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Poppins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2E150-2CA0-43AF-AB5F-55D0E535A703}" v="123" dt="2021-04-02T11:03:07.156"/>
  </p1510:revLst>
</p1510:revInfo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Instant feedback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Every student can ask a question to the lecturer in real time and upvote which question should be </a:t>
            </a:r>
            <a:r>
              <a:rPr lang="en"/>
              <a:t>prioritized. 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/>
              <a:t>User-friendly UI</a:t>
            </a:r>
            <a:endParaRPr lang="hr-HR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 and user-friendly UI makes it easy to navigate for both teachers/assistants and students. It’s main advantages being the appealing visual design with clear informational architecture.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234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Poppins Light</vt:lpstr>
      <vt:lpstr>Poppins</vt:lpstr>
      <vt:lpstr>Calibri</vt:lpstr>
      <vt:lpstr>Cymbeline template</vt:lpstr>
      <vt:lpstr>AskNow</vt:lpstr>
      <vt:lpstr>Process</vt:lpstr>
      <vt:lpstr>Features</vt:lpstr>
      <vt:lpstr>PowerPoint Presentation</vt:lpstr>
      <vt:lpstr>Roles</vt:lpstr>
      <vt:lpstr>Instant feedback</vt:lpstr>
      <vt:lpstr>User-friendly UI</vt:lpstr>
      <vt:lpstr>Feature 4</vt:lpstr>
      <vt:lpstr>Feature 5</vt:lpstr>
      <vt:lpstr>Future Features!</vt:lpstr>
      <vt:lpstr>Thanks!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maro borsic</cp:lastModifiedBy>
  <cp:revision>37</cp:revision>
  <dcterms:modified xsi:type="dcterms:W3CDTF">2021-04-02T16:34:31Z</dcterms:modified>
</cp:coreProperties>
</file>