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83" r:id="rId3"/>
    <p:sldId id="298" r:id="rId4"/>
    <p:sldId id="303" r:id="rId5"/>
    <p:sldId id="302" r:id="rId6"/>
    <p:sldId id="301" r:id="rId7"/>
    <p:sldId id="300" r:id="rId8"/>
    <p:sldId id="299" r:id="rId9"/>
    <p:sldId id="304" r:id="rId10"/>
    <p:sldId id="258" r:id="rId11"/>
    <p:sldId id="278" r:id="rId12"/>
    <p:sldId id="291" r:id="rId13"/>
    <p:sldId id="292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oppins" panose="020B0604020202020204" charset="0"/>
      <p:regular r:id="rId20"/>
      <p:bold r:id="rId21"/>
      <p:italic r:id="rId22"/>
      <p:boldItalic r:id="rId23"/>
    </p:embeddedFont>
    <p:embeddedFont>
      <p:font typeface="Poppins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52E150-2CA0-43AF-AB5F-55D0E535A703}" v="123" dt="2021-04-02T11:03:07.156"/>
  </p1510:revLst>
</p1510:revInfo>
</file>

<file path=ppt/tableStyles.xml><?xml version="1.0" encoding="utf-8"?>
<a:tblStyleLst xmlns:a="http://schemas.openxmlformats.org/drawingml/2006/main" def="{A452BF9A-F7C9-42BE-989B-9F70BBD3D2CA}">
  <a:tblStyle styleId="{A452BF9A-F7C9-42BE-989B-9F70BBD3D2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F2EB09-9411-40FF-A23A-F3DB1AADDEA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84ac5ba52f_11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84ac5ba52f_11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c234826ef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c234826ef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23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217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726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759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092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817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756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oomdiagram: Verbindingslijn 3">
            <a:extLst>
              <a:ext uri="{FF2B5EF4-FFF2-40B4-BE49-F238E27FC236}">
                <a16:creationId xmlns:a16="http://schemas.microsoft.com/office/drawing/2014/main" id="{A2989354-BE24-4ADC-889F-3999E04094E7}"/>
              </a:ext>
            </a:extLst>
          </p:cNvPr>
          <p:cNvSpPr/>
          <p:nvPr/>
        </p:nvSpPr>
        <p:spPr>
          <a:xfrm>
            <a:off x="1058938" y="727336"/>
            <a:ext cx="1354368" cy="13435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AskNow</a:t>
            </a:r>
            <a:endParaRPr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15B023AD-DF2A-4457-85D2-0DD4C137A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793" y="777762"/>
            <a:ext cx="1242658" cy="12426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514200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Future</a:t>
            </a:r>
            <a:br>
              <a:rPr lang="en" sz="6000" dirty="0"/>
            </a:br>
            <a:r>
              <a:rPr lang="en" sz="6000" dirty="0"/>
              <a:t>Features!</a:t>
            </a:r>
            <a:endParaRPr sz="6000"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b="1" dirty="0"/>
              <a:t>Authentication</a:t>
            </a:r>
          </a:p>
          <a:p>
            <a:pPr marL="0" indent="0">
              <a:buNone/>
            </a:pPr>
            <a:endParaRPr lang="en-GB" sz="800" b="1" dirty="0"/>
          </a:p>
          <a:p>
            <a:pPr marL="0" indent="0">
              <a:buNone/>
            </a:pPr>
            <a:r>
              <a:rPr lang="en-GB" b="1"/>
              <a:t>Courses</a:t>
            </a:r>
            <a:endParaRPr lang="en-GB" b="1" dirty="0"/>
          </a:p>
          <a:p>
            <a:pPr marL="0" indent="0">
              <a:buNone/>
            </a:pPr>
            <a:endParaRPr lang="en-GB" sz="800" b="1" dirty="0"/>
          </a:p>
          <a:p>
            <a:pPr marL="0" indent="0">
              <a:buNone/>
            </a:pPr>
            <a:r>
              <a:rPr lang="en-GB" b="1" dirty="0"/>
              <a:t>Video</a:t>
            </a:r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804239" y="1506373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25" name="Google Shape;425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Thanks!</a:t>
            </a:r>
            <a:endParaRPr sz="8000" dirty="0"/>
          </a:p>
        </p:txBody>
      </p:sp>
      <p:sp>
        <p:nvSpPr>
          <p:cNvPr id="426" name="Google Shape;426;p3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 dirty="0"/>
          </a:p>
        </p:txBody>
      </p:sp>
      <p:grpSp>
        <p:nvGrpSpPr>
          <p:cNvPr id="427" name="Google Shape;427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8" name="Google Shape;428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4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682" name="Google Shape;682;p4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4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697" name="Google Shape;697;p4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4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703" name="Google Shape;703;p4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8" name="Google Shape;708;p49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9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0" name="Google Shape;710;p4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711" name="Google Shape;711;p4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5" name="Google Shape;715;p49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6" name="Google Shape;716;p4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717" name="Google Shape;717;p4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4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725" name="Google Shape;725;p4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49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9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9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49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3" name="Google Shape;733;p4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734" name="Google Shape;734;p4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4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737" name="Google Shape;737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4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740" name="Google Shape;740;p4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4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744" name="Google Shape;744;p4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4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752" name="Google Shape;752;p4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4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759" name="Google Shape;759;p4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3" name="Google Shape;763;p4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4" name="Google Shape;764;p4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765" name="Google Shape;765;p4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4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768" name="Google Shape;768;p4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4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774" name="Google Shape;774;p4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4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777" name="Google Shape;777;p4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4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785" name="Google Shape;785;p4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4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791" name="Google Shape;791;p4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4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800" name="Google Shape;800;p4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4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805" name="Google Shape;805;p4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4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810" name="Google Shape;810;p4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4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815" name="Google Shape;815;p4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4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818" name="Google Shape;818;p4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4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821" name="Google Shape;821;p4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4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4" name="Google Shape;824;p4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825" name="Google Shape;825;p4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4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828" name="Google Shape;828;p4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6" name="Google Shape;836;p49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8" name="Google Shape;838;p4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839" name="Google Shape;839;p4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1" name="Google Shape;841;p49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2" name="Google Shape;842;p4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843" name="Google Shape;843;p4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4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846" name="Google Shape;846;p4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4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851" name="Google Shape;851;p4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4" name="Google Shape;854;p49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" name="Google Shape;855;p4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856" name="Google Shape;856;p4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2" name="Google Shape;862;p4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863" name="Google Shape;863;p4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4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873" name="Google Shape;873;p4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4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877" name="Google Shape;877;p4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4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881" name="Google Shape;881;p4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4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887" name="Google Shape;887;p4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4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890" name="Google Shape;890;p4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4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898" name="Google Shape;898;p4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" name="Google Shape;904;p4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905" name="Google Shape;905;p4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4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908" name="Google Shape;908;p4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2" name="Google Shape;912;p49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9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49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6" name="Google Shape;916;p4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917" name="Google Shape;917;p4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4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926" name="Google Shape;926;p4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4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929" name="Google Shape;929;p4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4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936" name="Google Shape;936;p4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4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944" name="Google Shape;944;p4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947;p4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948" name="Google Shape;948;p4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4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955" name="Google Shape;955;p4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4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959" name="Google Shape;959;p4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4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963" name="Google Shape;963;p4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4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969" name="Google Shape;969;p4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6" name="Google Shape;996;p4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997" name="Google Shape;997;p4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4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1021" name="Google Shape;1021;p4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4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1036" name="Google Shape;1036;p4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4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1040" name="Google Shape;1040;p4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6" name="Google Shape;1046;p4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1047" name="Google Shape;1047;p4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4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1056" name="Google Shape;1056;p4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9" name="Google Shape;1059;p4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1060" name="Google Shape;1060;p4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4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1066" name="Google Shape;1066;p4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4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1074" name="Google Shape;1074;p4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0" name="Google Shape;1080;p4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1081" name="Google Shape;1081;p4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4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1091" name="Google Shape;1091;p4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2" name="Google Shape;1102;p4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1103" name="Google Shape;1103;p4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4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1109" name="Google Shape;1109;p4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8" name="Google Shape;1128;p4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3" name="Google Shape;1133;p5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34" name="Google Shape;1134;p5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5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5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5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0" name="Google Shape;1140;p5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41" name="Google Shape;1141;p5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5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5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5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5" name="Google Shape;1145;p5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46" name="Google Shape;1146;p5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5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5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9" name="Google Shape;1149;p5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50" name="Google Shape;1150;p5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5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5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5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5" name="Google Shape;1155;p5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56" name="Google Shape;1156;p5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5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5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9" name="Google Shape;1159;p5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60" name="Google Shape;1160;p5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5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5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5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65" name="Google Shape;1165;p5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5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5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5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0" name="Google Shape;1170;p5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71" name="Google Shape;1171;p5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5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5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5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5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5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5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78" name="Google Shape;1178;p5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0" name="Google Shape;1180;p5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81" name="Google Shape;1181;p5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5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4" name="Google Shape;1184;p5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85" name="Google Shape;1185;p5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5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5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1" name="Google Shape;1191;p5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192" name="Google Shape;1192;p5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7" name="Google Shape;1197;p5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98" name="Google Shape;1198;p5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5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5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1" name="Google Shape;1201;p5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02" name="Google Shape;1202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03" name="Google Shape;1203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2" name="Google Shape;1212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13" name="Google Shape;1213;p5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5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5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9" name="Google Shape;1219;p5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20" name="Google Shape;1220;p5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5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4" name="Google Shape;1224;p5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25" name="Google Shape;1225;p5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5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5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5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0" name="Google Shape;1230;p5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31" name="Google Shape;1231;p5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5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38" name="Google Shape;1238;p5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5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2" name="Google Shape;1242;p5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43" name="Google Shape;1243;p5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5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5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7" name="Google Shape;1247;p5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48" name="Google Shape;1248;p5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5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5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53" name="Google Shape;1253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54" name="Google Shape;1254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64" name="Google Shape;1264;p5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65" name="Google Shape;1265;p5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68" name="Google Shape;1268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69" name="Google Shape;1269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79" name="Google Shape;1279;p5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80" name="Google Shape;1280;p5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4" name="Google Shape;1284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85" name="Google Shape;1285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5" name="Google Shape;1295;p5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296" name="Google Shape;1296;p5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5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5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5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3" name="Google Shape;1303;p5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04" name="Google Shape;1304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5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5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8" name="Google Shape;1308;p5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09" name="Google Shape;1309;p5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5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5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3" name="Google Shape;1313;p5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14" name="Google Shape;1314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5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5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9" name="Google Shape;1319;p5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20" name="Google Shape;1320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5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5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5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5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5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27" name="Google Shape;1327;p5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5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31" name="Google Shape;1331;p5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5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5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6" name="Google Shape;1336;p5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37" name="Google Shape;1337;p5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5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5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5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5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3" name="Google Shape;1343;p5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44" name="Google Shape;1344;p5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5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7" name="Google Shape;1347;p5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48" name="Google Shape;1348;p5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5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5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5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2" name="Google Shape;1352;p5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53" name="Google Shape;1353;p5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5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5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5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5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5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9" name="Google Shape;1359;p5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60" name="Google Shape;1360;p5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5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5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5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5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5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5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7" name="Google Shape;1367;p5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68" name="Google Shape;1368;p5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2" name="Google Shape;1372;p5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73" name="Google Shape;1373;p5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5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5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6" name="Google Shape;1376;p5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77" name="Google Shape;1377;p5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0" name="Google Shape;1380;p5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81" name="Google Shape;1381;p5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5" name="Google Shape;1385;p5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86" name="Google Shape;1386;p5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0" name="Google Shape;1390;p5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391" name="Google Shape;1391;p5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6" name="Google Shape;1396;p5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97" name="Google Shape;1397;p5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5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5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5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5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3" name="Google Shape;1403;p5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04" name="Google Shape;1404;p5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5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5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12" name="Google Shape;1412;p5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5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5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4" name="Google Shape;1424;p5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25" name="Google Shape;1425;p5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5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9" name="Google Shape;1429;p5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30" name="Google Shape;1430;p5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5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5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3" name="Google Shape;1433;p5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34" name="Google Shape;1434;p5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5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5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5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0" name="Google Shape;1440;p5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41" name="Google Shape;1441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5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5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9" name="Google Shape;1449;p5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50" name="Google Shape;1450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5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5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5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5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5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2" name="Google Shape;1462;p5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63" name="Google Shape;1463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5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5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5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5" name="Google Shape;1475;p5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76" name="Google Shape;1476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5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5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8" name="Google Shape;1488;p5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489" name="Google Shape;1489;p5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5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5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5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5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5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5" name="Google Shape;1495;p5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496" name="Google Shape;1496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5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5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5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5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5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5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5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1" name="Google Shape;1511;p5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12" name="Google Shape;1512;p5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5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5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7" name="Google Shape;1517;p5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18" name="Google Shape;1518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19" name="Google Shape;1519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2" name="Google Shape;1522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23" name="Google Shape;1523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6" name="Google Shape;1526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27" name="Google Shape;1527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0" name="Google Shape;1530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31" name="Google Shape;1531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34" name="Google Shape;1534;p5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35" name="Google Shape;1535;p5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5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5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5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5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5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5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5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3" name="Google Shape;1543;p5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44" name="Google Shape;1544;p5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5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5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5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5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5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5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5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5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5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5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5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5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5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5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5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8" name="Google Shape;1568;p5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69" name="Google Shape;1569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70" name="Google Shape;1570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2" name="Google Shape;1572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73" name="Google Shape;1573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5" name="Google Shape;1575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76" name="Google Shape;1576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78" name="Google Shape;1578;p50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79" name="Google Shape;1579;p5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1"/>
          <p:cNvSpPr txBox="1">
            <a:spLocks noGrp="1"/>
          </p:cNvSpPr>
          <p:nvPr>
            <p:ph type="title" idx="4294967295"/>
          </p:nvPr>
        </p:nvSpPr>
        <p:spPr>
          <a:xfrm>
            <a:off x="457200" y="473000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</a:t>
            </a:r>
            <a:endParaRPr dirty="0"/>
          </a:p>
        </p:txBody>
      </p:sp>
      <p:sp>
        <p:nvSpPr>
          <p:cNvPr id="509" name="Google Shape;509;p4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10" name="Google Shape;510;p41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41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2" name="Google Shape;512;p41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513" name="Google Shape;513;p41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14" name="Google Shape;514;p41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15" name="Google Shape;515;p41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516" name="Google Shape;516;p41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17" name="Google Shape;517;p41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18" name="Google Shape;518;p41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519" name="Google Shape;519;p41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0" name="Google Shape;520;p41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5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21" name="Google Shape;521;p41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522" name="Google Shape;522;p41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3" name="Google Shape;523;p41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6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24" name="Google Shape;524;p41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525" name="Google Shape;525;p41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6" name="Google Shape;526;p41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4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27" name="Google Shape;527;p41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528" name="Google Shape;528;p41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29" name="Google Shape;529;p41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530" name="Google Shape;530;p41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Finding the requirements</a:t>
            </a:r>
            <a:endParaRPr sz="9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1" name="Google Shape;531;p41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Create a basis</a:t>
            </a:r>
            <a:endParaRPr sz="9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2" name="Google Shape;532;p41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Link everything together to form one product</a:t>
            </a:r>
            <a:endParaRPr sz="9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3" name="Google Shape;533;p41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Studying the relevant material</a:t>
            </a:r>
            <a:endParaRPr sz="9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4" name="Google Shape;534;p41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Ellaborate on the basis</a:t>
            </a:r>
            <a:endParaRPr sz="9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5" name="Google Shape;535;p41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Come up with additional features</a:t>
            </a:r>
            <a:endParaRPr sz="9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ctrTitle" idx="4294967295"/>
          </p:nvPr>
        </p:nvSpPr>
        <p:spPr>
          <a:xfrm>
            <a:off x="2092625" y="2954950"/>
            <a:ext cx="4958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Features</a:t>
            </a:r>
            <a:endParaRPr sz="6000" dirty="0"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4294967295"/>
          </p:nvPr>
        </p:nvSpPr>
        <p:spPr>
          <a:xfrm>
            <a:off x="2092625" y="4097352"/>
            <a:ext cx="4958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Our key features that make our product stand out</a:t>
            </a:r>
            <a:endParaRPr sz="1400" dirty="0"/>
          </a:p>
        </p:txBody>
      </p:sp>
      <p:grpSp>
        <p:nvGrpSpPr>
          <p:cNvPr id="207" name="Google Shape;207;p20"/>
          <p:cNvGrpSpPr/>
          <p:nvPr/>
        </p:nvGrpSpPr>
        <p:grpSpPr>
          <a:xfrm>
            <a:off x="3952298" y="309004"/>
            <a:ext cx="1738561" cy="1738545"/>
            <a:chOff x="6643075" y="3664250"/>
            <a:chExt cx="407950" cy="407975"/>
          </a:xfrm>
        </p:grpSpPr>
        <p:sp>
          <p:nvSpPr>
            <p:cNvPr id="208" name="Google Shape;208;p2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20"/>
          <p:cNvGrpSpPr/>
          <p:nvPr/>
        </p:nvGrpSpPr>
        <p:grpSpPr>
          <a:xfrm rot="-587313">
            <a:off x="3850121" y="2274317"/>
            <a:ext cx="714809" cy="714768"/>
            <a:chOff x="576250" y="4319400"/>
            <a:chExt cx="442075" cy="442050"/>
          </a:xfrm>
        </p:grpSpPr>
        <p:sp>
          <p:nvSpPr>
            <p:cNvPr id="211" name="Google Shape;211;p2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3536507" y="710554"/>
            <a:ext cx="271742" cy="25947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"/>
          <p:cNvSpPr/>
          <p:nvPr/>
        </p:nvSpPr>
        <p:spPr>
          <a:xfrm rot="2697553">
            <a:off x="5327282" y="2038984"/>
            <a:ext cx="412519" cy="3938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5653628" y="1814107"/>
            <a:ext cx="165205" cy="15781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0"/>
          <p:cNvSpPr/>
          <p:nvPr/>
        </p:nvSpPr>
        <p:spPr>
          <a:xfrm rot="1280074">
            <a:off x="3348230" y="1493219"/>
            <a:ext cx="165200" cy="1577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55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12" name="Google Shape;412;p35"/>
          <p:cNvSpPr txBox="1">
            <a:spLocks noGrp="1"/>
          </p:cNvSpPr>
          <p:nvPr>
            <p:ph type="body" idx="4294967295"/>
          </p:nvPr>
        </p:nvSpPr>
        <p:spPr>
          <a:xfrm>
            <a:off x="403325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400" b="1" dirty="0">
                <a:latin typeface="Poppins"/>
                <a:ea typeface="Poppins"/>
                <a:cs typeface="Poppins"/>
                <a:sym typeface="Poppins"/>
              </a:rPr>
              <a:t>Our Project</a:t>
            </a:r>
            <a:endParaRPr sz="3400" dirty="0"/>
          </a:p>
        </p:txBody>
      </p:sp>
      <p:sp>
        <p:nvSpPr>
          <p:cNvPr id="413" name="Google Shape;413;p35"/>
          <p:cNvSpPr txBox="1">
            <a:spLocks noGrp="1"/>
          </p:cNvSpPr>
          <p:nvPr>
            <p:ph type="body" idx="4294967295"/>
          </p:nvPr>
        </p:nvSpPr>
        <p:spPr>
          <a:xfrm>
            <a:off x="6621175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Real-time communication with your lecturer. Ask what’s on your mind and give live feedback.</a:t>
            </a:r>
            <a:endParaRPr sz="1200" dirty="0"/>
          </a:p>
        </p:txBody>
      </p:sp>
      <p:grpSp>
        <p:nvGrpSpPr>
          <p:cNvPr id="414" name="Google Shape;414;p35"/>
          <p:cNvGrpSpPr/>
          <p:nvPr/>
        </p:nvGrpSpPr>
        <p:grpSpPr>
          <a:xfrm>
            <a:off x="2300899" y="1241129"/>
            <a:ext cx="4542205" cy="2661224"/>
            <a:chOff x="2300899" y="1241129"/>
            <a:chExt cx="4542205" cy="2661224"/>
          </a:xfrm>
        </p:grpSpPr>
        <p:sp>
          <p:nvSpPr>
            <p:cNvPr id="415" name="Google Shape;415;p35"/>
            <p:cNvSpPr/>
            <p:nvPr/>
          </p:nvSpPr>
          <p:spPr>
            <a:xfrm>
              <a:off x="2672349" y="1241129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2300899" y="3832321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2300899" y="3776295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4235243" y="3776295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Afbeelding 4">
            <a:extLst>
              <a:ext uri="{FF2B5EF4-FFF2-40B4-BE49-F238E27FC236}">
                <a16:creationId xmlns:a16="http://schemas.microsoft.com/office/drawing/2014/main" id="{1F0E414A-44F8-452F-99B4-5DABC3B47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200" y="1403387"/>
            <a:ext cx="3509163" cy="207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7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Roles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nl-NL" dirty="0" err="1"/>
              <a:t>Roles</a:t>
            </a:r>
            <a:r>
              <a:rPr lang="nl-NL" dirty="0"/>
              <a:t> have different codes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nl-NL" dirty="0"/>
              <a:t>Code </a:t>
            </a:r>
            <a:r>
              <a:rPr lang="nl-NL" dirty="0" err="1"/>
              <a:t>assigns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role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user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nl-NL" dirty="0"/>
              <a:t>48 </a:t>
            </a:r>
            <a:r>
              <a:rPr lang="nl-NL" dirty="0" err="1"/>
              <a:t>billion</a:t>
            </a:r>
            <a:r>
              <a:rPr lang="nl-NL" dirty="0"/>
              <a:t> </a:t>
            </a:r>
            <a:r>
              <a:rPr lang="nl-NL" dirty="0" err="1"/>
              <a:t>unique</a:t>
            </a:r>
            <a:r>
              <a:rPr lang="nl-NL" dirty="0"/>
              <a:t> codes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9211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Instant feedback</a:t>
            </a:r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Every student can ask a question to the lecturer in real time and upvote which question should be </a:t>
            </a:r>
            <a:r>
              <a:rPr lang="en"/>
              <a:t>prioritized. </a:t>
            </a:r>
            <a:endParaRPr lang="en-US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414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3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And some text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3894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4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And some text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223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5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And some text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33144708"/>
      </p:ext>
    </p:extLst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253</Words>
  <Application>Microsoft Office PowerPoint</Application>
  <PresentationFormat>On-screen Show (16:9)</PresentationFormat>
  <Paragraphs>67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Cymbeline template</vt:lpstr>
      <vt:lpstr>AskNow</vt:lpstr>
      <vt:lpstr>Process</vt:lpstr>
      <vt:lpstr>Features</vt:lpstr>
      <vt:lpstr>PowerPoint Presentation</vt:lpstr>
      <vt:lpstr>Roles</vt:lpstr>
      <vt:lpstr>Instant feedback</vt:lpstr>
      <vt:lpstr>Feature 3</vt:lpstr>
      <vt:lpstr>Feature 4</vt:lpstr>
      <vt:lpstr>Feature 5</vt:lpstr>
      <vt:lpstr>Future Features!</vt:lpstr>
      <vt:lpstr>Thanks!</vt:lpstr>
      <vt:lpstr>PowerPoint Presentation</vt:lpstr>
      <vt:lpstr>Diagrams and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AskNow</dc:title>
  <cp:lastModifiedBy>Jannick Weitzel</cp:lastModifiedBy>
  <cp:revision>36</cp:revision>
  <dcterms:modified xsi:type="dcterms:W3CDTF">2021-04-02T11:41:04Z</dcterms:modified>
</cp:coreProperties>
</file>