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83" r:id="rId3"/>
    <p:sldId id="298" r:id="rId4"/>
    <p:sldId id="303" r:id="rId5"/>
    <p:sldId id="302" r:id="rId6"/>
    <p:sldId id="301" r:id="rId7"/>
    <p:sldId id="300" r:id="rId8"/>
    <p:sldId id="299" r:id="rId9"/>
    <p:sldId id="304" r:id="rId10"/>
    <p:sldId id="258" r:id="rId11"/>
    <p:sldId id="278" r:id="rId12"/>
    <p:sldId id="291" r:id="rId13"/>
    <p:sldId id="292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Poppins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52BF9A-F7C9-42BE-989B-9F70BBD3D2CA}">
  <a:tblStyle styleId="{A452BF9A-F7C9-42BE-989B-9F70BBD3D2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F2EB09-9411-40FF-A23A-F3DB1AADDE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84ac5ba52f_1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84ac5ba52f_1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234826e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234826e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2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21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72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75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09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81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75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Verbindingslijn 3">
            <a:extLst>
              <a:ext uri="{FF2B5EF4-FFF2-40B4-BE49-F238E27FC236}">
                <a16:creationId xmlns:a16="http://schemas.microsoft.com/office/drawing/2014/main" id="{A2989354-BE24-4ADC-889F-3999E04094E7}"/>
              </a:ext>
            </a:extLst>
          </p:cNvPr>
          <p:cNvSpPr/>
          <p:nvPr/>
        </p:nvSpPr>
        <p:spPr>
          <a:xfrm>
            <a:off x="1058938" y="727336"/>
            <a:ext cx="1354368" cy="13435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AskNow</a:t>
            </a:r>
            <a:endParaRPr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5B023AD-DF2A-4457-85D2-0DD4C137A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93" y="777762"/>
            <a:ext cx="1242658" cy="12426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514200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Future</a:t>
            </a:r>
            <a:br>
              <a:rPr lang="en" sz="6000" dirty="0"/>
            </a:br>
            <a:r>
              <a:rPr lang="en" sz="6000" dirty="0"/>
              <a:t>Features!</a:t>
            </a:r>
            <a:endParaRPr sz="60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Authentication</a:t>
            </a:r>
          </a:p>
          <a:p>
            <a:pPr marL="0" indent="0">
              <a:buNone/>
            </a:pPr>
            <a:endParaRPr lang="en-GB" sz="800" b="1" dirty="0"/>
          </a:p>
          <a:p>
            <a:pPr marL="0" indent="0">
              <a:buNone/>
            </a:pPr>
            <a:r>
              <a:rPr lang="en-GB" b="1"/>
              <a:t>Courses</a:t>
            </a:r>
            <a:endParaRPr lang="en-GB" b="1" dirty="0"/>
          </a:p>
          <a:p>
            <a:pPr marL="0" indent="0">
              <a:buNone/>
            </a:pPr>
            <a:endParaRPr lang="en-GB" sz="800" b="1" dirty="0"/>
          </a:p>
          <a:p>
            <a:pPr marL="0" indent="0">
              <a:buNone/>
            </a:pPr>
            <a:r>
              <a:rPr lang="en-GB" b="1" dirty="0"/>
              <a:t>Video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426" name="Google Shape;426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</p:txBody>
      </p:sp>
      <p:grpSp>
        <p:nvGrpSpPr>
          <p:cNvPr id="427" name="Google Shape;427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8" name="Google Shape;428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4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82" name="Google Shape;682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97" name="Google Shape;697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703" name="Google Shape;703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4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711" name="Google Shape;711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4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4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717" name="Google Shape;717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4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725" name="Google Shape;725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4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34" name="Google Shape;734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4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37" name="Google Shape;73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40" name="Google Shape;740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44" name="Google Shape;744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52" name="Google Shape;752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4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59" name="Google Shape;759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" name="Google Shape;763;p4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4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65" name="Google Shape;765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68" name="Google Shape;768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4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74" name="Google Shape;774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77" name="Google Shape;777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85" name="Google Shape;785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91" name="Google Shape;791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00" name="Google Shape;800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805" name="Google Shape;805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810" name="Google Shape;810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15" name="Google Shape;815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818" name="Google Shape;818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821" name="Google Shape;821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4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4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825" name="Google Shape;825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28" name="Google Shape;828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4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4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39" name="Google Shape;839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4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2" name="Google Shape;842;p4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43" name="Google Shape;843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46" name="Google Shape;846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51" name="Google Shape;851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56" name="Google Shape;856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4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63" name="Google Shape;863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73" name="Google Shape;873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77" name="Google Shape;877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81" name="Google Shape;881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4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87" name="Google Shape;887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90" name="Google Shape;890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98" name="Google Shape;898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4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905" name="Google Shape;905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908" name="Google Shape;908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4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4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917" name="Google Shape;917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926" name="Google Shape;926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29" name="Google Shape;929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36" name="Google Shape;936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44" name="Google Shape;944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4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48" name="Google Shape;948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55" name="Google Shape;955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59" name="Google Shape;959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4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63" name="Google Shape;963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69" name="Google Shape;969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97" name="Google Shape;997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021" name="Google Shape;1021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36" name="Google Shape;1036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4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40" name="Google Shape;1040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4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47" name="Google Shape;1047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4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56" name="Google Shape;1056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4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60" name="Google Shape;1060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66" name="Google Shape;1066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74" name="Google Shape;1074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81" name="Google Shape;1081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91" name="Google Shape;1091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4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103" name="Google Shape;1103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109" name="Google Shape;1109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34" name="Google Shape;1134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41" name="Google Shape;1141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46" name="Google Shape;1146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50" name="Google Shape;1150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56" name="Google Shape;1156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60" name="Google Shape;1160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65" name="Google Shape;1165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71" name="Google Shape;1171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78" name="Google Shape;1178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81" name="Google Shape;1181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85" name="Google Shape;1185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92" name="Google Shape;1192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98" name="Google Shape;1198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02" name="Google Shape;1202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03" name="Google Shape;1203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3" name="Google Shape;1213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20" name="Google Shape;1220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25" name="Google Shape;1225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31" name="Google Shape;1231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38" name="Google Shape;1238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43" name="Google Shape;1243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48" name="Google Shape;1248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3" name="Google Shape;1253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54" name="Google Shape;125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4" name="Google Shape;1264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65" name="Google Shape;1265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8" name="Google Shape;1268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69" name="Google Shape;126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9" name="Google Shape;1279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80" name="Google Shape;1280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4" name="Google Shape;1284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85" name="Google Shape;1285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5" name="Google Shape;1295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96" name="Google Shape;1296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3" name="Google Shape;1303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04" name="Google Shape;1304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09" name="Google Shape;1309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14" name="Google Shape;1314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20" name="Google Shape;1320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27" name="Google Shape;1327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31" name="Google Shape;1331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37" name="Google Shape;1337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44" name="Google Shape;1344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48" name="Google Shape;1348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53" name="Google Shape;1353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60" name="Google Shape;1360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68" name="Google Shape;1368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73" name="Google Shape;1373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77" name="Google Shape;1377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81" name="Google Shape;1381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86" name="Google Shape;1386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0" name="Google Shape;1390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91" name="Google Shape;1391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97" name="Google Shape;1397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04" name="Google Shape;1404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12" name="Google Shape;1412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25" name="Google Shape;1425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9" name="Google Shape;1429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30" name="Google Shape;1430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34" name="Google Shape;1434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41" name="Google Shape;1441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50" name="Google Shape;1450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63" name="Google Shape;1463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76" name="Google Shape;1476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89" name="Google Shape;1489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96" name="Google Shape;1496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12" name="Google Shape;1512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18" name="Google Shape;1518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23" name="Google Shape;1523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6" name="Google Shape;1526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27" name="Google Shape;1527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0" name="Google Shape;1530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31" name="Google Shape;1531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34" name="Google Shape;1534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35" name="Google Shape;1535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44" name="Google Shape;1544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8" name="Google Shape;1568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69" name="Google Shape;1569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70" name="Google Shape;1570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2" name="Google Shape;1572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73" name="Google Shape;157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5" name="Google Shape;1575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76" name="Google Shape;157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8" name="Google Shape;1578;p5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79" name="Google Shape;1579;p5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 txBox="1">
            <a:spLocks noGrp="1"/>
          </p:cNvSpPr>
          <p:nvPr>
            <p:ph type="title" idx="4294967295"/>
          </p:nvPr>
        </p:nvSpPr>
        <p:spPr>
          <a:xfrm>
            <a:off x="457200" y="4730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509" name="Google Shape;509;p4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10" name="Google Shape;510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512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13" name="Google Shape;513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15" name="Google Shape;515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6" name="Google Shape;516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18" name="Google Shape;518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9" name="Google Shape;519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1" name="Google Shape;521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22" name="Google Shape;522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3" name="Google Shape;523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4" name="Google Shape;524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25" name="Google Shape;525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6" name="Google Shape;526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7" name="Google Shape;527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8" name="Google Shape;528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530" name="Google Shape;530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Finding the requirements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Create a basis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2" name="Google Shape;532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Link everything together to form one product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3" name="Google Shape;533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Studying the relevant material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4" name="Google Shape;534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Ellaborate on the basis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5" name="Google Shape;535;p4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Come up with additional features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Features</a:t>
            </a:r>
            <a:endParaRPr sz="6000" dirty="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Our key features that make our product stand out</a:t>
            </a:r>
            <a:endParaRPr sz="1400" dirty="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5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 dirty="0">
                <a:latin typeface="Poppins"/>
                <a:ea typeface="Poppins"/>
                <a:cs typeface="Poppins"/>
                <a:sym typeface="Poppins"/>
              </a:rPr>
              <a:t>Our Project</a:t>
            </a:r>
            <a:endParaRPr sz="3400"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Real-time communication with your lecturer. Ask what’s on your mind and give live feedback.</a:t>
            </a:r>
            <a:endParaRPr sz="1200" dirty="0"/>
          </a:p>
        </p:txBody>
      </p:sp>
      <p:grpSp>
        <p:nvGrpSpPr>
          <p:cNvPr id="414" name="Google Shape;414;p35"/>
          <p:cNvGrpSpPr/>
          <p:nvPr/>
        </p:nvGrpSpPr>
        <p:grpSpPr>
          <a:xfrm>
            <a:off x="2300899" y="1241129"/>
            <a:ext cx="4542205" cy="2661224"/>
            <a:chOff x="2300899" y="1241129"/>
            <a:chExt cx="4542205" cy="2661224"/>
          </a:xfrm>
        </p:grpSpPr>
        <p:sp>
          <p:nvSpPr>
            <p:cNvPr id="415" name="Google Shape;415;p35"/>
            <p:cNvSpPr/>
            <p:nvPr/>
          </p:nvSpPr>
          <p:spPr>
            <a:xfrm>
              <a:off x="2672349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2300899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300899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4235243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1F0E414A-44F8-452F-99B4-5DABC3B4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00" y="1403387"/>
            <a:ext cx="3509163" cy="20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nl-NL" dirty="0" err="1"/>
              <a:t>Roles</a:t>
            </a:r>
            <a:r>
              <a:rPr lang="nl-NL" dirty="0"/>
              <a:t> have different codes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nl-NL" dirty="0"/>
              <a:t>Code </a:t>
            </a:r>
            <a:r>
              <a:rPr lang="nl-NL" dirty="0" err="1"/>
              <a:t>assigns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user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nl-NL" dirty="0"/>
              <a:t>48 </a:t>
            </a:r>
            <a:r>
              <a:rPr lang="nl-NL" dirty="0" err="1"/>
              <a:t>billion</a:t>
            </a:r>
            <a:r>
              <a:rPr lang="nl-NL" dirty="0"/>
              <a:t> </a:t>
            </a:r>
            <a:r>
              <a:rPr lang="nl-NL" dirty="0" err="1"/>
              <a:t>unique</a:t>
            </a:r>
            <a:r>
              <a:rPr lang="nl-NL" dirty="0"/>
              <a:t> codes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211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2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41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3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894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4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223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5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3144708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253</Words>
  <Application>Microsoft Office PowerPoint</Application>
  <PresentationFormat>Diavoorstelling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Poppins</vt:lpstr>
      <vt:lpstr>Arial</vt:lpstr>
      <vt:lpstr>Poppins Light</vt:lpstr>
      <vt:lpstr>Calibri</vt:lpstr>
      <vt:lpstr>Cymbeline template</vt:lpstr>
      <vt:lpstr>AskNow</vt:lpstr>
      <vt:lpstr>Process</vt:lpstr>
      <vt:lpstr>Features</vt:lpstr>
      <vt:lpstr>PowerPoint-presentatie</vt:lpstr>
      <vt:lpstr>Roles</vt:lpstr>
      <vt:lpstr>Feature 2</vt:lpstr>
      <vt:lpstr>Feature 3</vt:lpstr>
      <vt:lpstr>Feature 4</vt:lpstr>
      <vt:lpstr>Feature 5</vt:lpstr>
      <vt:lpstr>Future Features!</vt:lpstr>
      <vt:lpstr>Thanks!</vt:lpstr>
      <vt:lpstr>PowerPoint-presentatie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AskNow</dc:title>
  <cp:lastModifiedBy>Jannick Weitzel</cp:lastModifiedBy>
  <cp:revision>12</cp:revision>
  <dcterms:modified xsi:type="dcterms:W3CDTF">2021-04-01T18:32:02Z</dcterms:modified>
</cp:coreProperties>
</file>