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40" r:id="rId2"/>
    <p:sldId id="510" r:id="rId3"/>
    <p:sldId id="511" r:id="rId4"/>
    <p:sldId id="512" r:id="rId5"/>
    <p:sldId id="513" r:id="rId6"/>
    <p:sldId id="514" r:id="rId7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4" autoAdjust="0"/>
    <p:restoredTop sz="94664" autoAdjust="0"/>
  </p:normalViewPr>
  <p:slideViewPr>
    <p:cSldViewPr>
      <p:cViewPr>
        <p:scale>
          <a:sx n="100" d="100"/>
          <a:sy n="100" d="100"/>
        </p:scale>
        <p:origin x="70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49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D3B27-2BE5-4EFA-BFFA-0A1567FA346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5A57CF4F-855B-46DA-9838-533CA555DA30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 b="1" dirty="0" smtClean="0"/>
            <a:t>ALBERTO CARDO</a:t>
          </a:r>
        </a:p>
        <a:p>
          <a:r>
            <a:rPr lang="es-PE" sz="1000" b="1" dirty="0" smtClean="0"/>
            <a:t>DELEGADO 9112</a:t>
          </a:r>
        </a:p>
      </dgm:t>
    </dgm:pt>
    <dgm:pt modelId="{BE6D8588-CE09-417B-9653-88348CCC1DB1}" type="parTrans" cxnId="{384948EB-FA57-40C3-BA58-60440D678614}">
      <dgm:prSet/>
      <dgm:spPr/>
      <dgm:t>
        <a:bodyPr/>
        <a:lstStyle/>
        <a:p>
          <a:endParaRPr lang="es-PE" sz="1000" b="1"/>
        </a:p>
      </dgm:t>
    </dgm:pt>
    <dgm:pt modelId="{4EA18F7D-3ABC-49DD-992D-B1FC1ED29543}" type="sibTrans" cxnId="{384948EB-FA57-40C3-BA58-60440D678614}">
      <dgm:prSet/>
      <dgm:spPr/>
      <dgm:t>
        <a:bodyPr/>
        <a:lstStyle/>
        <a:p>
          <a:endParaRPr lang="es-PE" sz="1000" b="1"/>
        </a:p>
      </dgm:t>
    </dgm:pt>
    <dgm:pt modelId="{5E32B99B-65ED-48D9-ACE2-78645C7E3947}" type="asst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 dirty="0" smtClean="0"/>
            <a:t>MIRIAM APARICIO</a:t>
          </a:r>
          <a:br>
            <a:rPr lang="es-PE" sz="1000" dirty="0" smtClean="0"/>
          </a:br>
          <a:r>
            <a:rPr lang="es-PE" sz="1000" dirty="0" smtClean="0"/>
            <a:t>RR.HH.</a:t>
          </a:r>
          <a:endParaRPr lang="es-PE" sz="1000" dirty="0"/>
        </a:p>
      </dgm:t>
    </dgm:pt>
    <dgm:pt modelId="{87FC87FE-7CF7-41EE-BA77-807CE1F60DD7}" type="parTrans" cxnId="{DFF45B98-5DE4-47B2-8898-250BDE5D5E63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1000"/>
        </a:p>
      </dgm:t>
    </dgm:pt>
    <dgm:pt modelId="{5F279A59-F73C-40A5-9FB5-3B977163E489}" type="sibTrans" cxnId="{DFF45B98-5DE4-47B2-8898-250BDE5D5E63}">
      <dgm:prSet/>
      <dgm:spPr/>
      <dgm:t>
        <a:bodyPr/>
        <a:lstStyle/>
        <a:p>
          <a:endParaRPr lang="es-PE" sz="1000"/>
        </a:p>
      </dgm:t>
    </dgm:pt>
    <dgm:pt modelId="{57076380-8644-4EEE-BCE9-6611858515AC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 b="1" dirty="0" smtClean="0"/>
            <a:t>LUIS PASCO</a:t>
          </a:r>
        </a:p>
        <a:p>
          <a:r>
            <a:rPr lang="es-PE" sz="1000" b="1" dirty="0" smtClean="0"/>
            <a:t>GERENCIA COMUNICACIONES</a:t>
          </a:r>
        </a:p>
      </dgm:t>
    </dgm:pt>
    <dgm:pt modelId="{A0D92BE6-DFEC-4B74-8B6D-121C791A591E}" type="parTrans" cxnId="{17A1C726-957B-42DA-B9E5-A1A32290590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1000"/>
        </a:p>
      </dgm:t>
    </dgm:pt>
    <dgm:pt modelId="{8FCFE67D-3169-4ECB-88BA-D88F56985B1A}" type="sibTrans" cxnId="{17A1C726-957B-42DA-B9E5-A1A322905902}">
      <dgm:prSet/>
      <dgm:spPr/>
      <dgm:t>
        <a:bodyPr/>
        <a:lstStyle/>
        <a:p>
          <a:endParaRPr lang="es-PE" sz="1000"/>
        </a:p>
      </dgm:t>
    </dgm:pt>
    <dgm:pt modelId="{1C7F3634-6243-49AA-B706-A9FB9B61F4C2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/>
            <a:t>JEFATURA ASISTENCIA TECNICA</a:t>
          </a:r>
        </a:p>
      </dgm:t>
    </dgm:pt>
    <dgm:pt modelId="{C5B89C66-D141-44E6-A355-416FDD31FC0C}" type="parTrans" cxnId="{D90735CE-DFD6-4C02-A889-AC46F936037B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1000"/>
        </a:p>
      </dgm:t>
    </dgm:pt>
    <dgm:pt modelId="{8095278D-1471-4026-8022-D1306D7664E2}" type="sibTrans" cxnId="{D90735CE-DFD6-4C02-A889-AC46F936037B}">
      <dgm:prSet/>
      <dgm:spPr/>
      <dgm:t>
        <a:bodyPr/>
        <a:lstStyle/>
        <a:p>
          <a:endParaRPr lang="es-PE" sz="1000"/>
        </a:p>
      </dgm:t>
    </dgm:pt>
    <dgm:pt modelId="{B968E512-C8DA-490B-8239-EF3746E53054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/>
            <a:t>JEFATURA PLANTA EXTERNA</a:t>
          </a:r>
        </a:p>
      </dgm:t>
    </dgm:pt>
    <dgm:pt modelId="{0AC4263F-2712-4E83-8E40-84EBEC291BB8}" type="parTrans" cxnId="{C5E888BE-3D1E-4AE2-BCFB-B3FD039DEEEF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1000"/>
        </a:p>
      </dgm:t>
    </dgm:pt>
    <dgm:pt modelId="{C4D193E1-501B-4CDA-88D5-021164E556CF}" type="sibTrans" cxnId="{C5E888BE-3D1E-4AE2-BCFB-B3FD039DEEEF}">
      <dgm:prSet/>
      <dgm:spPr/>
      <dgm:t>
        <a:bodyPr/>
        <a:lstStyle/>
        <a:p>
          <a:endParaRPr lang="es-PE" sz="1000"/>
        </a:p>
      </dgm:t>
    </dgm:pt>
    <dgm:pt modelId="{CC1CCA04-B9B9-48FB-90BD-439B92D4B808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/>
            <a:t>JEFATURA PLANTA INTERNA</a:t>
          </a:r>
        </a:p>
      </dgm:t>
    </dgm:pt>
    <dgm:pt modelId="{C9706E2E-29FF-49FB-B25A-C44076B65568}" type="parTrans" cxnId="{2153591F-C40B-4C82-AD04-450035B04AE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1000"/>
        </a:p>
      </dgm:t>
    </dgm:pt>
    <dgm:pt modelId="{3464C8BB-ABFC-43C0-8CBE-B68ED231F950}" type="sibTrans" cxnId="{2153591F-C40B-4C82-AD04-450035B04AEA}">
      <dgm:prSet/>
      <dgm:spPr/>
      <dgm:t>
        <a:bodyPr/>
        <a:lstStyle/>
        <a:p>
          <a:endParaRPr lang="es-PE" sz="1000"/>
        </a:p>
      </dgm:t>
    </dgm:pt>
    <dgm:pt modelId="{E8F70B6A-EE79-4445-92CF-26F6DDE9D4B7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/>
            <a:t>JEFATURA PROVINCIAS BUCLE</a:t>
          </a:r>
        </a:p>
      </dgm:t>
    </dgm:pt>
    <dgm:pt modelId="{125466AD-7F9A-4CC9-9DFC-3BC603524947}" type="parTrans" cxnId="{4D85E70A-EDDF-4EE6-9C8A-EEEA7014B9F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1000"/>
        </a:p>
      </dgm:t>
    </dgm:pt>
    <dgm:pt modelId="{A711A6CA-4F9F-4D86-B128-71FBA0B0CCFE}" type="sibTrans" cxnId="{4D85E70A-EDDF-4EE6-9C8A-EEEA7014B9FA}">
      <dgm:prSet/>
      <dgm:spPr/>
      <dgm:t>
        <a:bodyPr/>
        <a:lstStyle/>
        <a:p>
          <a:endParaRPr lang="es-PE" sz="1000"/>
        </a:p>
      </dgm:t>
    </dgm:pt>
    <dgm:pt modelId="{ECEDAAC0-0C97-4857-A2FE-6196512EA79B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/>
            <a:t>JEFATURA FLM</a:t>
          </a:r>
        </a:p>
      </dgm:t>
    </dgm:pt>
    <dgm:pt modelId="{30048033-A4E8-42F1-9F64-2E9D56D6DA99}" type="parTrans" cxnId="{080023C1-3871-43EE-A13F-615E9DC52703}">
      <dgm:prSet/>
      <dgm:spPr/>
      <dgm:t>
        <a:bodyPr/>
        <a:lstStyle/>
        <a:p>
          <a:endParaRPr lang="es-PE" sz="1000"/>
        </a:p>
      </dgm:t>
    </dgm:pt>
    <dgm:pt modelId="{7604C679-6F1E-4E26-8A22-E4214E35E5DF}" type="sibTrans" cxnId="{080023C1-3871-43EE-A13F-615E9DC52703}">
      <dgm:prSet/>
      <dgm:spPr/>
      <dgm:t>
        <a:bodyPr/>
        <a:lstStyle/>
        <a:p>
          <a:endParaRPr lang="es-PE" sz="1000"/>
        </a:p>
      </dgm:t>
    </dgm:pt>
    <dgm:pt modelId="{427D56CF-457A-4CDE-B7CF-143A9D03B542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/>
            <a:t>FLM LIMA</a:t>
          </a:r>
        </a:p>
      </dgm:t>
    </dgm:pt>
    <dgm:pt modelId="{C02A0F4A-F6BF-4089-83F4-CAEECBC6AF96}" type="parTrans" cxnId="{4B76EF7B-EB13-4FC3-8A68-5209C40C0595}">
      <dgm:prSet/>
      <dgm:spPr/>
      <dgm:t>
        <a:bodyPr/>
        <a:lstStyle/>
        <a:p>
          <a:endParaRPr lang="es-PE" sz="1000"/>
        </a:p>
      </dgm:t>
    </dgm:pt>
    <dgm:pt modelId="{C50D0D38-6302-4B67-9704-B25C8D141AAB}" type="sibTrans" cxnId="{4B76EF7B-EB13-4FC3-8A68-5209C40C0595}">
      <dgm:prSet/>
      <dgm:spPr/>
      <dgm:t>
        <a:bodyPr/>
        <a:lstStyle/>
        <a:p>
          <a:endParaRPr lang="es-PE" sz="1000"/>
        </a:p>
      </dgm:t>
    </dgm:pt>
    <dgm:pt modelId="{9DDA8BFC-6D17-455B-893C-D72F9BD95238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/>
            <a:t>FLM PROVINCIA</a:t>
          </a:r>
        </a:p>
      </dgm:t>
    </dgm:pt>
    <dgm:pt modelId="{75D334F0-3E6D-40DB-B5E0-B46C56A3B3AF}" type="parTrans" cxnId="{4FD98BF1-C3D9-4FB0-B122-223FBBE42401}">
      <dgm:prSet/>
      <dgm:spPr/>
      <dgm:t>
        <a:bodyPr/>
        <a:lstStyle/>
        <a:p>
          <a:endParaRPr lang="es-PE" sz="1000"/>
        </a:p>
      </dgm:t>
    </dgm:pt>
    <dgm:pt modelId="{9DF0B848-8488-4B2B-AD04-D1B9E79DB550}" type="sibTrans" cxnId="{4FD98BF1-C3D9-4FB0-B122-223FBBE42401}">
      <dgm:prSet/>
      <dgm:spPr/>
      <dgm:t>
        <a:bodyPr/>
        <a:lstStyle/>
        <a:p>
          <a:endParaRPr lang="es-PE" sz="1000"/>
        </a:p>
      </dgm:t>
    </dgm:pt>
    <dgm:pt modelId="{AFB65AA9-963D-4EB1-A7EE-75B5ABF9D7CA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/>
            <a:t>NOC</a:t>
          </a:r>
        </a:p>
      </dgm:t>
    </dgm:pt>
    <dgm:pt modelId="{95EE4F1F-D2D7-421E-86C2-215A104210C6}" type="parTrans" cxnId="{15F3C78E-F858-4CFD-9B2A-9C493EEFB641}">
      <dgm:prSet/>
      <dgm:spPr/>
      <dgm:t>
        <a:bodyPr/>
        <a:lstStyle/>
        <a:p>
          <a:endParaRPr lang="es-PE" sz="1000"/>
        </a:p>
      </dgm:t>
    </dgm:pt>
    <dgm:pt modelId="{88473CC8-9D7F-45D6-A3DE-6129E6CBCD20}" type="sibTrans" cxnId="{15F3C78E-F858-4CFD-9B2A-9C493EEFB641}">
      <dgm:prSet/>
      <dgm:spPr/>
      <dgm:t>
        <a:bodyPr/>
        <a:lstStyle/>
        <a:p>
          <a:endParaRPr lang="es-PE" sz="1000"/>
        </a:p>
      </dgm:t>
    </dgm:pt>
    <dgm:pt modelId="{DB8D889A-6ECF-4E4D-BA6D-D9F8683E19A0}" type="asst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 dirty="0" smtClean="0"/>
            <a:t>LUIS MONTALVO PARQUE</a:t>
          </a:r>
          <a:endParaRPr lang="es-PE" sz="1000" dirty="0"/>
        </a:p>
      </dgm:t>
    </dgm:pt>
    <dgm:pt modelId="{13E6CAC7-5667-4D14-8DD0-71E11EE9C88D}" type="parTrans" cxnId="{A3425C40-1DCB-47F1-93B2-6086583BDF2E}">
      <dgm:prSet/>
      <dgm:spPr/>
      <dgm:t>
        <a:bodyPr/>
        <a:lstStyle/>
        <a:p>
          <a:endParaRPr lang="es-PE"/>
        </a:p>
      </dgm:t>
    </dgm:pt>
    <dgm:pt modelId="{C9A74CF8-A393-4ACE-B9B5-6323991C380C}" type="sibTrans" cxnId="{A3425C40-1DCB-47F1-93B2-6086583BDF2E}">
      <dgm:prSet/>
      <dgm:spPr/>
      <dgm:t>
        <a:bodyPr/>
        <a:lstStyle/>
        <a:p>
          <a:endParaRPr lang="es-PE"/>
        </a:p>
      </dgm:t>
    </dgm:pt>
    <dgm:pt modelId="{23E6F868-F86B-4632-9C89-FC6600B03041}" type="asst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 dirty="0" smtClean="0"/>
            <a:t>CARLOS RIEGA</a:t>
          </a:r>
          <a:br>
            <a:rPr lang="es-PE" sz="1000" dirty="0" smtClean="0"/>
          </a:br>
          <a:r>
            <a:rPr lang="es-PE" sz="1000" dirty="0" smtClean="0"/>
            <a:t>PRC</a:t>
          </a:r>
          <a:endParaRPr lang="es-PE" sz="1000" dirty="0"/>
        </a:p>
      </dgm:t>
    </dgm:pt>
    <dgm:pt modelId="{8DC2A7A7-E58F-4596-8F87-85115C94C0C3}" type="parTrans" cxnId="{7D0475E5-B4AF-40B9-ADDA-4461BCD29BEA}">
      <dgm:prSet/>
      <dgm:spPr/>
      <dgm:t>
        <a:bodyPr/>
        <a:lstStyle/>
        <a:p>
          <a:endParaRPr lang="es-PE"/>
        </a:p>
      </dgm:t>
    </dgm:pt>
    <dgm:pt modelId="{1ACD0BAD-A979-4CDD-A292-9E9E5134FC49}" type="sibTrans" cxnId="{7D0475E5-B4AF-40B9-ADDA-4461BCD29BEA}">
      <dgm:prSet/>
      <dgm:spPr/>
      <dgm:t>
        <a:bodyPr/>
        <a:lstStyle/>
        <a:p>
          <a:endParaRPr lang="es-PE"/>
        </a:p>
      </dgm:t>
    </dgm:pt>
    <dgm:pt modelId="{2DB783B7-A590-4958-9919-F1F8D31C7F8D}" type="asst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 dirty="0" smtClean="0"/>
            <a:t>JOSUE MARTINEZ</a:t>
          </a:r>
          <a:br>
            <a:rPr lang="es-PE" sz="1000" dirty="0" smtClean="0"/>
          </a:br>
          <a:r>
            <a:rPr lang="es-PE" sz="1000" dirty="0" smtClean="0"/>
            <a:t>SISTEMAS</a:t>
          </a:r>
          <a:endParaRPr lang="es-PE" sz="1000" dirty="0"/>
        </a:p>
      </dgm:t>
    </dgm:pt>
    <dgm:pt modelId="{B331381F-1CA4-454C-8556-4E6C45E98843}" type="parTrans" cxnId="{9169F62C-D7E0-48DD-99DC-4066DE3B186F}">
      <dgm:prSet/>
      <dgm:spPr/>
      <dgm:t>
        <a:bodyPr/>
        <a:lstStyle/>
        <a:p>
          <a:endParaRPr lang="es-PE"/>
        </a:p>
      </dgm:t>
    </dgm:pt>
    <dgm:pt modelId="{5554CE01-7FD6-4815-94A1-18E597BE7954}" type="sibTrans" cxnId="{9169F62C-D7E0-48DD-99DC-4066DE3B186F}">
      <dgm:prSet/>
      <dgm:spPr/>
      <dgm:t>
        <a:bodyPr/>
        <a:lstStyle/>
        <a:p>
          <a:endParaRPr lang="es-PE"/>
        </a:p>
      </dgm:t>
    </dgm:pt>
    <dgm:pt modelId="{3A22D1EA-0668-4873-A3CF-B7C62B6544ED}" type="asst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 dirty="0" smtClean="0"/>
            <a:t>JOSE TRELLES</a:t>
          </a:r>
          <a:br>
            <a:rPr lang="es-PE" sz="1000" dirty="0" smtClean="0"/>
          </a:br>
          <a:r>
            <a:rPr lang="es-PE" sz="1000" dirty="0" smtClean="0"/>
            <a:t>SEGURIDAD</a:t>
          </a:r>
          <a:endParaRPr lang="es-PE" sz="1000" dirty="0"/>
        </a:p>
      </dgm:t>
    </dgm:pt>
    <dgm:pt modelId="{04416913-8035-456A-8BD1-FD9B40EE834B}" type="parTrans" cxnId="{70146360-89E3-4D40-962E-75B08014899E}">
      <dgm:prSet/>
      <dgm:spPr/>
      <dgm:t>
        <a:bodyPr/>
        <a:lstStyle/>
        <a:p>
          <a:endParaRPr lang="es-PE"/>
        </a:p>
      </dgm:t>
    </dgm:pt>
    <dgm:pt modelId="{D9D4625C-DFB0-4015-ADC8-A6421C28349A}" type="sibTrans" cxnId="{70146360-89E3-4D40-962E-75B08014899E}">
      <dgm:prSet/>
      <dgm:spPr/>
      <dgm:t>
        <a:bodyPr/>
        <a:lstStyle/>
        <a:p>
          <a:endParaRPr lang="es-PE"/>
        </a:p>
      </dgm:t>
    </dgm:pt>
    <dgm:pt modelId="{059F1BD2-F633-4174-8EEA-59582E4E1A2C}" type="asst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1000" smtClean="0"/>
            <a:t>KARLA OLAYA</a:t>
          </a:r>
          <a:br>
            <a:rPr lang="es-PE" sz="1000" smtClean="0"/>
          </a:br>
          <a:r>
            <a:rPr lang="es-PE" sz="1000" smtClean="0"/>
            <a:t>JEFE ADMINISTRATIVO</a:t>
          </a:r>
          <a:endParaRPr lang="es-PE" sz="1000" dirty="0"/>
        </a:p>
      </dgm:t>
    </dgm:pt>
    <dgm:pt modelId="{87999DB4-AFCC-425D-9997-66D5A1284DEF}" type="parTrans" cxnId="{D265499A-6755-4B46-ADF9-62814252BFA0}">
      <dgm:prSet/>
      <dgm:spPr/>
      <dgm:t>
        <a:bodyPr/>
        <a:lstStyle/>
        <a:p>
          <a:endParaRPr lang="es-PE"/>
        </a:p>
      </dgm:t>
    </dgm:pt>
    <dgm:pt modelId="{3D9EBC9F-3C8D-4C63-B2E4-8C12B76AE68B}" type="sibTrans" cxnId="{D265499A-6755-4B46-ADF9-62814252BFA0}">
      <dgm:prSet/>
      <dgm:spPr/>
      <dgm:t>
        <a:bodyPr/>
        <a:lstStyle/>
        <a:p>
          <a:endParaRPr lang="es-PE"/>
        </a:p>
      </dgm:t>
    </dgm:pt>
    <dgm:pt modelId="{46D144D6-57A0-4E8E-AD2F-5446C7FBC7A1}" type="pres">
      <dgm:prSet presAssocID="{15DD3B27-2BE5-4EFA-BFFA-0A1567FA34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EFB4F933-AD9A-4D89-A55B-3177DF0977D6}" type="pres">
      <dgm:prSet presAssocID="{5A57CF4F-855B-46DA-9838-533CA555DA30}" presName="hierRoot1" presStyleCnt="0">
        <dgm:presLayoutVars>
          <dgm:hierBranch val="init"/>
        </dgm:presLayoutVars>
      </dgm:prSet>
      <dgm:spPr/>
    </dgm:pt>
    <dgm:pt modelId="{272CFE5E-CC48-4949-8064-2363E5FAB53D}" type="pres">
      <dgm:prSet presAssocID="{5A57CF4F-855B-46DA-9838-533CA555DA30}" presName="rootComposite1" presStyleCnt="0"/>
      <dgm:spPr/>
    </dgm:pt>
    <dgm:pt modelId="{4A71CF11-1400-4277-8A15-482C1ED82ACE}" type="pres">
      <dgm:prSet presAssocID="{5A57CF4F-855B-46DA-9838-533CA555DA30}" presName="rootText1" presStyleLbl="node0" presStyleIdx="0" presStyleCnt="1" custScaleX="160798" custScaleY="10427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9DE7265-A2A1-4670-89C1-9129F45FACC8}" type="pres">
      <dgm:prSet presAssocID="{5A57CF4F-855B-46DA-9838-533CA555DA30}" presName="rootConnector1" presStyleLbl="node1" presStyleIdx="0" presStyleCnt="0"/>
      <dgm:spPr/>
      <dgm:t>
        <a:bodyPr/>
        <a:lstStyle/>
        <a:p>
          <a:endParaRPr lang="es-PE"/>
        </a:p>
      </dgm:t>
    </dgm:pt>
    <dgm:pt modelId="{2786ACFF-4195-4C41-8E9E-14CB78F63D1F}" type="pres">
      <dgm:prSet presAssocID="{5A57CF4F-855B-46DA-9838-533CA555DA30}" presName="hierChild2" presStyleCnt="0"/>
      <dgm:spPr/>
    </dgm:pt>
    <dgm:pt modelId="{A6F80305-9084-41F0-9C69-602800D2A80E}" type="pres">
      <dgm:prSet presAssocID="{A0D92BE6-DFEC-4B74-8B6D-121C791A591E}" presName="Name37" presStyleLbl="parChTrans1D2" presStyleIdx="0" presStyleCnt="7"/>
      <dgm:spPr/>
      <dgm:t>
        <a:bodyPr/>
        <a:lstStyle/>
        <a:p>
          <a:endParaRPr lang="es-PE"/>
        </a:p>
      </dgm:t>
    </dgm:pt>
    <dgm:pt modelId="{88F03789-6645-4F59-9964-2BE4172EF1BC}" type="pres">
      <dgm:prSet presAssocID="{57076380-8644-4EEE-BCE9-6611858515AC}" presName="hierRoot2" presStyleCnt="0">
        <dgm:presLayoutVars>
          <dgm:hierBranch val="hang"/>
        </dgm:presLayoutVars>
      </dgm:prSet>
      <dgm:spPr/>
    </dgm:pt>
    <dgm:pt modelId="{89C6A31A-77A1-499A-BB52-E27EA7A19406}" type="pres">
      <dgm:prSet presAssocID="{57076380-8644-4EEE-BCE9-6611858515AC}" presName="rootComposite" presStyleCnt="0"/>
      <dgm:spPr/>
    </dgm:pt>
    <dgm:pt modelId="{BB30F8CC-02E1-4E08-8131-EC89816F4D8B}" type="pres">
      <dgm:prSet presAssocID="{57076380-8644-4EEE-BCE9-6611858515AC}" presName="rootText" presStyleLbl="node2" presStyleIdx="0" presStyleCnt="1" custScaleX="22472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EF2A89C-3E24-491A-9F53-4431BF78EA18}" type="pres">
      <dgm:prSet presAssocID="{57076380-8644-4EEE-BCE9-6611858515AC}" presName="rootConnector" presStyleLbl="node2" presStyleIdx="0" presStyleCnt="1"/>
      <dgm:spPr/>
      <dgm:t>
        <a:bodyPr/>
        <a:lstStyle/>
        <a:p>
          <a:endParaRPr lang="es-PE"/>
        </a:p>
      </dgm:t>
    </dgm:pt>
    <dgm:pt modelId="{FFDEB8E4-704D-468C-9973-A33A565F63F2}" type="pres">
      <dgm:prSet presAssocID="{57076380-8644-4EEE-BCE9-6611858515AC}" presName="hierChild4" presStyleCnt="0"/>
      <dgm:spPr/>
    </dgm:pt>
    <dgm:pt modelId="{0C925BE0-5AF5-4DA6-93FE-17570D1A8441}" type="pres">
      <dgm:prSet presAssocID="{C5B89C66-D141-44E6-A355-416FDD31FC0C}" presName="Name48" presStyleLbl="parChTrans1D3" presStyleIdx="0" presStyleCnt="5"/>
      <dgm:spPr/>
      <dgm:t>
        <a:bodyPr/>
        <a:lstStyle/>
        <a:p>
          <a:endParaRPr lang="es-PE"/>
        </a:p>
      </dgm:t>
    </dgm:pt>
    <dgm:pt modelId="{21DECAC6-4296-4F1B-A695-BE72C4D9441E}" type="pres">
      <dgm:prSet presAssocID="{1C7F3634-6243-49AA-B706-A9FB9B61F4C2}" presName="hierRoot2" presStyleCnt="0">
        <dgm:presLayoutVars>
          <dgm:hierBranch val="init"/>
        </dgm:presLayoutVars>
      </dgm:prSet>
      <dgm:spPr/>
    </dgm:pt>
    <dgm:pt modelId="{EE47C8E6-D1B5-41BA-9F47-A6B9C7307B49}" type="pres">
      <dgm:prSet presAssocID="{1C7F3634-6243-49AA-B706-A9FB9B61F4C2}" presName="rootComposite" presStyleCnt="0"/>
      <dgm:spPr/>
    </dgm:pt>
    <dgm:pt modelId="{34A9866C-C577-4A54-A715-A314248384D8}" type="pres">
      <dgm:prSet presAssocID="{1C7F3634-6243-49AA-B706-A9FB9B61F4C2}" presName="rootText" presStyleLbl="node3" presStyleIdx="0" presStyleCnt="5" custScaleX="15255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5587ECF-D21E-4758-8564-6DCE1A59CFA3}" type="pres">
      <dgm:prSet presAssocID="{1C7F3634-6243-49AA-B706-A9FB9B61F4C2}" presName="rootConnector" presStyleLbl="node3" presStyleIdx="0" presStyleCnt="5"/>
      <dgm:spPr/>
      <dgm:t>
        <a:bodyPr/>
        <a:lstStyle/>
        <a:p>
          <a:endParaRPr lang="es-PE"/>
        </a:p>
      </dgm:t>
    </dgm:pt>
    <dgm:pt modelId="{C79F7C3B-E77F-4B08-8E7D-FBE81457D897}" type="pres">
      <dgm:prSet presAssocID="{1C7F3634-6243-49AA-B706-A9FB9B61F4C2}" presName="hierChild4" presStyleCnt="0"/>
      <dgm:spPr/>
    </dgm:pt>
    <dgm:pt modelId="{147BF594-1775-4773-9CFB-E4EF8FDAB5FC}" type="pres">
      <dgm:prSet presAssocID="{1C7F3634-6243-49AA-B706-A9FB9B61F4C2}" presName="hierChild5" presStyleCnt="0"/>
      <dgm:spPr/>
    </dgm:pt>
    <dgm:pt modelId="{DDAD3403-855B-4927-B6AF-CD01FAAC91CC}" type="pres">
      <dgm:prSet presAssocID="{0AC4263F-2712-4E83-8E40-84EBEC291BB8}" presName="Name48" presStyleLbl="parChTrans1D3" presStyleIdx="1" presStyleCnt="5"/>
      <dgm:spPr/>
      <dgm:t>
        <a:bodyPr/>
        <a:lstStyle/>
        <a:p>
          <a:endParaRPr lang="es-PE"/>
        </a:p>
      </dgm:t>
    </dgm:pt>
    <dgm:pt modelId="{AB510DFE-9DC3-49A7-8D2E-4D5643B886B2}" type="pres">
      <dgm:prSet presAssocID="{B968E512-C8DA-490B-8239-EF3746E53054}" presName="hierRoot2" presStyleCnt="0">
        <dgm:presLayoutVars>
          <dgm:hierBranch val="init"/>
        </dgm:presLayoutVars>
      </dgm:prSet>
      <dgm:spPr/>
    </dgm:pt>
    <dgm:pt modelId="{12669CBF-110C-4AFB-BBD5-560E7EF944D7}" type="pres">
      <dgm:prSet presAssocID="{B968E512-C8DA-490B-8239-EF3746E53054}" presName="rootComposite" presStyleCnt="0"/>
      <dgm:spPr/>
    </dgm:pt>
    <dgm:pt modelId="{C5EF27F9-E5B7-4152-81A3-61777B2BF0C7}" type="pres">
      <dgm:prSet presAssocID="{B968E512-C8DA-490B-8239-EF3746E53054}" presName="rootText" presStyleLbl="node3" presStyleIdx="1" presStyleCnt="5" custScaleX="15255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63C62AE-ED7D-4F44-82E0-6B17C0DE01CE}" type="pres">
      <dgm:prSet presAssocID="{B968E512-C8DA-490B-8239-EF3746E53054}" presName="rootConnector" presStyleLbl="node3" presStyleIdx="1" presStyleCnt="5"/>
      <dgm:spPr/>
      <dgm:t>
        <a:bodyPr/>
        <a:lstStyle/>
        <a:p>
          <a:endParaRPr lang="es-PE"/>
        </a:p>
      </dgm:t>
    </dgm:pt>
    <dgm:pt modelId="{696016DD-F434-4BC0-A51F-5EE3D4A94F01}" type="pres">
      <dgm:prSet presAssocID="{B968E512-C8DA-490B-8239-EF3746E53054}" presName="hierChild4" presStyleCnt="0"/>
      <dgm:spPr/>
    </dgm:pt>
    <dgm:pt modelId="{9FF18DF4-CE43-490C-A0BB-056252AA97DA}" type="pres">
      <dgm:prSet presAssocID="{B968E512-C8DA-490B-8239-EF3746E53054}" presName="hierChild5" presStyleCnt="0"/>
      <dgm:spPr/>
    </dgm:pt>
    <dgm:pt modelId="{396132CF-C249-4FA3-B4A1-2D6BE2A16103}" type="pres">
      <dgm:prSet presAssocID="{C9706E2E-29FF-49FB-B25A-C44076B65568}" presName="Name48" presStyleLbl="parChTrans1D3" presStyleIdx="2" presStyleCnt="5"/>
      <dgm:spPr/>
      <dgm:t>
        <a:bodyPr/>
        <a:lstStyle/>
        <a:p>
          <a:endParaRPr lang="es-PE"/>
        </a:p>
      </dgm:t>
    </dgm:pt>
    <dgm:pt modelId="{386EAC3A-10CB-46AA-9364-F68958FE1648}" type="pres">
      <dgm:prSet presAssocID="{CC1CCA04-B9B9-48FB-90BD-439B92D4B808}" presName="hierRoot2" presStyleCnt="0">
        <dgm:presLayoutVars>
          <dgm:hierBranch val="init"/>
        </dgm:presLayoutVars>
      </dgm:prSet>
      <dgm:spPr/>
    </dgm:pt>
    <dgm:pt modelId="{AA8E7767-C804-4417-9E3A-DDF3A5E87A91}" type="pres">
      <dgm:prSet presAssocID="{CC1CCA04-B9B9-48FB-90BD-439B92D4B808}" presName="rootComposite" presStyleCnt="0"/>
      <dgm:spPr/>
    </dgm:pt>
    <dgm:pt modelId="{291D32E4-FD9B-43ED-80CE-42BBBD2A685A}" type="pres">
      <dgm:prSet presAssocID="{CC1CCA04-B9B9-48FB-90BD-439B92D4B808}" presName="rootText" presStyleLbl="node3" presStyleIdx="2" presStyleCnt="5" custScaleX="15255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26AA187-CF96-4E3B-80BF-3742E9B8D42E}" type="pres">
      <dgm:prSet presAssocID="{CC1CCA04-B9B9-48FB-90BD-439B92D4B808}" presName="rootConnector" presStyleLbl="node3" presStyleIdx="2" presStyleCnt="5"/>
      <dgm:spPr/>
      <dgm:t>
        <a:bodyPr/>
        <a:lstStyle/>
        <a:p>
          <a:endParaRPr lang="es-PE"/>
        </a:p>
      </dgm:t>
    </dgm:pt>
    <dgm:pt modelId="{9B3F8E97-F55E-419E-8EDC-C6A74FB6F7AB}" type="pres">
      <dgm:prSet presAssocID="{CC1CCA04-B9B9-48FB-90BD-439B92D4B808}" presName="hierChild4" presStyleCnt="0"/>
      <dgm:spPr/>
    </dgm:pt>
    <dgm:pt modelId="{C0FE68A6-C669-4181-AD12-341DC81A51EA}" type="pres">
      <dgm:prSet presAssocID="{CC1CCA04-B9B9-48FB-90BD-439B92D4B808}" presName="hierChild5" presStyleCnt="0"/>
      <dgm:spPr/>
    </dgm:pt>
    <dgm:pt modelId="{B7958054-A0AB-4762-8A59-7C5D7A9738DE}" type="pres">
      <dgm:prSet presAssocID="{125466AD-7F9A-4CC9-9DFC-3BC603524947}" presName="Name48" presStyleLbl="parChTrans1D3" presStyleIdx="3" presStyleCnt="5"/>
      <dgm:spPr/>
      <dgm:t>
        <a:bodyPr/>
        <a:lstStyle/>
        <a:p>
          <a:endParaRPr lang="es-PE"/>
        </a:p>
      </dgm:t>
    </dgm:pt>
    <dgm:pt modelId="{183AACE0-BA12-47B6-8701-8E8D66E89D58}" type="pres">
      <dgm:prSet presAssocID="{E8F70B6A-EE79-4445-92CF-26F6DDE9D4B7}" presName="hierRoot2" presStyleCnt="0">
        <dgm:presLayoutVars>
          <dgm:hierBranch val="init"/>
        </dgm:presLayoutVars>
      </dgm:prSet>
      <dgm:spPr/>
    </dgm:pt>
    <dgm:pt modelId="{32402389-0F63-4CF3-9D95-818C0FF4AC78}" type="pres">
      <dgm:prSet presAssocID="{E8F70B6A-EE79-4445-92CF-26F6DDE9D4B7}" presName="rootComposite" presStyleCnt="0"/>
      <dgm:spPr/>
    </dgm:pt>
    <dgm:pt modelId="{01171A59-3646-47ED-BE80-69124328B1AE}" type="pres">
      <dgm:prSet presAssocID="{E8F70B6A-EE79-4445-92CF-26F6DDE9D4B7}" presName="rootText" presStyleLbl="node3" presStyleIdx="3" presStyleCnt="5" custScaleX="15255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E8F68CE-B0FC-465C-A2AB-278431FE0556}" type="pres">
      <dgm:prSet presAssocID="{E8F70B6A-EE79-4445-92CF-26F6DDE9D4B7}" presName="rootConnector" presStyleLbl="node3" presStyleIdx="3" presStyleCnt="5"/>
      <dgm:spPr/>
      <dgm:t>
        <a:bodyPr/>
        <a:lstStyle/>
        <a:p>
          <a:endParaRPr lang="es-PE"/>
        </a:p>
      </dgm:t>
    </dgm:pt>
    <dgm:pt modelId="{ACE59AF2-9137-44B1-AB82-F1B692B6305C}" type="pres">
      <dgm:prSet presAssocID="{E8F70B6A-EE79-4445-92CF-26F6DDE9D4B7}" presName="hierChild4" presStyleCnt="0"/>
      <dgm:spPr/>
    </dgm:pt>
    <dgm:pt modelId="{D7C9A8BD-5DE1-48CC-8D7C-1C45AC48E342}" type="pres">
      <dgm:prSet presAssocID="{E8F70B6A-EE79-4445-92CF-26F6DDE9D4B7}" presName="hierChild5" presStyleCnt="0"/>
      <dgm:spPr/>
    </dgm:pt>
    <dgm:pt modelId="{3BBF0C7E-ABBC-474C-AC99-1A907F140CCE}" type="pres">
      <dgm:prSet presAssocID="{30048033-A4E8-42F1-9F64-2E9D56D6DA99}" presName="Name48" presStyleLbl="parChTrans1D3" presStyleIdx="4" presStyleCnt="5"/>
      <dgm:spPr/>
      <dgm:t>
        <a:bodyPr/>
        <a:lstStyle/>
        <a:p>
          <a:endParaRPr lang="es-MX"/>
        </a:p>
      </dgm:t>
    </dgm:pt>
    <dgm:pt modelId="{79ECCCB1-643D-4F32-B535-766B8A4A8BF2}" type="pres">
      <dgm:prSet presAssocID="{ECEDAAC0-0C97-4857-A2FE-6196512EA79B}" presName="hierRoot2" presStyleCnt="0">
        <dgm:presLayoutVars>
          <dgm:hierBranch val="init"/>
        </dgm:presLayoutVars>
      </dgm:prSet>
      <dgm:spPr/>
    </dgm:pt>
    <dgm:pt modelId="{1F587C8E-1F2F-4012-946A-255242A7649E}" type="pres">
      <dgm:prSet presAssocID="{ECEDAAC0-0C97-4857-A2FE-6196512EA79B}" presName="rootComposite" presStyleCnt="0"/>
      <dgm:spPr/>
    </dgm:pt>
    <dgm:pt modelId="{C046CA27-9F77-4A1F-A8D6-2B23917BD56B}" type="pres">
      <dgm:prSet presAssocID="{ECEDAAC0-0C97-4857-A2FE-6196512EA79B}" presName="rootText" presStyleLbl="node3" presStyleIdx="4" presStyleCnt="5" custScaleX="15255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7A9C2BA-9070-4AF9-AA71-A668145BC3AB}" type="pres">
      <dgm:prSet presAssocID="{ECEDAAC0-0C97-4857-A2FE-6196512EA79B}" presName="rootConnector" presStyleLbl="node3" presStyleIdx="4" presStyleCnt="5"/>
      <dgm:spPr/>
      <dgm:t>
        <a:bodyPr/>
        <a:lstStyle/>
        <a:p>
          <a:endParaRPr lang="es-PE"/>
        </a:p>
      </dgm:t>
    </dgm:pt>
    <dgm:pt modelId="{33087A39-1164-4D3D-A042-167731F3F86A}" type="pres">
      <dgm:prSet presAssocID="{ECEDAAC0-0C97-4857-A2FE-6196512EA79B}" presName="hierChild4" presStyleCnt="0"/>
      <dgm:spPr/>
    </dgm:pt>
    <dgm:pt modelId="{64FF2299-A9B2-42FE-8B68-ABE2D5063D0C}" type="pres">
      <dgm:prSet presAssocID="{C02A0F4A-F6BF-4089-83F4-CAEECBC6AF96}" presName="Name37" presStyleLbl="parChTrans1D4" presStyleIdx="0" presStyleCnt="3"/>
      <dgm:spPr/>
      <dgm:t>
        <a:bodyPr/>
        <a:lstStyle/>
        <a:p>
          <a:endParaRPr lang="es-MX"/>
        </a:p>
      </dgm:t>
    </dgm:pt>
    <dgm:pt modelId="{9CA446C9-5F92-4A94-A57E-DC92257A384A}" type="pres">
      <dgm:prSet presAssocID="{427D56CF-457A-4CDE-B7CF-143A9D03B542}" presName="hierRoot2" presStyleCnt="0">
        <dgm:presLayoutVars>
          <dgm:hierBranch val="init"/>
        </dgm:presLayoutVars>
      </dgm:prSet>
      <dgm:spPr/>
    </dgm:pt>
    <dgm:pt modelId="{16B69D97-BB2A-48CC-8488-15C8C0FB4A5A}" type="pres">
      <dgm:prSet presAssocID="{427D56CF-457A-4CDE-B7CF-143A9D03B542}" presName="rootComposite" presStyleCnt="0"/>
      <dgm:spPr/>
    </dgm:pt>
    <dgm:pt modelId="{FBCFB347-7730-49A7-A995-E263DBFE8434}" type="pres">
      <dgm:prSet presAssocID="{427D56CF-457A-4CDE-B7CF-143A9D03B542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74FD2CE-3F9C-4BE9-918A-A6D8C180BA23}" type="pres">
      <dgm:prSet presAssocID="{427D56CF-457A-4CDE-B7CF-143A9D03B542}" presName="rootConnector" presStyleLbl="node4" presStyleIdx="0" presStyleCnt="3"/>
      <dgm:spPr/>
      <dgm:t>
        <a:bodyPr/>
        <a:lstStyle/>
        <a:p>
          <a:endParaRPr lang="es-PE"/>
        </a:p>
      </dgm:t>
    </dgm:pt>
    <dgm:pt modelId="{3D431642-FB70-41D9-B387-1D45572DCC09}" type="pres">
      <dgm:prSet presAssocID="{427D56CF-457A-4CDE-B7CF-143A9D03B542}" presName="hierChild4" presStyleCnt="0"/>
      <dgm:spPr/>
    </dgm:pt>
    <dgm:pt modelId="{30A562A1-FB9B-441B-8CC9-9261CC1153AD}" type="pres">
      <dgm:prSet presAssocID="{427D56CF-457A-4CDE-B7CF-143A9D03B542}" presName="hierChild5" presStyleCnt="0"/>
      <dgm:spPr/>
    </dgm:pt>
    <dgm:pt modelId="{8ACFE099-86B7-4921-B710-EAF60104E77A}" type="pres">
      <dgm:prSet presAssocID="{75D334F0-3E6D-40DB-B5E0-B46C56A3B3AF}" presName="Name37" presStyleLbl="parChTrans1D4" presStyleIdx="1" presStyleCnt="3"/>
      <dgm:spPr/>
      <dgm:t>
        <a:bodyPr/>
        <a:lstStyle/>
        <a:p>
          <a:endParaRPr lang="es-MX"/>
        </a:p>
      </dgm:t>
    </dgm:pt>
    <dgm:pt modelId="{9322F082-9589-437D-979E-AAB4CDF1BDDB}" type="pres">
      <dgm:prSet presAssocID="{9DDA8BFC-6D17-455B-893C-D72F9BD95238}" presName="hierRoot2" presStyleCnt="0">
        <dgm:presLayoutVars>
          <dgm:hierBranch val="init"/>
        </dgm:presLayoutVars>
      </dgm:prSet>
      <dgm:spPr/>
    </dgm:pt>
    <dgm:pt modelId="{9C65EF8C-0B0F-4906-B105-80D51B701FD2}" type="pres">
      <dgm:prSet presAssocID="{9DDA8BFC-6D17-455B-893C-D72F9BD95238}" presName="rootComposite" presStyleCnt="0"/>
      <dgm:spPr/>
    </dgm:pt>
    <dgm:pt modelId="{5374E4C1-E28F-4EFE-B163-9FEA93E3B5EB}" type="pres">
      <dgm:prSet presAssocID="{9DDA8BFC-6D17-455B-893C-D72F9BD95238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A9FDEE5-532C-4FE6-BCA0-D81CEBF27979}" type="pres">
      <dgm:prSet presAssocID="{9DDA8BFC-6D17-455B-893C-D72F9BD95238}" presName="rootConnector" presStyleLbl="node4" presStyleIdx="1" presStyleCnt="3"/>
      <dgm:spPr/>
      <dgm:t>
        <a:bodyPr/>
        <a:lstStyle/>
        <a:p>
          <a:endParaRPr lang="es-PE"/>
        </a:p>
      </dgm:t>
    </dgm:pt>
    <dgm:pt modelId="{43FD4C6B-BCF7-49FF-88B7-34285037AD5C}" type="pres">
      <dgm:prSet presAssocID="{9DDA8BFC-6D17-455B-893C-D72F9BD95238}" presName="hierChild4" presStyleCnt="0"/>
      <dgm:spPr/>
    </dgm:pt>
    <dgm:pt modelId="{D8DCB803-3579-44D0-B005-ABB9AA4CDC44}" type="pres">
      <dgm:prSet presAssocID="{9DDA8BFC-6D17-455B-893C-D72F9BD95238}" presName="hierChild5" presStyleCnt="0"/>
      <dgm:spPr/>
    </dgm:pt>
    <dgm:pt modelId="{F063CA16-45D3-41A4-9C47-75220E66386D}" type="pres">
      <dgm:prSet presAssocID="{95EE4F1F-D2D7-421E-86C2-215A104210C6}" presName="Name37" presStyleLbl="parChTrans1D4" presStyleIdx="2" presStyleCnt="3"/>
      <dgm:spPr/>
      <dgm:t>
        <a:bodyPr/>
        <a:lstStyle/>
        <a:p>
          <a:endParaRPr lang="es-MX"/>
        </a:p>
      </dgm:t>
    </dgm:pt>
    <dgm:pt modelId="{080EF6D3-6768-4FC8-8BA1-FB50357D5CC2}" type="pres">
      <dgm:prSet presAssocID="{AFB65AA9-963D-4EB1-A7EE-75B5ABF9D7CA}" presName="hierRoot2" presStyleCnt="0">
        <dgm:presLayoutVars>
          <dgm:hierBranch val="init"/>
        </dgm:presLayoutVars>
      </dgm:prSet>
      <dgm:spPr/>
    </dgm:pt>
    <dgm:pt modelId="{64374DBB-81BE-4C7A-8D4F-F4E48B3826F2}" type="pres">
      <dgm:prSet presAssocID="{AFB65AA9-963D-4EB1-A7EE-75B5ABF9D7CA}" presName="rootComposite" presStyleCnt="0"/>
      <dgm:spPr/>
    </dgm:pt>
    <dgm:pt modelId="{4BFAAE31-C458-4246-B877-9F9FEDBC2C85}" type="pres">
      <dgm:prSet presAssocID="{AFB65AA9-963D-4EB1-A7EE-75B5ABF9D7CA}" presName="rootText" presStyleLbl="node4" presStyleIdx="2" presStyleCnt="3" custScaleY="6969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8775598-8015-44EA-82A5-7138A462A95F}" type="pres">
      <dgm:prSet presAssocID="{AFB65AA9-963D-4EB1-A7EE-75B5ABF9D7CA}" presName="rootConnector" presStyleLbl="node4" presStyleIdx="2" presStyleCnt="3"/>
      <dgm:spPr/>
      <dgm:t>
        <a:bodyPr/>
        <a:lstStyle/>
        <a:p>
          <a:endParaRPr lang="es-PE"/>
        </a:p>
      </dgm:t>
    </dgm:pt>
    <dgm:pt modelId="{02102660-39DC-466A-9164-BB2B578DDAE7}" type="pres">
      <dgm:prSet presAssocID="{AFB65AA9-963D-4EB1-A7EE-75B5ABF9D7CA}" presName="hierChild4" presStyleCnt="0"/>
      <dgm:spPr/>
    </dgm:pt>
    <dgm:pt modelId="{87B1EEAF-2D29-453D-AF08-16BE0C1DA7C9}" type="pres">
      <dgm:prSet presAssocID="{AFB65AA9-963D-4EB1-A7EE-75B5ABF9D7CA}" presName="hierChild5" presStyleCnt="0"/>
      <dgm:spPr/>
    </dgm:pt>
    <dgm:pt modelId="{09C23C88-778E-4561-A917-CD306EDF17F7}" type="pres">
      <dgm:prSet presAssocID="{ECEDAAC0-0C97-4857-A2FE-6196512EA79B}" presName="hierChild5" presStyleCnt="0"/>
      <dgm:spPr/>
    </dgm:pt>
    <dgm:pt modelId="{A49FAC05-68F7-43D5-B7FA-1130DCAD5163}" type="pres">
      <dgm:prSet presAssocID="{57076380-8644-4EEE-BCE9-6611858515AC}" presName="hierChild5" presStyleCnt="0"/>
      <dgm:spPr/>
    </dgm:pt>
    <dgm:pt modelId="{3929CBB5-1152-47B6-8979-7F70F169563F}" type="pres">
      <dgm:prSet presAssocID="{5A57CF4F-855B-46DA-9838-533CA555DA30}" presName="hierChild3" presStyleCnt="0"/>
      <dgm:spPr/>
    </dgm:pt>
    <dgm:pt modelId="{846282AB-8ECF-492B-B731-A7A5CAE09A30}" type="pres">
      <dgm:prSet presAssocID="{87999DB4-AFCC-425D-9997-66D5A1284DEF}" presName="Name111" presStyleLbl="parChTrans1D2" presStyleIdx="1" presStyleCnt="7"/>
      <dgm:spPr/>
    </dgm:pt>
    <dgm:pt modelId="{4671802D-28C7-4162-A719-E50467FC3F09}" type="pres">
      <dgm:prSet presAssocID="{059F1BD2-F633-4174-8EEA-59582E4E1A2C}" presName="hierRoot3" presStyleCnt="0">
        <dgm:presLayoutVars>
          <dgm:hierBranch val="init"/>
        </dgm:presLayoutVars>
      </dgm:prSet>
      <dgm:spPr/>
    </dgm:pt>
    <dgm:pt modelId="{07D6BF51-CD00-4253-8FD9-B618DFBAAD8E}" type="pres">
      <dgm:prSet presAssocID="{059F1BD2-F633-4174-8EEA-59582E4E1A2C}" presName="rootComposite3" presStyleCnt="0"/>
      <dgm:spPr/>
    </dgm:pt>
    <dgm:pt modelId="{37F93248-E322-4E97-A199-DD2A6DDCC936}" type="pres">
      <dgm:prSet presAssocID="{059F1BD2-F633-4174-8EEA-59582E4E1A2C}" presName="rootText3" presStyleLbl="asst1" presStyleIdx="0" presStyleCnt="6" custScaleX="18572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3BE6EE9-A61A-4846-ACEB-92600C56AF4C}" type="pres">
      <dgm:prSet presAssocID="{059F1BD2-F633-4174-8EEA-59582E4E1A2C}" presName="rootConnector3" presStyleLbl="asst1" presStyleIdx="0" presStyleCnt="6"/>
      <dgm:spPr/>
      <dgm:t>
        <a:bodyPr/>
        <a:lstStyle/>
        <a:p>
          <a:endParaRPr lang="es-PE"/>
        </a:p>
      </dgm:t>
    </dgm:pt>
    <dgm:pt modelId="{CE5075DB-BFF5-4143-8D7D-06605EFDF982}" type="pres">
      <dgm:prSet presAssocID="{059F1BD2-F633-4174-8EEA-59582E4E1A2C}" presName="hierChild6" presStyleCnt="0"/>
      <dgm:spPr/>
    </dgm:pt>
    <dgm:pt modelId="{F0DF6ECD-1A41-433B-AB63-3B55A752FBB8}" type="pres">
      <dgm:prSet presAssocID="{059F1BD2-F633-4174-8EEA-59582E4E1A2C}" presName="hierChild7" presStyleCnt="0"/>
      <dgm:spPr/>
    </dgm:pt>
    <dgm:pt modelId="{A94A9C73-2FF3-4E83-9F43-C30E56047F4A}" type="pres">
      <dgm:prSet presAssocID="{87FC87FE-7CF7-41EE-BA77-807CE1F60DD7}" presName="Name111" presStyleLbl="parChTrans1D2" presStyleIdx="2" presStyleCnt="7"/>
      <dgm:spPr/>
      <dgm:t>
        <a:bodyPr/>
        <a:lstStyle/>
        <a:p>
          <a:endParaRPr lang="es-PE"/>
        </a:p>
      </dgm:t>
    </dgm:pt>
    <dgm:pt modelId="{E210121B-4141-41FE-B228-2EEBA569B732}" type="pres">
      <dgm:prSet presAssocID="{5E32B99B-65ED-48D9-ACE2-78645C7E3947}" presName="hierRoot3" presStyleCnt="0">
        <dgm:presLayoutVars>
          <dgm:hierBranch val="init"/>
        </dgm:presLayoutVars>
      </dgm:prSet>
      <dgm:spPr/>
    </dgm:pt>
    <dgm:pt modelId="{6EFF9158-B705-4074-91B1-151C8F24B4A8}" type="pres">
      <dgm:prSet presAssocID="{5E32B99B-65ED-48D9-ACE2-78645C7E3947}" presName="rootComposite3" presStyleCnt="0"/>
      <dgm:spPr/>
    </dgm:pt>
    <dgm:pt modelId="{70D061F9-98D0-4CEB-93BF-905CD7D18BDB}" type="pres">
      <dgm:prSet presAssocID="{5E32B99B-65ED-48D9-ACE2-78645C7E3947}" presName="rootText3" presStyleLbl="asst1" presStyleIdx="1" presStyleCnt="6" custScaleX="19252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7740098-4E46-466A-BF21-3A253B7B248F}" type="pres">
      <dgm:prSet presAssocID="{5E32B99B-65ED-48D9-ACE2-78645C7E3947}" presName="rootConnector3" presStyleLbl="asst1" presStyleIdx="1" presStyleCnt="6"/>
      <dgm:spPr/>
      <dgm:t>
        <a:bodyPr/>
        <a:lstStyle/>
        <a:p>
          <a:endParaRPr lang="es-PE"/>
        </a:p>
      </dgm:t>
    </dgm:pt>
    <dgm:pt modelId="{87675C56-E61E-483D-92DE-FF4AE0C66B86}" type="pres">
      <dgm:prSet presAssocID="{5E32B99B-65ED-48D9-ACE2-78645C7E3947}" presName="hierChild6" presStyleCnt="0"/>
      <dgm:spPr/>
    </dgm:pt>
    <dgm:pt modelId="{2C3EE8A3-B419-41A1-A0AE-85344ECE2192}" type="pres">
      <dgm:prSet presAssocID="{5E32B99B-65ED-48D9-ACE2-78645C7E3947}" presName="hierChild7" presStyleCnt="0"/>
      <dgm:spPr/>
    </dgm:pt>
    <dgm:pt modelId="{7A56DBE1-C276-44C2-81EE-F24359847DA4}" type="pres">
      <dgm:prSet presAssocID="{13E6CAC7-5667-4D14-8DD0-71E11EE9C88D}" presName="Name111" presStyleLbl="parChTrans1D2" presStyleIdx="3" presStyleCnt="7"/>
      <dgm:spPr/>
    </dgm:pt>
    <dgm:pt modelId="{AF8FC8AB-8443-4365-BF19-F9C3E80F38D5}" type="pres">
      <dgm:prSet presAssocID="{DB8D889A-6ECF-4E4D-BA6D-D9F8683E19A0}" presName="hierRoot3" presStyleCnt="0">
        <dgm:presLayoutVars>
          <dgm:hierBranch val="init"/>
        </dgm:presLayoutVars>
      </dgm:prSet>
      <dgm:spPr/>
    </dgm:pt>
    <dgm:pt modelId="{80C4269C-64D2-450F-8E1D-8F84AFA467D1}" type="pres">
      <dgm:prSet presAssocID="{DB8D889A-6ECF-4E4D-BA6D-D9F8683E19A0}" presName="rootComposite3" presStyleCnt="0"/>
      <dgm:spPr/>
    </dgm:pt>
    <dgm:pt modelId="{36183338-2650-4282-9BEF-F4AB8DF6345E}" type="pres">
      <dgm:prSet presAssocID="{DB8D889A-6ECF-4E4D-BA6D-D9F8683E19A0}" presName="rootText3" presStyleLbl="asst1" presStyleIdx="2" presStyleCnt="6" custScaleX="19142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C2DCA08-67BA-4C31-ACC3-BF721C003984}" type="pres">
      <dgm:prSet presAssocID="{DB8D889A-6ECF-4E4D-BA6D-D9F8683E19A0}" presName="rootConnector3" presStyleLbl="asst1" presStyleIdx="2" presStyleCnt="6"/>
      <dgm:spPr/>
      <dgm:t>
        <a:bodyPr/>
        <a:lstStyle/>
        <a:p>
          <a:endParaRPr lang="es-PE"/>
        </a:p>
      </dgm:t>
    </dgm:pt>
    <dgm:pt modelId="{18279CE9-8044-463F-B22B-317945A207AC}" type="pres">
      <dgm:prSet presAssocID="{DB8D889A-6ECF-4E4D-BA6D-D9F8683E19A0}" presName="hierChild6" presStyleCnt="0"/>
      <dgm:spPr/>
    </dgm:pt>
    <dgm:pt modelId="{4EE25A40-2B54-4AAA-BE78-575687768293}" type="pres">
      <dgm:prSet presAssocID="{DB8D889A-6ECF-4E4D-BA6D-D9F8683E19A0}" presName="hierChild7" presStyleCnt="0"/>
      <dgm:spPr/>
    </dgm:pt>
    <dgm:pt modelId="{8100D51D-4740-47BF-A716-A182169B0915}" type="pres">
      <dgm:prSet presAssocID="{8DC2A7A7-E58F-4596-8F87-85115C94C0C3}" presName="Name111" presStyleLbl="parChTrans1D2" presStyleIdx="4" presStyleCnt="7"/>
      <dgm:spPr/>
    </dgm:pt>
    <dgm:pt modelId="{F21F3CFC-3954-4E52-A585-5D673E87D888}" type="pres">
      <dgm:prSet presAssocID="{23E6F868-F86B-4632-9C89-FC6600B03041}" presName="hierRoot3" presStyleCnt="0">
        <dgm:presLayoutVars>
          <dgm:hierBranch val="init"/>
        </dgm:presLayoutVars>
      </dgm:prSet>
      <dgm:spPr/>
    </dgm:pt>
    <dgm:pt modelId="{63051D49-8791-4E2E-A58E-DC44612703A7}" type="pres">
      <dgm:prSet presAssocID="{23E6F868-F86B-4632-9C89-FC6600B03041}" presName="rootComposite3" presStyleCnt="0"/>
      <dgm:spPr/>
    </dgm:pt>
    <dgm:pt modelId="{F895DCF2-7F6F-498C-83B8-03C8B3BF721F}" type="pres">
      <dgm:prSet presAssocID="{23E6F868-F86B-4632-9C89-FC6600B03041}" presName="rootText3" presStyleLbl="asst1" presStyleIdx="3" presStyleCnt="6" custScaleX="18682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CEF2CAB-3A8C-4EC1-9559-57876B3ECDE0}" type="pres">
      <dgm:prSet presAssocID="{23E6F868-F86B-4632-9C89-FC6600B03041}" presName="rootConnector3" presStyleLbl="asst1" presStyleIdx="3" presStyleCnt="6"/>
      <dgm:spPr/>
      <dgm:t>
        <a:bodyPr/>
        <a:lstStyle/>
        <a:p>
          <a:endParaRPr lang="es-PE"/>
        </a:p>
      </dgm:t>
    </dgm:pt>
    <dgm:pt modelId="{6D0015C0-EC13-443A-A5C5-C3379B66C6E8}" type="pres">
      <dgm:prSet presAssocID="{23E6F868-F86B-4632-9C89-FC6600B03041}" presName="hierChild6" presStyleCnt="0"/>
      <dgm:spPr/>
    </dgm:pt>
    <dgm:pt modelId="{F6F47995-89B0-4D6F-95F3-5A987ED3A255}" type="pres">
      <dgm:prSet presAssocID="{23E6F868-F86B-4632-9C89-FC6600B03041}" presName="hierChild7" presStyleCnt="0"/>
      <dgm:spPr/>
    </dgm:pt>
    <dgm:pt modelId="{B7EDB5A0-EC28-423B-8608-199490968F35}" type="pres">
      <dgm:prSet presAssocID="{B331381F-1CA4-454C-8556-4E6C45E98843}" presName="Name111" presStyleLbl="parChTrans1D2" presStyleIdx="5" presStyleCnt="7"/>
      <dgm:spPr/>
    </dgm:pt>
    <dgm:pt modelId="{8C8B16F7-021E-41E9-AE1E-BF71ED74960E}" type="pres">
      <dgm:prSet presAssocID="{2DB783B7-A590-4958-9919-F1F8D31C7F8D}" presName="hierRoot3" presStyleCnt="0">
        <dgm:presLayoutVars>
          <dgm:hierBranch val="init"/>
        </dgm:presLayoutVars>
      </dgm:prSet>
      <dgm:spPr/>
    </dgm:pt>
    <dgm:pt modelId="{77EC39F8-479F-4740-AA01-12190DFA199A}" type="pres">
      <dgm:prSet presAssocID="{2DB783B7-A590-4958-9919-F1F8D31C7F8D}" presName="rootComposite3" presStyleCnt="0"/>
      <dgm:spPr/>
    </dgm:pt>
    <dgm:pt modelId="{918590B0-26AB-4D0F-9243-1D9E8C246C71}" type="pres">
      <dgm:prSet presAssocID="{2DB783B7-A590-4958-9919-F1F8D31C7F8D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86CB1874-23AA-4D80-A576-040AE7DA23D1}" type="pres">
      <dgm:prSet presAssocID="{2DB783B7-A590-4958-9919-F1F8D31C7F8D}" presName="rootConnector3" presStyleLbl="asst1" presStyleIdx="4" presStyleCnt="6"/>
      <dgm:spPr/>
      <dgm:t>
        <a:bodyPr/>
        <a:lstStyle/>
        <a:p>
          <a:endParaRPr lang="es-PE"/>
        </a:p>
      </dgm:t>
    </dgm:pt>
    <dgm:pt modelId="{F73AC299-2520-477E-867C-9F7513611C44}" type="pres">
      <dgm:prSet presAssocID="{2DB783B7-A590-4958-9919-F1F8D31C7F8D}" presName="hierChild6" presStyleCnt="0"/>
      <dgm:spPr/>
    </dgm:pt>
    <dgm:pt modelId="{2BA4D4A0-77BA-4D35-8C75-EA3635106BEB}" type="pres">
      <dgm:prSet presAssocID="{2DB783B7-A590-4958-9919-F1F8D31C7F8D}" presName="hierChild7" presStyleCnt="0"/>
      <dgm:spPr/>
    </dgm:pt>
    <dgm:pt modelId="{E0E72A03-7ADE-4315-B548-D80487148366}" type="pres">
      <dgm:prSet presAssocID="{04416913-8035-456A-8BD1-FD9B40EE834B}" presName="Name111" presStyleLbl="parChTrans1D2" presStyleIdx="6" presStyleCnt="7"/>
      <dgm:spPr/>
    </dgm:pt>
    <dgm:pt modelId="{ADA9B009-EC18-4594-827A-04A428F5A822}" type="pres">
      <dgm:prSet presAssocID="{3A22D1EA-0668-4873-A3CF-B7C62B6544ED}" presName="hierRoot3" presStyleCnt="0">
        <dgm:presLayoutVars>
          <dgm:hierBranch val="init"/>
        </dgm:presLayoutVars>
      </dgm:prSet>
      <dgm:spPr/>
    </dgm:pt>
    <dgm:pt modelId="{B47175BC-94A5-4664-B9B8-64866B022949}" type="pres">
      <dgm:prSet presAssocID="{3A22D1EA-0668-4873-A3CF-B7C62B6544ED}" presName="rootComposite3" presStyleCnt="0"/>
      <dgm:spPr/>
    </dgm:pt>
    <dgm:pt modelId="{A0AC53DB-FC47-4006-960F-18C83410A2BF}" type="pres">
      <dgm:prSet presAssocID="{3A22D1EA-0668-4873-A3CF-B7C62B6544ED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30B2732F-EE0D-40C5-BD69-00FE9DC1E5A3}" type="pres">
      <dgm:prSet presAssocID="{3A22D1EA-0668-4873-A3CF-B7C62B6544ED}" presName="rootConnector3" presStyleLbl="asst1" presStyleIdx="5" presStyleCnt="6"/>
      <dgm:spPr/>
      <dgm:t>
        <a:bodyPr/>
        <a:lstStyle/>
        <a:p>
          <a:endParaRPr lang="es-PE"/>
        </a:p>
      </dgm:t>
    </dgm:pt>
    <dgm:pt modelId="{E1CC2B5E-8F21-4D03-BB66-F04A37CEC640}" type="pres">
      <dgm:prSet presAssocID="{3A22D1EA-0668-4873-A3CF-B7C62B6544ED}" presName="hierChild6" presStyleCnt="0"/>
      <dgm:spPr/>
    </dgm:pt>
    <dgm:pt modelId="{2C5C9855-6FA8-4FF3-9AC4-CFEF9CEF59A8}" type="pres">
      <dgm:prSet presAssocID="{3A22D1EA-0668-4873-A3CF-B7C62B6544ED}" presName="hierChild7" presStyleCnt="0"/>
      <dgm:spPr/>
    </dgm:pt>
  </dgm:ptLst>
  <dgm:cxnLst>
    <dgm:cxn modelId="{475FDE4E-6611-4C3A-9EDB-9B530C54C2A1}" type="presOf" srcId="{1C7F3634-6243-49AA-B706-A9FB9B61F4C2}" destId="{75587ECF-D21E-4758-8564-6DCE1A59CFA3}" srcOrd="1" destOrd="0" presId="urn:microsoft.com/office/officeart/2005/8/layout/orgChart1"/>
    <dgm:cxn modelId="{DFF45B98-5DE4-47B2-8898-250BDE5D5E63}" srcId="{5A57CF4F-855B-46DA-9838-533CA555DA30}" destId="{5E32B99B-65ED-48D9-ACE2-78645C7E3947}" srcOrd="1" destOrd="0" parTransId="{87FC87FE-7CF7-41EE-BA77-807CE1F60DD7}" sibTransId="{5F279A59-F73C-40A5-9FB5-3B977163E489}"/>
    <dgm:cxn modelId="{57F868F7-3F89-437B-9ABE-2EB0C2C3BDF8}" type="presOf" srcId="{CC1CCA04-B9B9-48FB-90BD-439B92D4B808}" destId="{B26AA187-CF96-4E3B-80BF-3742E9B8D42E}" srcOrd="1" destOrd="0" presId="urn:microsoft.com/office/officeart/2005/8/layout/orgChart1"/>
    <dgm:cxn modelId="{07E41B87-273D-4190-AF95-6C659EF9AE16}" type="presOf" srcId="{125466AD-7F9A-4CC9-9DFC-3BC603524947}" destId="{B7958054-A0AB-4762-8A59-7C5D7A9738DE}" srcOrd="0" destOrd="0" presId="urn:microsoft.com/office/officeart/2005/8/layout/orgChart1"/>
    <dgm:cxn modelId="{C370A5DD-BD61-457A-8C4B-93AD978E8EF5}" type="presOf" srcId="{ECEDAAC0-0C97-4857-A2FE-6196512EA79B}" destId="{B7A9C2BA-9070-4AF9-AA71-A668145BC3AB}" srcOrd="1" destOrd="0" presId="urn:microsoft.com/office/officeart/2005/8/layout/orgChart1"/>
    <dgm:cxn modelId="{17A1C726-957B-42DA-B9E5-A1A322905902}" srcId="{5A57CF4F-855B-46DA-9838-533CA555DA30}" destId="{57076380-8644-4EEE-BCE9-6611858515AC}" srcOrd="6" destOrd="0" parTransId="{A0D92BE6-DFEC-4B74-8B6D-121C791A591E}" sibTransId="{8FCFE67D-3169-4ECB-88BA-D88F56985B1A}"/>
    <dgm:cxn modelId="{D90735CE-DFD6-4C02-A889-AC46F936037B}" srcId="{57076380-8644-4EEE-BCE9-6611858515AC}" destId="{1C7F3634-6243-49AA-B706-A9FB9B61F4C2}" srcOrd="0" destOrd="0" parTransId="{C5B89C66-D141-44E6-A355-416FDD31FC0C}" sibTransId="{8095278D-1471-4026-8022-D1306D7664E2}"/>
    <dgm:cxn modelId="{BCBDD11A-A7E9-4A4F-B934-3106C78E6E96}" type="presOf" srcId="{8DC2A7A7-E58F-4596-8F87-85115C94C0C3}" destId="{8100D51D-4740-47BF-A716-A182169B0915}" srcOrd="0" destOrd="0" presId="urn:microsoft.com/office/officeart/2005/8/layout/orgChart1"/>
    <dgm:cxn modelId="{CF8F00EB-6F64-4D1B-A509-62A6F3AE52FD}" type="presOf" srcId="{2DB783B7-A590-4958-9919-F1F8D31C7F8D}" destId="{86CB1874-23AA-4D80-A576-040AE7DA23D1}" srcOrd="1" destOrd="0" presId="urn:microsoft.com/office/officeart/2005/8/layout/orgChart1"/>
    <dgm:cxn modelId="{0065FB1D-A72C-4855-8D43-838EBD780608}" type="presOf" srcId="{427D56CF-457A-4CDE-B7CF-143A9D03B542}" destId="{FBCFB347-7730-49A7-A995-E263DBFE8434}" srcOrd="0" destOrd="0" presId="urn:microsoft.com/office/officeart/2005/8/layout/orgChart1"/>
    <dgm:cxn modelId="{080023C1-3871-43EE-A13F-615E9DC52703}" srcId="{57076380-8644-4EEE-BCE9-6611858515AC}" destId="{ECEDAAC0-0C97-4857-A2FE-6196512EA79B}" srcOrd="4" destOrd="0" parTransId="{30048033-A4E8-42F1-9F64-2E9D56D6DA99}" sibTransId="{7604C679-6F1E-4E26-8A22-E4214E35E5DF}"/>
    <dgm:cxn modelId="{9169F62C-D7E0-48DD-99DC-4066DE3B186F}" srcId="{5A57CF4F-855B-46DA-9838-533CA555DA30}" destId="{2DB783B7-A590-4958-9919-F1F8D31C7F8D}" srcOrd="4" destOrd="0" parTransId="{B331381F-1CA4-454C-8556-4E6C45E98843}" sibTransId="{5554CE01-7FD6-4815-94A1-18E597BE7954}"/>
    <dgm:cxn modelId="{FE02D28D-B034-4D5A-BA8B-895C4E64F673}" type="presOf" srcId="{E8F70B6A-EE79-4445-92CF-26F6DDE9D4B7}" destId="{01171A59-3646-47ED-BE80-69124328B1AE}" srcOrd="0" destOrd="0" presId="urn:microsoft.com/office/officeart/2005/8/layout/orgChart1"/>
    <dgm:cxn modelId="{29150AA6-FF53-47C8-A158-932F9C3C0246}" type="presOf" srcId="{C02A0F4A-F6BF-4089-83F4-CAEECBC6AF96}" destId="{64FF2299-A9B2-42FE-8B68-ABE2D5063D0C}" srcOrd="0" destOrd="0" presId="urn:microsoft.com/office/officeart/2005/8/layout/orgChart1"/>
    <dgm:cxn modelId="{7D0475E5-B4AF-40B9-ADDA-4461BCD29BEA}" srcId="{5A57CF4F-855B-46DA-9838-533CA555DA30}" destId="{23E6F868-F86B-4632-9C89-FC6600B03041}" srcOrd="3" destOrd="0" parTransId="{8DC2A7A7-E58F-4596-8F87-85115C94C0C3}" sibTransId="{1ACD0BAD-A979-4CDD-A292-9E9E5134FC49}"/>
    <dgm:cxn modelId="{4E78619C-5198-443A-87A6-AC9F27EEBDC7}" type="presOf" srcId="{2DB783B7-A590-4958-9919-F1F8D31C7F8D}" destId="{918590B0-26AB-4D0F-9243-1D9E8C246C71}" srcOrd="0" destOrd="0" presId="urn:microsoft.com/office/officeart/2005/8/layout/orgChart1"/>
    <dgm:cxn modelId="{442700F1-5729-4B5D-A9AE-308AD697E639}" type="presOf" srcId="{C5B89C66-D141-44E6-A355-416FDD31FC0C}" destId="{0C925BE0-5AF5-4DA6-93FE-17570D1A8441}" srcOrd="0" destOrd="0" presId="urn:microsoft.com/office/officeart/2005/8/layout/orgChart1"/>
    <dgm:cxn modelId="{2CD4A7DA-6C0A-4AE3-AFCC-E672DC8927EA}" type="presOf" srcId="{9DDA8BFC-6D17-455B-893C-D72F9BD95238}" destId="{5374E4C1-E28F-4EFE-B163-9FEA93E3B5EB}" srcOrd="0" destOrd="0" presId="urn:microsoft.com/office/officeart/2005/8/layout/orgChart1"/>
    <dgm:cxn modelId="{BD1565DC-A9B6-402B-B9C5-A4E8B642895F}" type="presOf" srcId="{B331381F-1CA4-454C-8556-4E6C45E98843}" destId="{B7EDB5A0-EC28-423B-8608-199490968F35}" srcOrd="0" destOrd="0" presId="urn:microsoft.com/office/officeart/2005/8/layout/orgChart1"/>
    <dgm:cxn modelId="{4FD98BF1-C3D9-4FB0-B122-223FBBE42401}" srcId="{ECEDAAC0-0C97-4857-A2FE-6196512EA79B}" destId="{9DDA8BFC-6D17-455B-893C-D72F9BD95238}" srcOrd="1" destOrd="0" parTransId="{75D334F0-3E6D-40DB-B5E0-B46C56A3B3AF}" sibTransId="{9DF0B848-8488-4B2B-AD04-D1B9E79DB550}"/>
    <dgm:cxn modelId="{C214D8E4-E157-49F5-A236-211FD6C5F40F}" type="presOf" srcId="{1C7F3634-6243-49AA-B706-A9FB9B61F4C2}" destId="{34A9866C-C577-4A54-A715-A314248384D8}" srcOrd="0" destOrd="0" presId="urn:microsoft.com/office/officeart/2005/8/layout/orgChart1"/>
    <dgm:cxn modelId="{C5E888BE-3D1E-4AE2-BCFB-B3FD039DEEEF}" srcId="{57076380-8644-4EEE-BCE9-6611858515AC}" destId="{B968E512-C8DA-490B-8239-EF3746E53054}" srcOrd="1" destOrd="0" parTransId="{0AC4263F-2712-4E83-8E40-84EBEC291BB8}" sibTransId="{C4D193E1-501B-4CDA-88D5-021164E556CF}"/>
    <dgm:cxn modelId="{C9A30D2F-A906-4281-8881-134CE3224FB0}" type="presOf" srcId="{57076380-8644-4EEE-BCE9-6611858515AC}" destId="{FEF2A89C-3E24-491A-9F53-4431BF78EA18}" srcOrd="1" destOrd="0" presId="urn:microsoft.com/office/officeart/2005/8/layout/orgChart1"/>
    <dgm:cxn modelId="{2C345382-2CD7-48B1-817B-325DBF7FD309}" type="presOf" srcId="{3A22D1EA-0668-4873-A3CF-B7C62B6544ED}" destId="{30B2732F-EE0D-40C5-BD69-00FE9DC1E5A3}" srcOrd="1" destOrd="0" presId="urn:microsoft.com/office/officeart/2005/8/layout/orgChart1"/>
    <dgm:cxn modelId="{15F3C78E-F858-4CFD-9B2A-9C493EEFB641}" srcId="{ECEDAAC0-0C97-4857-A2FE-6196512EA79B}" destId="{AFB65AA9-963D-4EB1-A7EE-75B5ABF9D7CA}" srcOrd="2" destOrd="0" parTransId="{95EE4F1F-D2D7-421E-86C2-215A104210C6}" sibTransId="{88473CC8-9D7F-45D6-A3DE-6129E6CBCD20}"/>
    <dgm:cxn modelId="{1646EEE4-04E8-43EE-B9F4-B66BAAE2D123}" type="presOf" srcId="{15DD3B27-2BE5-4EFA-BFFA-0A1567FA3469}" destId="{46D144D6-57A0-4E8E-AD2F-5446C7FBC7A1}" srcOrd="0" destOrd="0" presId="urn:microsoft.com/office/officeart/2005/8/layout/orgChart1"/>
    <dgm:cxn modelId="{384948EB-FA57-40C3-BA58-60440D678614}" srcId="{15DD3B27-2BE5-4EFA-BFFA-0A1567FA3469}" destId="{5A57CF4F-855B-46DA-9838-533CA555DA30}" srcOrd="0" destOrd="0" parTransId="{BE6D8588-CE09-417B-9653-88348CCC1DB1}" sibTransId="{4EA18F7D-3ABC-49DD-992D-B1FC1ED29543}"/>
    <dgm:cxn modelId="{981FE2C4-C86A-434B-ADC2-298AEEE3D715}" type="presOf" srcId="{ECEDAAC0-0C97-4857-A2FE-6196512EA79B}" destId="{C046CA27-9F77-4A1F-A8D6-2B23917BD56B}" srcOrd="0" destOrd="0" presId="urn:microsoft.com/office/officeart/2005/8/layout/orgChart1"/>
    <dgm:cxn modelId="{8FE6BCAF-74F5-4A48-BCAD-8F38E9C67CBA}" type="presOf" srcId="{5A57CF4F-855B-46DA-9838-533CA555DA30}" destId="{99DE7265-A2A1-4670-89C1-9129F45FACC8}" srcOrd="1" destOrd="0" presId="urn:microsoft.com/office/officeart/2005/8/layout/orgChart1"/>
    <dgm:cxn modelId="{E8DD86D6-2141-419E-800F-4C1C8601FB8D}" type="presOf" srcId="{5E32B99B-65ED-48D9-ACE2-78645C7E3947}" destId="{70D061F9-98D0-4CEB-93BF-905CD7D18BDB}" srcOrd="0" destOrd="0" presId="urn:microsoft.com/office/officeart/2005/8/layout/orgChart1"/>
    <dgm:cxn modelId="{7BBBE4F2-104F-412B-A29E-1F89148DBEC9}" type="presOf" srcId="{AFB65AA9-963D-4EB1-A7EE-75B5ABF9D7CA}" destId="{58775598-8015-44EA-82A5-7138A462A95F}" srcOrd="1" destOrd="0" presId="urn:microsoft.com/office/officeart/2005/8/layout/orgChart1"/>
    <dgm:cxn modelId="{94DEDAF8-0498-444E-9546-AFF684BB0D41}" type="presOf" srcId="{30048033-A4E8-42F1-9F64-2E9D56D6DA99}" destId="{3BBF0C7E-ABBC-474C-AC99-1A907F140CCE}" srcOrd="0" destOrd="0" presId="urn:microsoft.com/office/officeart/2005/8/layout/orgChart1"/>
    <dgm:cxn modelId="{59847574-21A6-47DB-AA31-18CE9E2CE81D}" type="presOf" srcId="{87999DB4-AFCC-425D-9997-66D5A1284DEF}" destId="{846282AB-8ECF-492B-B731-A7A5CAE09A30}" srcOrd="0" destOrd="0" presId="urn:microsoft.com/office/officeart/2005/8/layout/orgChart1"/>
    <dgm:cxn modelId="{70146360-89E3-4D40-962E-75B08014899E}" srcId="{5A57CF4F-855B-46DA-9838-533CA555DA30}" destId="{3A22D1EA-0668-4873-A3CF-B7C62B6544ED}" srcOrd="5" destOrd="0" parTransId="{04416913-8035-456A-8BD1-FD9B40EE834B}" sibTransId="{D9D4625C-DFB0-4015-ADC8-A6421C28349A}"/>
    <dgm:cxn modelId="{72BCAB20-A0B4-4782-A1FC-8ED6481F4DFE}" type="presOf" srcId="{3A22D1EA-0668-4873-A3CF-B7C62B6544ED}" destId="{A0AC53DB-FC47-4006-960F-18C83410A2BF}" srcOrd="0" destOrd="0" presId="urn:microsoft.com/office/officeart/2005/8/layout/orgChart1"/>
    <dgm:cxn modelId="{8742A827-9385-4F7B-B4A4-3273083489EF}" type="presOf" srcId="{04416913-8035-456A-8BD1-FD9B40EE834B}" destId="{E0E72A03-7ADE-4315-B548-D80487148366}" srcOrd="0" destOrd="0" presId="urn:microsoft.com/office/officeart/2005/8/layout/orgChart1"/>
    <dgm:cxn modelId="{4976F01B-8FF5-4B9D-926D-43E4864CC78C}" type="presOf" srcId="{A0D92BE6-DFEC-4B74-8B6D-121C791A591E}" destId="{A6F80305-9084-41F0-9C69-602800D2A80E}" srcOrd="0" destOrd="0" presId="urn:microsoft.com/office/officeart/2005/8/layout/orgChart1"/>
    <dgm:cxn modelId="{C40C6278-1133-4E9C-912A-3C4AD806DE54}" type="presOf" srcId="{B968E512-C8DA-490B-8239-EF3746E53054}" destId="{263C62AE-ED7D-4F44-82E0-6B17C0DE01CE}" srcOrd="1" destOrd="0" presId="urn:microsoft.com/office/officeart/2005/8/layout/orgChart1"/>
    <dgm:cxn modelId="{7C519758-CB39-4A28-AF2C-9981FE4D00BB}" type="presOf" srcId="{5E32B99B-65ED-48D9-ACE2-78645C7E3947}" destId="{B7740098-4E46-466A-BF21-3A253B7B248F}" srcOrd="1" destOrd="0" presId="urn:microsoft.com/office/officeart/2005/8/layout/orgChart1"/>
    <dgm:cxn modelId="{0E7C0FDB-30D0-4E68-9DFC-96DB06342431}" type="presOf" srcId="{E8F70B6A-EE79-4445-92CF-26F6DDE9D4B7}" destId="{EE8F68CE-B0FC-465C-A2AB-278431FE0556}" srcOrd="1" destOrd="0" presId="urn:microsoft.com/office/officeart/2005/8/layout/orgChart1"/>
    <dgm:cxn modelId="{81531A0D-9DAC-4449-B49B-5FF91081BA6B}" type="presOf" srcId="{75D334F0-3E6D-40DB-B5E0-B46C56A3B3AF}" destId="{8ACFE099-86B7-4921-B710-EAF60104E77A}" srcOrd="0" destOrd="0" presId="urn:microsoft.com/office/officeart/2005/8/layout/orgChart1"/>
    <dgm:cxn modelId="{42B964C4-CAB8-43DB-9C06-599683511544}" type="presOf" srcId="{95EE4F1F-D2D7-421E-86C2-215A104210C6}" destId="{F063CA16-45D3-41A4-9C47-75220E66386D}" srcOrd="0" destOrd="0" presId="urn:microsoft.com/office/officeart/2005/8/layout/orgChart1"/>
    <dgm:cxn modelId="{D265499A-6755-4B46-ADF9-62814252BFA0}" srcId="{5A57CF4F-855B-46DA-9838-533CA555DA30}" destId="{059F1BD2-F633-4174-8EEA-59582E4E1A2C}" srcOrd="0" destOrd="0" parTransId="{87999DB4-AFCC-425D-9997-66D5A1284DEF}" sibTransId="{3D9EBC9F-3C8D-4C63-B2E4-8C12B76AE68B}"/>
    <dgm:cxn modelId="{2153591F-C40B-4C82-AD04-450035B04AEA}" srcId="{57076380-8644-4EEE-BCE9-6611858515AC}" destId="{CC1CCA04-B9B9-48FB-90BD-439B92D4B808}" srcOrd="2" destOrd="0" parTransId="{C9706E2E-29FF-49FB-B25A-C44076B65568}" sibTransId="{3464C8BB-ABFC-43C0-8CBE-B68ED231F950}"/>
    <dgm:cxn modelId="{E36A62F4-9A32-4878-9763-53F6CD903305}" type="presOf" srcId="{059F1BD2-F633-4174-8EEA-59582E4E1A2C}" destId="{37F93248-E322-4E97-A199-DD2A6DDCC936}" srcOrd="0" destOrd="0" presId="urn:microsoft.com/office/officeart/2005/8/layout/orgChart1"/>
    <dgm:cxn modelId="{1EE7F9AC-7BC2-4E69-A037-F078CFFF5806}" type="presOf" srcId="{5A57CF4F-855B-46DA-9838-533CA555DA30}" destId="{4A71CF11-1400-4277-8A15-482C1ED82ACE}" srcOrd="0" destOrd="0" presId="urn:microsoft.com/office/officeart/2005/8/layout/orgChart1"/>
    <dgm:cxn modelId="{4D85E70A-EDDF-4EE6-9C8A-EEEA7014B9FA}" srcId="{57076380-8644-4EEE-BCE9-6611858515AC}" destId="{E8F70B6A-EE79-4445-92CF-26F6DDE9D4B7}" srcOrd="3" destOrd="0" parTransId="{125466AD-7F9A-4CC9-9DFC-3BC603524947}" sibTransId="{A711A6CA-4F9F-4D86-B128-71FBA0B0CCFE}"/>
    <dgm:cxn modelId="{BA248C64-07F7-4EC7-9F66-D57880DC4DFB}" type="presOf" srcId="{427D56CF-457A-4CDE-B7CF-143A9D03B542}" destId="{F74FD2CE-3F9C-4BE9-918A-A6D8C180BA23}" srcOrd="1" destOrd="0" presId="urn:microsoft.com/office/officeart/2005/8/layout/orgChart1"/>
    <dgm:cxn modelId="{44B47656-4B82-492A-ABE2-AB0C7362C678}" type="presOf" srcId="{B968E512-C8DA-490B-8239-EF3746E53054}" destId="{C5EF27F9-E5B7-4152-81A3-61777B2BF0C7}" srcOrd="0" destOrd="0" presId="urn:microsoft.com/office/officeart/2005/8/layout/orgChart1"/>
    <dgm:cxn modelId="{5BF42BBE-BE4E-4B1A-ADB9-5DD7A61F842B}" type="presOf" srcId="{87FC87FE-7CF7-41EE-BA77-807CE1F60DD7}" destId="{A94A9C73-2FF3-4E83-9F43-C30E56047F4A}" srcOrd="0" destOrd="0" presId="urn:microsoft.com/office/officeart/2005/8/layout/orgChart1"/>
    <dgm:cxn modelId="{A3425C40-1DCB-47F1-93B2-6086583BDF2E}" srcId="{5A57CF4F-855B-46DA-9838-533CA555DA30}" destId="{DB8D889A-6ECF-4E4D-BA6D-D9F8683E19A0}" srcOrd="2" destOrd="0" parTransId="{13E6CAC7-5667-4D14-8DD0-71E11EE9C88D}" sibTransId="{C9A74CF8-A393-4ACE-B9B5-6323991C380C}"/>
    <dgm:cxn modelId="{3D3B1E56-17B8-4221-AB43-6FF68C25892E}" type="presOf" srcId="{DB8D889A-6ECF-4E4D-BA6D-D9F8683E19A0}" destId="{36183338-2650-4282-9BEF-F4AB8DF6345E}" srcOrd="0" destOrd="0" presId="urn:microsoft.com/office/officeart/2005/8/layout/orgChart1"/>
    <dgm:cxn modelId="{0D6AE01B-F6FA-44B7-AAFA-1BF3FF2D4A70}" type="presOf" srcId="{23E6F868-F86B-4632-9C89-FC6600B03041}" destId="{1CEF2CAB-3A8C-4EC1-9559-57876B3ECDE0}" srcOrd="1" destOrd="0" presId="urn:microsoft.com/office/officeart/2005/8/layout/orgChart1"/>
    <dgm:cxn modelId="{4B76EF7B-EB13-4FC3-8A68-5209C40C0595}" srcId="{ECEDAAC0-0C97-4857-A2FE-6196512EA79B}" destId="{427D56CF-457A-4CDE-B7CF-143A9D03B542}" srcOrd="0" destOrd="0" parTransId="{C02A0F4A-F6BF-4089-83F4-CAEECBC6AF96}" sibTransId="{C50D0D38-6302-4B67-9704-B25C8D141AAB}"/>
    <dgm:cxn modelId="{656DEB54-3743-451E-BD95-CD4901C2943A}" type="presOf" srcId="{059F1BD2-F633-4174-8EEA-59582E4E1A2C}" destId="{43BE6EE9-A61A-4846-ACEB-92600C56AF4C}" srcOrd="1" destOrd="0" presId="urn:microsoft.com/office/officeart/2005/8/layout/orgChart1"/>
    <dgm:cxn modelId="{6F83E5F3-1FBA-489C-8638-64201E2B7F65}" type="presOf" srcId="{13E6CAC7-5667-4D14-8DD0-71E11EE9C88D}" destId="{7A56DBE1-C276-44C2-81EE-F24359847DA4}" srcOrd="0" destOrd="0" presId="urn:microsoft.com/office/officeart/2005/8/layout/orgChart1"/>
    <dgm:cxn modelId="{EA401D15-E0AD-49F3-B7EE-B520ADE744B3}" type="presOf" srcId="{AFB65AA9-963D-4EB1-A7EE-75B5ABF9D7CA}" destId="{4BFAAE31-C458-4246-B877-9F9FEDBC2C85}" srcOrd="0" destOrd="0" presId="urn:microsoft.com/office/officeart/2005/8/layout/orgChart1"/>
    <dgm:cxn modelId="{91AA0DA1-7125-4D58-ADF7-469385777A1D}" type="presOf" srcId="{C9706E2E-29FF-49FB-B25A-C44076B65568}" destId="{396132CF-C249-4FA3-B4A1-2D6BE2A16103}" srcOrd="0" destOrd="0" presId="urn:microsoft.com/office/officeart/2005/8/layout/orgChart1"/>
    <dgm:cxn modelId="{B1D3CE11-913A-40CC-887B-6F40701D508F}" type="presOf" srcId="{23E6F868-F86B-4632-9C89-FC6600B03041}" destId="{F895DCF2-7F6F-498C-83B8-03C8B3BF721F}" srcOrd="0" destOrd="0" presId="urn:microsoft.com/office/officeart/2005/8/layout/orgChart1"/>
    <dgm:cxn modelId="{57CD620C-8747-4615-9E2F-4A361ADB4034}" type="presOf" srcId="{DB8D889A-6ECF-4E4D-BA6D-D9F8683E19A0}" destId="{0C2DCA08-67BA-4C31-ACC3-BF721C003984}" srcOrd="1" destOrd="0" presId="urn:microsoft.com/office/officeart/2005/8/layout/orgChart1"/>
    <dgm:cxn modelId="{7C4C2653-965A-450D-91B3-724E9AD12602}" type="presOf" srcId="{0AC4263F-2712-4E83-8E40-84EBEC291BB8}" destId="{DDAD3403-855B-4927-B6AF-CD01FAAC91CC}" srcOrd="0" destOrd="0" presId="urn:microsoft.com/office/officeart/2005/8/layout/orgChart1"/>
    <dgm:cxn modelId="{52262B6E-EF93-49F1-850F-D789522D0767}" type="presOf" srcId="{9DDA8BFC-6D17-455B-893C-D72F9BD95238}" destId="{AA9FDEE5-532C-4FE6-BCA0-D81CEBF27979}" srcOrd="1" destOrd="0" presId="urn:microsoft.com/office/officeart/2005/8/layout/orgChart1"/>
    <dgm:cxn modelId="{B2927EB9-9B37-43C5-99FB-EC62E8979523}" type="presOf" srcId="{CC1CCA04-B9B9-48FB-90BD-439B92D4B808}" destId="{291D32E4-FD9B-43ED-80CE-42BBBD2A685A}" srcOrd="0" destOrd="0" presId="urn:microsoft.com/office/officeart/2005/8/layout/orgChart1"/>
    <dgm:cxn modelId="{BFD6838F-FD23-4920-AE34-7876518C5157}" type="presOf" srcId="{57076380-8644-4EEE-BCE9-6611858515AC}" destId="{BB30F8CC-02E1-4E08-8131-EC89816F4D8B}" srcOrd="0" destOrd="0" presId="urn:microsoft.com/office/officeart/2005/8/layout/orgChart1"/>
    <dgm:cxn modelId="{10671625-30D2-4F26-9E3A-9EF8AB42A9A5}" type="presParOf" srcId="{46D144D6-57A0-4E8E-AD2F-5446C7FBC7A1}" destId="{EFB4F933-AD9A-4D89-A55B-3177DF0977D6}" srcOrd="0" destOrd="0" presId="urn:microsoft.com/office/officeart/2005/8/layout/orgChart1"/>
    <dgm:cxn modelId="{EBB8416A-675B-4DB5-9C74-012DC6489D10}" type="presParOf" srcId="{EFB4F933-AD9A-4D89-A55B-3177DF0977D6}" destId="{272CFE5E-CC48-4949-8064-2363E5FAB53D}" srcOrd="0" destOrd="0" presId="urn:microsoft.com/office/officeart/2005/8/layout/orgChart1"/>
    <dgm:cxn modelId="{8C698F04-8225-42CE-B4A4-58CFF269F9E9}" type="presParOf" srcId="{272CFE5E-CC48-4949-8064-2363E5FAB53D}" destId="{4A71CF11-1400-4277-8A15-482C1ED82ACE}" srcOrd="0" destOrd="0" presId="urn:microsoft.com/office/officeart/2005/8/layout/orgChart1"/>
    <dgm:cxn modelId="{E60EE744-2C71-456D-BC3B-31F215866CDF}" type="presParOf" srcId="{272CFE5E-CC48-4949-8064-2363E5FAB53D}" destId="{99DE7265-A2A1-4670-89C1-9129F45FACC8}" srcOrd="1" destOrd="0" presId="urn:microsoft.com/office/officeart/2005/8/layout/orgChart1"/>
    <dgm:cxn modelId="{41D08404-DEDF-4D32-B545-072A7708A6B3}" type="presParOf" srcId="{EFB4F933-AD9A-4D89-A55B-3177DF0977D6}" destId="{2786ACFF-4195-4C41-8E9E-14CB78F63D1F}" srcOrd="1" destOrd="0" presId="urn:microsoft.com/office/officeart/2005/8/layout/orgChart1"/>
    <dgm:cxn modelId="{A10259BB-E72D-4F0E-BB69-BEB5B1A9134A}" type="presParOf" srcId="{2786ACFF-4195-4C41-8E9E-14CB78F63D1F}" destId="{A6F80305-9084-41F0-9C69-602800D2A80E}" srcOrd="0" destOrd="0" presId="urn:microsoft.com/office/officeart/2005/8/layout/orgChart1"/>
    <dgm:cxn modelId="{620AA681-6267-4154-B0F1-D283B6C79957}" type="presParOf" srcId="{2786ACFF-4195-4C41-8E9E-14CB78F63D1F}" destId="{88F03789-6645-4F59-9964-2BE4172EF1BC}" srcOrd="1" destOrd="0" presId="urn:microsoft.com/office/officeart/2005/8/layout/orgChart1"/>
    <dgm:cxn modelId="{FEB2EF1F-1B83-4279-BEE7-6B493322B116}" type="presParOf" srcId="{88F03789-6645-4F59-9964-2BE4172EF1BC}" destId="{89C6A31A-77A1-499A-BB52-E27EA7A19406}" srcOrd="0" destOrd="0" presId="urn:microsoft.com/office/officeart/2005/8/layout/orgChart1"/>
    <dgm:cxn modelId="{E7DCA3F5-21D0-4DFB-8B14-B8871FAB327C}" type="presParOf" srcId="{89C6A31A-77A1-499A-BB52-E27EA7A19406}" destId="{BB30F8CC-02E1-4E08-8131-EC89816F4D8B}" srcOrd="0" destOrd="0" presId="urn:microsoft.com/office/officeart/2005/8/layout/orgChart1"/>
    <dgm:cxn modelId="{64930B77-C807-4DB7-9C4C-BCD1414395EE}" type="presParOf" srcId="{89C6A31A-77A1-499A-BB52-E27EA7A19406}" destId="{FEF2A89C-3E24-491A-9F53-4431BF78EA18}" srcOrd="1" destOrd="0" presId="urn:microsoft.com/office/officeart/2005/8/layout/orgChart1"/>
    <dgm:cxn modelId="{BCD5EB1E-2326-43D1-B85A-05FA69EB98F9}" type="presParOf" srcId="{88F03789-6645-4F59-9964-2BE4172EF1BC}" destId="{FFDEB8E4-704D-468C-9973-A33A565F63F2}" srcOrd="1" destOrd="0" presId="urn:microsoft.com/office/officeart/2005/8/layout/orgChart1"/>
    <dgm:cxn modelId="{4F241FDC-7870-45DC-93CF-4A9ABBAC52E6}" type="presParOf" srcId="{FFDEB8E4-704D-468C-9973-A33A565F63F2}" destId="{0C925BE0-5AF5-4DA6-93FE-17570D1A8441}" srcOrd="0" destOrd="0" presId="urn:microsoft.com/office/officeart/2005/8/layout/orgChart1"/>
    <dgm:cxn modelId="{B02AE839-8DB8-4446-8033-FE36FCF9FDED}" type="presParOf" srcId="{FFDEB8E4-704D-468C-9973-A33A565F63F2}" destId="{21DECAC6-4296-4F1B-A695-BE72C4D9441E}" srcOrd="1" destOrd="0" presId="urn:microsoft.com/office/officeart/2005/8/layout/orgChart1"/>
    <dgm:cxn modelId="{37C19FDD-E4FA-499C-8FB7-0F6E8B82A8F1}" type="presParOf" srcId="{21DECAC6-4296-4F1B-A695-BE72C4D9441E}" destId="{EE47C8E6-D1B5-41BA-9F47-A6B9C7307B49}" srcOrd="0" destOrd="0" presId="urn:microsoft.com/office/officeart/2005/8/layout/orgChart1"/>
    <dgm:cxn modelId="{478E0318-C5E7-4A25-BD3F-B5ECEAD60010}" type="presParOf" srcId="{EE47C8E6-D1B5-41BA-9F47-A6B9C7307B49}" destId="{34A9866C-C577-4A54-A715-A314248384D8}" srcOrd="0" destOrd="0" presId="urn:microsoft.com/office/officeart/2005/8/layout/orgChart1"/>
    <dgm:cxn modelId="{118A8918-E32F-4564-A5FB-B5E18EBF2945}" type="presParOf" srcId="{EE47C8E6-D1B5-41BA-9F47-A6B9C7307B49}" destId="{75587ECF-D21E-4758-8564-6DCE1A59CFA3}" srcOrd="1" destOrd="0" presId="urn:microsoft.com/office/officeart/2005/8/layout/orgChart1"/>
    <dgm:cxn modelId="{F934AE88-E380-426E-AB42-36DE76C7D723}" type="presParOf" srcId="{21DECAC6-4296-4F1B-A695-BE72C4D9441E}" destId="{C79F7C3B-E77F-4B08-8E7D-FBE81457D897}" srcOrd="1" destOrd="0" presId="urn:microsoft.com/office/officeart/2005/8/layout/orgChart1"/>
    <dgm:cxn modelId="{A9AB141A-0743-462C-A41F-CDF147061F43}" type="presParOf" srcId="{21DECAC6-4296-4F1B-A695-BE72C4D9441E}" destId="{147BF594-1775-4773-9CFB-E4EF8FDAB5FC}" srcOrd="2" destOrd="0" presId="urn:microsoft.com/office/officeart/2005/8/layout/orgChart1"/>
    <dgm:cxn modelId="{1DAAC703-4AAE-4238-892E-80DE3EAA0EB6}" type="presParOf" srcId="{FFDEB8E4-704D-468C-9973-A33A565F63F2}" destId="{DDAD3403-855B-4927-B6AF-CD01FAAC91CC}" srcOrd="2" destOrd="0" presId="urn:microsoft.com/office/officeart/2005/8/layout/orgChart1"/>
    <dgm:cxn modelId="{46EB147B-3214-463B-9195-6D89BE165AEF}" type="presParOf" srcId="{FFDEB8E4-704D-468C-9973-A33A565F63F2}" destId="{AB510DFE-9DC3-49A7-8D2E-4D5643B886B2}" srcOrd="3" destOrd="0" presId="urn:microsoft.com/office/officeart/2005/8/layout/orgChart1"/>
    <dgm:cxn modelId="{B62FB5BE-8E6E-4E09-9CE9-9733B0413EE2}" type="presParOf" srcId="{AB510DFE-9DC3-49A7-8D2E-4D5643B886B2}" destId="{12669CBF-110C-4AFB-BBD5-560E7EF944D7}" srcOrd="0" destOrd="0" presId="urn:microsoft.com/office/officeart/2005/8/layout/orgChart1"/>
    <dgm:cxn modelId="{BF027E22-6476-4CF6-92CA-D157F296BB4F}" type="presParOf" srcId="{12669CBF-110C-4AFB-BBD5-560E7EF944D7}" destId="{C5EF27F9-E5B7-4152-81A3-61777B2BF0C7}" srcOrd="0" destOrd="0" presId="urn:microsoft.com/office/officeart/2005/8/layout/orgChart1"/>
    <dgm:cxn modelId="{BB3E871D-D7AD-4308-A638-D2BF0CA1BFD0}" type="presParOf" srcId="{12669CBF-110C-4AFB-BBD5-560E7EF944D7}" destId="{263C62AE-ED7D-4F44-82E0-6B17C0DE01CE}" srcOrd="1" destOrd="0" presId="urn:microsoft.com/office/officeart/2005/8/layout/orgChart1"/>
    <dgm:cxn modelId="{C62271BE-CF89-4585-9261-A42E909666BE}" type="presParOf" srcId="{AB510DFE-9DC3-49A7-8D2E-4D5643B886B2}" destId="{696016DD-F434-4BC0-A51F-5EE3D4A94F01}" srcOrd="1" destOrd="0" presId="urn:microsoft.com/office/officeart/2005/8/layout/orgChart1"/>
    <dgm:cxn modelId="{F3DCD8D5-FA55-47B7-83FE-7CCDFF251348}" type="presParOf" srcId="{AB510DFE-9DC3-49A7-8D2E-4D5643B886B2}" destId="{9FF18DF4-CE43-490C-A0BB-056252AA97DA}" srcOrd="2" destOrd="0" presId="urn:microsoft.com/office/officeart/2005/8/layout/orgChart1"/>
    <dgm:cxn modelId="{47FEF191-8850-40AF-A40F-09B2669C73A4}" type="presParOf" srcId="{FFDEB8E4-704D-468C-9973-A33A565F63F2}" destId="{396132CF-C249-4FA3-B4A1-2D6BE2A16103}" srcOrd="4" destOrd="0" presId="urn:microsoft.com/office/officeart/2005/8/layout/orgChart1"/>
    <dgm:cxn modelId="{6F1AC75B-A0EC-489B-8E5E-C6341D032467}" type="presParOf" srcId="{FFDEB8E4-704D-468C-9973-A33A565F63F2}" destId="{386EAC3A-10CB-46AA-9364-F68958FE1648}" srcOrd="5" destOrd="0" presId="urn:microsoft.com/office/officeart/2005/8/layout/orgChart1"/>
    <dgm:cxn modelId="{0D3113C7-D078-42C4-A850-1D8A09826CA9}" type="presParOf" srcId="{386EAC3A-10CB-46AA-9364-F68958FE1648}" destId="{AA8E7767-C804-4417-9E3A-DDF3A5E87A91}" srcOrd="0" destOrd="0" presId="urn:microsoft.com/office/officeart/2005/8/layout/orgChart1"/>
    <dgm:cxn modelId="{795ECBB5-08DF-48BB-AAF1-B110D2509800}" type="presParOf" srcId="{AA8E7767-C804-4417-9E3A-DDF3A5E87A91}" destId="{291D32E4-FD9B-43ED-80CE-42BBBD2A685A}" srcOrd="0" destOrd="0" presId="urn:microsoft.com/office/officeart/2005/8/layout/orgChart1"/>
    <dgm:cxn modelId="{165A06D3-D6CA-41AB-B0BC-764BF0F64C28}" type="presParOf" srcId="{AA8E7767-C804-4417-9E3A-DDF3A5E87A91}" destId="{B26AA187-CF96-4E3B-80BF-3742E9B8D42E}" srcOrd="1" destOrd="0" presId="urn:microsoft.com/office/officeart/2005/8/layout/orgChart1"/>
    <dgm:cxn modelId="{BE59CEC8-A9D4-415E-BAF8-6FD76515E6C7}" type="presParOf" srcId="{386EAC3A-10CB-46AA-9364-F68958FE1648}" destId="{9B3F8E97-F55E-419E-8EDC-C6A74FB6F7AB}" srcOrd="1" destOrd="0" presId="urn:microsoft.com/office/officeart/2005/8/layout/orgChart1"/>
    <dgm:cxn modelId="{0097E956-8053-4FEB-9EB3-3E2149C1AE2A}" type="presParOf" srcId="{386EAC3A-10CB-46AA-9364-F68958FE1648}" destId="{C0FE68A6-C669-4181-AD12-341DC81A51EA}" srcOrd="2" destOrd="0" presId="urn:microsoft.com/office/officeart/2005/8/layout/orgChart1"/>
    <dgm:cxn modelId="{C236D7D9-0603-4BED-910F-D390B34EDA72}" type="presParOf" srcId="{FFDEB8E4-704D-468C-9973-A33A565F63F2}" destId="{B7958054-A0AB-4762-8A59-7C5D7A9738DE}" srcOrd="6" destOrd="0" presId="urn:microsoft.com/office/officeart/2005/8/layout/orgChart1"/>
    <dgm:cxn modelId="{DE820538-7A6F-403D-800C-927FF0D9D6BE}" type="presParOf" srcId="{FFDEB8E4-704D-468C-9973-A33A565F63F2}" destId="{183AACE0-BA12-47B6-8701-8E8D66E89D58}" srcOrd="7" destOrd="0" presId="urn:microsoft.com/office/officeart/2005/8/layout/orgChart1"/>
    <dgm:cxn modelId="{14F9B8E3-D3D8-42BD-BA10-7722B1B9DB24}" type="presParOf" srcId="{183AACE0-BA12-47B6-8701-8E8D66E89D58}" destId="{32402389-0F63-4CF3-9D95-818C0FF4AC78}" srcOrd="0" destOrd="0" presId="urn:microsoft.com/office/officeart/2005/8/layout/orgChart1"/>
    <dgm:cxn modelId="{E729178B-8578-4D0F-9041-1F19717B66A4}" type="presParOf" srcId="{32402389-0F63-4CF3-9D95-818C0FF4AC78}" destId="{01171A59-3646-47ED-BE80-69124328B1AE}" srcOrd="0" destOrd="0" presId="urn:microsoft.com/office/officeart/2005/8/layout/orgChart1"/>
    <dgm:cxn modelId="{444F4C93-429C-4968-AF65-4C2BD4FC6CFF}" type="presParOf" srcId="{32402389-0F63-4CF3-9D95-818C0FF4AC78}" destId="{EE8F68CE-B0FC-465C-A2AB-278431FE0556}" srcOrd="1" destOrd="0" presId="urn:microsoft.com/office/officeart/2005/8/layout/orgChart1"/>
    <dgm:cxn modelId="{1E82B431-BCB4-4FDF-B25E-108D5B9F54A1}" type="presParOf" srcId="{183AACE0-BA12-47B6-8701-8E8D66E89D58}" destId="{ACE59AF2-9137-44B1-AB82-F1B692B6305C}" srcOrd="1" destOrd="0" presId="urn:microsoft.com/office/officeart/2005/8/layout/orgChart1"/>
    <dgm:cxn modelId="{1DDBD059-6682-486A-861F-CA9F7655A31C}" type="presParOf" srcId="{183AACE0-BA12-47B6-8701-8E8D66E89D58}" destId="{D7C9A8BD-5DE1-48CC-8D7C-1C45AC48E342}" srcOrd="2" destOrd="0" presId="urn:microsoft.com/office/officeart/2005/8/layout/orgChart1"/>
    <dgm:cxn modelId="{47535A75-6CA0-4B61-B8D6-FB12A4304E65}" type="presParOf" srcId="{FFDEB8E4-704D-468C-9973-A33A565F63F2}" destId="{3BBF0C7E-ABBC-474C-AC99-1A907F140CCE}" srcOrd="8" destOrd="0" presId="urn:microsoft.com/office/officeart/2005/8/layout/orgChart1"/>
    <dgm:cxn modelId="{F49E7AD5-8872-43AA-987B-EED1FF57F739}" type="presParOf" srcId="{FFDEB8E4-704D-468C-9973-A33A565F63F2}" destId="{79ECCCB1-643D-4F32-B535-766B8A4A8BF2}" srcOrd="9" destOrd="0" presId="urn:microsoft.com/office/officeart/2005/8/layout/orgChart1"/>
    <dgm:cxn modelId="{4AFAE799-A2F4-4A05-956E-AB4A3B4E6FE6}" type="presParOf" srcId="{79ECCCB1-643D-4F32-B535-766B8A4A8BF2}" destId="{1F587C8E-1F2F-4012-946A-255242A7649E}" srcOrd="0" destOrd="0" presId="urn:microsoft.com/office/officeart/2005/8/layout/orgChart1"/>
    <dgm:cxn modelId="{7D49EBA4-7080-487C-99A0-EDDDD22744FB}" type="presParOf" srcId="{1F587C8E-1F2F-4012-946A-255242A7649E}" destId="{C046CA27-9F77-4A1F-A8D6-2B23917BD56B}" srcOrd="0" destOrd="0" presId="urn:microsoft.com/office/officeart/2005/8/layout/orgChart1"/>
    <dgm:cxn modelId="{488430CF-B2F8-43FB-94CE-3A13F7F35462}" type="presParOf" srcId="{1F587C8E-1F2F-4012-946A-255242A7649E}" destId="{B7A9C2BA-9070-4AF9-AA71-A668145BC3AB}" srcOrd="1" destOrd="0" presId="urn:microsoft.com/office/officeart/2005/8/layout/orgChart1"/>
    <dgm:cxn modelId="{E0032799-3033-4DEF-B2E6-4D1846231291}" type="presParOf" srcId="{79ECCCB1-643D-4F32-B535-766B8A4A8BF2}" destId="{33087A39-1164-4D3D-A042-167731F3F86A}" srcOrd="1" destOrd="0" presId="urn:microsoft.com/office/officeart/2005/8/layout/orgChart1"/>
    <dgm:cxn modelId="{EBECC17D-F3EA-4952-9534-A21B6E92629C}" type="presParOf" srcId="{33087A39-1164-4D3D-A042-167731F3F86A}" destId="{64FF2299-A9B2-42FE-8B68-ABE2D5063D0C}" srcOrd="0" destOrd="0" presId="urn:microsoft.com/office/officeart/2005/8/layout/orgChart1"/>
    <dgm:cxn modelId="{3641BFDB-AEA7-4DC2-BFAA-DD029F4F54B1}" type="presParOf" srcId="{33087A39-1164-4D3D-A042-167731F3F86A}" destId="{9CA446C9-5F92-4A94-A57E-DC92257A384A}" srcOrd="1" destOrd="0" presId="urn:microsoft.com/office/officeart/2005/8/layout/orgChart1"/>
    <dgm:cxn modelId="{B9DC9734-D85A-4CFF-9442-E2643DA6F75A}" type="presParOf" srcId="{9CA446C9-5F92-4A94-A57E-DC92257A384A}" destId="{16B69D97-BB2A-48CC-8488-15C8C0FB4A5A}" srcOrd="0" destOrd="0" presId="urn:microsoft.com/office/officeart/2005/8/layout/orgChart1"/>
    <dgm:cxn modelId="{E44CB286-2EA2-4A7C-9317-4DF83B990714}" type="presParOf" srcId="{16B69D97-BB2A-48CC-8488-15C8C0FB4A5A}" destId="{FBCFB347-7730-49A7-A995-E263DBFE8434}" srcOrd="0" destOrd="0" presId="urn:microsoft.com/office/officeart/2005/8/layout/orgChart1"/>
    <dgm:cxn modelId="{3724D47E-ADA8-4500-A7AE-F2739F0C799C}" type="presParOf" srcId="{16B69D97-BB2A-48CC-8488-15C8C0FB4A5A}" destId="{F74FD2CE-3F9C-4BE9-918A-A6D8C180BA23}" srcOrd="1" destOrd="0" presId="urn:microsoft.com/office/officeart/2005/8/layout/orgChart1"/>
    <dgm:cxn modelId="{607A680C-8737-4E63-A69C-450BC7AD3D42}" type="presParOf" srcId="{9CA446C9-5F92-4A94-A57E-DC92257A384A}" destId="{3D431642-FB70-41D9-B387-1D45572DCC09}" srcOrd="1" destOrd="0" presId="urn:microsoft.com/office/officeart/2005/8/layout/orgChart1"/>
    <dgm:cxn modelId="{A16014A1-B4B1-460F-8302-D98885FD64E5}" type="presParOf" srcId="{9CA446C9-5F92-4A94-A57E-DC92257A384A}" destId="{30A562A1-FB9B-441B-8CC9-9261CC1153AD}" srcOrd="2" destOrd="0" presId="urn:microsoft.com/office/officeart/2005/8/layout/orgChart1"/>
    <dgm:cxn modelId="{1B549AD9-4E5C-41D6-A686-F8735872D1E5}" type="presParOf" srcId="{33087A39-1164-4D3D-A042-167731F3F86A}" destId="{8ACFE099-86B7-4921-B710-EAF60104E77A}" srcOrd="2" destOrd="0" presId="urn:microsoft.com/office/officeart/2005/8/layout/orgChart1"/>
    <dgm:cxn modelId="{2219F911-FA2A-4514-A59E-3E2F5ACD83C9}" type="presParOf" srcId="{33087A39-1164-4D3D-A042-167731F3F86A}" destId="{9322F082-9589-437D-979E-AAB4CDF1BDDB}" srcOrd="3" destOrd="0" presId="urn:microsoft.com/office/officeart/2005/8/layout/orgChart1"/>
    <dgm:cxn modelId="{B5F161C4-3DBC-47E1-AE7E-CBD6C64876D2}" type="presParOf" srcId="{9322F082-9589-437D-979E-AAB4CDF1BDDB}" destId="{9C65EF8C-0B0F-4906-B105-80D51B701FD2}" srcOrd="0" destOrd="0" presId="urn:microsoft.com/office/officeart/2005/8/layout/orgChart1"/>
    <dgm:cxn modelId="{AB52CD85-E69B-411E-9701-670BAA48393B}" type="presParOf" srcId="{9C65EF8C-0B0F-4906-B105-80D51B701FD2}" destId="{5374E4C1-E28F-4EFE-B163-9FEA93E3B5EB}" srcOrd="0" destOrd="0" presId="urn:microsoft.com/office/officeart/2005/8/layout/orgChart1"/>
    <dgm:cxn modelId="{48F96612-FD2F-4590-B17A-2458B0CE0025}" type="presParOf" srcId="{9C65EF8C-0B0F-4906-B105-80D51B701FD2}" destId="{AA9FDEE5-532C-4FE6-BCA0-D81CEBF27979}" srcOrd="1" destOrd="0" presId="urn:microsoft.com/office/officeart/2005/8/layout/orgChart1"/>
    <dgm:cxn modelId="{7C3DBBCB-8F40-485D-A561-4EAB1E132981}" type="presParOf" srcId="{9322F082-9589-437D-979E-AAB4CDF1BDDB}" destId="{43FD4C6B-BCF7-49FF-88B7-34285037AD5C}" srcOrd="1" destOrd="0" presId="urn:microsoft.com/office/officeart/2005/8/layout/orgChart1"/>
    <dgm:cxn modelId="{F83B8B1C-70D4-40A9-99BB-2D55809BB3EE}" type="presParOf" srcId="{9322F082-9589-437D-979E-AAB4CDF1BDDB}" destId="{D8DCB803-3579-44D0-B005-ABB9AA4CDC44}" srcOrd="2" destOrd="0" presId="urn:microsoft.com/office/officeart/2005/8/layout/orgChart1"/>
    <dgm:cxn modelId="{36CA61EE-4FFA-4261-A37F-87AB89F7D0BE}" type="presParOf" srcId="{33087A39-1164-4D3D-A042-167731F3F86A}" destId="{F063CA16-45D3-41A4-9C47-75220E66386D}" srcOrd="4" destOrd="0" presId="urn:microsoft.com/office/officeart/2005/8/layout/orgChart1"/>
    <dgm:cxn modelId="{938AFF97-D5EB-437A-8300-5E46F225F284}" type="presParOf" srcId="{33087A39-1164-4D3D-A042-167731F3F86A}" destId="{080EF6D3-6768-4FC8-8BA1-FB50357D5CC2}" srcOrd="5" destOrd="0" presId="urn:microsoft.com/office/officeart/2005/8/layout/orgChart1"/>
    <dgm:cxn modelId="{40F8DED8-E93B-45D1-9EA6-FCC84E91180F}" type="presParOf" srcId="{080EF6D3-6768-4FC8-8BA1-FB50357D5CC2}" destId="{64374DBB-81BE-4C7A-8D4F-F4E48B3826F2}" srcOrd="0" destOrd="0" presId="urn:microsoft.com/office/officeart/2005/8/layout/orgChart1"/>
    <dgm:cxn modelId="{F27CCA79-577A-460B-BE9C-6D068A1D8278}" type="presParOf" srcId="{64374DBB-81BE-4C7A-8D4F-F4E48B3826F2}" destId="{4BFAAE31-C458-4246-B877-9F9FEDBC2C85}" srcOrd="0" destOrd="0" presId="urn:microsoft.com/office/officeart/2005/8/layout/orgChart1"/>
    <dgm:cxn modelId="{B64C9808-7C67-4D00-B555-9B42E0E27DD3}" type="presParOf" srcId="{64374DBB-81BE-4C7A-8D4F-F4E48B3826F2}" destId="{58775598-8015-44EA-82A5-7138A462A95F}" srcOrd="1" destOrd="0" presId="urn:microsoft.com/office/officeart/2005/8/layout/orgChart1"/>
    <dgm:cxn modelId="{304C77E5-CF44-40C3-8DC4-32FE5EACF1A5}" type="presParOf" srcId="{080EF6D3-6768-4FC8-8BA1-FB50357D5CC2}" destId="{02102660-39DC-466A-9164-BB2B578DDAE7}" srcOrd="1" destOrd="0" presId="urn:microsoft.com/office/officeart/2005/8/layout/orgChart1"/>
    <dgm:cxn modelId="{ACCF94E9-7EC7-4FAE-A20B-B1FAEB709C2B}" type="presParOf" srcId="{080EF6D3-6768-4FC8-8BA1-FB50357D5CC2}" destId="{87B1EEAF-2D29-453D-AF08-16BE0C1DA7C9}" srcOrd="2" destOrd="0" presId="urn:microsoft.com/office/officeart/2005/8/layout/orgChart1"/>
    <dgm:cxn modelId="{BAFD6A1F-0928-4E57-93AF-7ECE18A8E8FE}" type="presParOf" srcId="{79ECCCB1-643D-4F32-B535-766B8A4A8BF2}" destId="{09C23C88-778E-4561-A917-CD306EDF17F7}" srcOrd="2" destOrd="0" presId="urn:microsoft.com/office/officeart/2005/8/layout/orgChart1"/>
    <dgm:cxn modelId="{144E4379-12C8-44D9-92AD-0B61D4EACF7F}" type="presParOf" srcId="{88F03789-6645-4F59-9964-2BE4172EF1BC}" destId="{A49FAC05-68F7-43D5-B7FA-1130DCAD5163}" srcOrd="2" destOrd="0" presId="urn:microsoft.com/office/officeart/2005/8/layout/orgChart1"/>
    <dgm:cxn modelId="{4CDBEFA5-EF84-43CD-9648-D1740F51028A}" type="presParOf" srcId="{EFB4F933-AD9A-4D89-A55B-3177DF0977D6}" destId="{3929CBB5-1152-47B6-8979-7F70F169563F}" srcOrd="2" destOrd="0" presId="urn:microsoft.com/office/officeart/2005/8/layout/orgChart1"/>
    <dgm:cxn modelId="{2D5DFFAE-EA42-4EF5-ACB4-BCC4BDD341C4}" type="presParOf" srcId="{3929CBB5-1152-47B6-8979-7F70F169563F}" destId="{846282AB-8ECF-492B-B731-A7A5CAE09A30}" srcOrd="0" destOrd="0" presId="urn:microsoft.com/office/officeart/2005/8/layout/orgChart1"/>
    <dgm:cxn modelId="{65EC55C2-4825-4904-AE6E-1A4BA970E329}" type="presParOf" srcId="{3929CBB5-1152-47B6-8979-7F70F169563F}" destId="{4671802D-28C7-4162-A719-E50467FC3F09}" srcOrd="1" destOrd="0" presId="urn:microsoft.com/office/officeart/2005/8/layout/orgChart1"/>
    <dgm:cxn modelId="{3F420473-4B5D-49D6-84B3-F125BA4E5A88}" type="presParOf" srcId="{4671802D-28C7-4162-A719-E50467FC3F09}" destId="{07D6BF51-CD00-4253-8FD9-B618DFBAAD8E}" srcOrd="0" destOrd="0" presId="urn:microsoft.com/office/officeart/2005/8/layout/orgChart1"/>
    <dgm:cxn modelId="{34D13BC6-AAB8-4611-AD3E-4A422901E97B}" type="presParOf" srcId="{07D6BF51-CD00-4253-8FD9-B618DFBAAD8E}" destId="{37F93248-E322-4E97-A199-DD2A6DDCC936}" srcOrd="0" destOrd="0" presId="urn:microsoft.com/office/officeart/2005/8/layout/orgChart1"/>
    <dgm:cxn modelId="{12149379-9FEB-43FE-B1AA-4F86FB836D2A}" type="presParOf" srcId="{07D6BF51-CD00-4253-8FD9-B618DFBAAD8E}" destId="{43BE6EE9-A61A-4846-ACEB-92600C56AF4C}" srcOrd="1" destOrd="0" presId="urn:microsoft.com/office/officeart/2005/8/layout/orgChart1"/>
    <dgm:cxn modelId="{2CF1C59F-61F0-4E34-A2D2-5A2369B19FE8}" type="presParOf" srcId="{4671802D-28C7-4162-A719-E50467FC3F09}" destId="{CE5075DB-BFF5-4143-8D7D-06605EFDF982}" srcOrd="1" destOrd="0" presId="urn:microsoft.com/office/officeart/2005/8/layout/orgChart1"/>
    <dgm:cxn modelId="{08765DE6-45C4-41ED-B78D-77BBE80AA932}" type="presParOf" srcId="{4671802D-28C7-4162-A719-E50467FC3F09}" destId="{F0DF6ECD-1A41-433B-AB63-3B55A752FBB8}" srcOrd="2" destOrd="0" presId="urn:microsoft.com/office/officeart/2005/8/layout/orgChart1"/>
    <dgm:cxn modelId="{CE603CA9-63DD-41B9-AD68-17A99650B2CF}" type="presParOf" srcId="{3929CBB5-1152-47B6-8979-7F70F169563F}" destId="{A94A9C73-2FF3-4E83-9F43-C30E56047F4A}" srcOrd="2" destOrd="0" presId="urn:microsoft.com/office/officeart/2005/8/layout/orgChart1"/>
    <dgm:cxn modelId="{E2C420EE-AE79-42CB-BC65-875648948867}" type="presParOf" srcId="{3929CBB5-1152-47B6-8979-7F70F169563F}" destId="{E210121B-4141-41FE-B228-2EEBA569B732}" srcOrd="3" destOrd="0" presId="urn:microsoft.com/office/officeart/2005/8/layout/orgChart1"/>
    <dgm:cxn modelId="{D86CC759-A939-4818-BED6-B887E829E08F}" type="presParOf" srcId="{E210121B-4141-41FE-B228-2EEBA569B732}" destId="{6EFF9158-B705-4074-91B1-151C8F24B4A8}" srcOrd="0" destOrd="0" presId="urn:microsoft.com/office/officeart/2005/8/layout/orgChart1"/>
    <dgm:cxn modelId="{C95FCA90-005D-4AEA-849F-AC2EDF1F34EC}" type="presParOf" srcId="{6EFF9158-B705-4074-91B1-151C8F24B4A8}" destId="{70D061F9-98D0-4CEB-93BF-905CD7D18BDB}" srcOrd="0" destOrd="0" presId="urn:microsoft.com/office/officeart/2005/8/layout/orgChart1"/>
    <dgm:cxn modelId="{28C3F617-5721-4C51-8D63-3615F49776F2}" type="presParOf" srcId="{6EFF9158-B705-4074-91B1-151C8F24B4A8}" destId="{B7740098-4E46-466A-BF21-3A253B7B248F}" srcOrd="1" destOrd="0" presId="urn:microsoft.com/office/officeart/2005/8/layout/orgChart1"/>
    <dgm:cxn modelId="{130F3B90-7583-408D-BA43-B5BBDDDAA34E}" type="presParOf" srcId="{E210121B-4141-41FE-B228-2EEBA569B732}" destId="{87675C56-E61E-483D-92DE-FF4AE0C66B86}" srcOrd="1" destOrd="0" presId="urn:microsoft.com/office/officeart/2005/8/layout/orgChart1"/>
    <dgm:cxn modelId="{D2E0339A-D01C-4DAC-99FC-162B43CD5AC3}" type="presParOf" srcId="{E210121B-4141-41FE-B228-2EEBA569B732}" destId="{2C3EE8A3-B419-41A1-A0AE-85344ECE2192}" srcOrd="2" destOrd="0" presId="urn:microsoft.com/office/officeart/2005/8/layout/orgChart1"/>
    <dgm:cxn modelId="{FCE7A80D-7B60-4B05-998E-56BC6256FD72}" type="presParOf" srcId="{3929CBB5-1152-47B6-8979-7F70F169563F}" destId="{7A56DBE1-C276-44C2-81EE-F24359847DA4}" srcOrd="4" destOrd="0" presId="urn:microsoft.com/office/officeart/2005/8/layout/orgChart1"/>
    <dgm:cxn modelId="{A9339AE6-9139-4209-8677-F1CF0722505A}" type="presParOf" srcId="{3929CBB5-1152-47B6-8979-7F70F169563F}" destId="{AF8FC8AB-8443-4365-BF19-F9C3E80F38D5}" srcOrd="5" destOrd="0" presId="urn:microsoft.com/office/officeart/2005/8/layout/orgChart1"/>
    <dgm:cxn modelId="{4523813A-010D-49B6-8592-BA13BF6E0CAC}" type="presParOf" srcId="{AF8FC8AB-8443-4365-BF19-F9C3E80F38D5}" destId="{80C4269C-64D2-450F-8E1D-8F84AFA467D1}" srcOrd="0" destOrd="0" presId="urn:microsoft.com/office/officeart/2005/8/layout/orgChart1"/>
    <dgm:cxn modelId="{2676F2AA-C614-4387-832F-E9F39C848F79}" type="presParOf" srcId="{80C4269C-64D2-450F-8E1D-8F84AFA467D1}" destId="{36183338-2650-4282-9BEF-F4AB8DF6345E}" srcOrd="0" destOrd="0" presId="urn:microsoft.com/office/officeart/2005/8/layout/orgChart1"/>
    <dgm:cxn modelId="{106D0BF4-C0A9-4DDC-B260-96FF7F5284AD}" type="presParOf" srcId="{80C4269C-64D2-450F-8E1D-8F84AFA467D1}" destId="{0C2DCA08-67BA-4C31-ACC3-BF721C003984}" srcOrd="1" destOrd="0" presId="urn:microsoft.com/office/officeart/2005/8/layout/orgChart1"/>
    <dgm:cxn modelId="{B61B1239-CF8C-4551-A705-F50AFDBB995A}" type="presParOf" srcId="{AF8FC8AB-8443-4365-BF19-F9C3E80F38D5}" destId="{18279CE9-8044-463F-B22B-317945A207AC}" srcOrd="1" destOrd="0" presId="urn:microsoft.com/office/officeart/2005/8/layout/orgChart1"/>
    <dgm:cxn modelId="{3CFC54E0-CE55-4A53-82CB-7C1FD4AA90C8}" type="presParOf" srcId="{AF8FC8AB-8443-4365-BF19-F9C3E80F38D5}" destId="{4EE25A40-2B54-4AAA-BE78-575687768293}" srcOrd="2" destOrd="0" presId="urn:microsoft.com/office/officeart/2005/8/layout/orgChart1"/>
    <dgm:cxn modelId="{358D75C6-2CC1-4785-8C9E-732E3851CE90}" type="presParOf" srcId="{3929CBB5-1152-47B6-8979-7F70F169563F}" destId="{8100D51D-4740-47BF-A716-A182169B0915}" srcOrd="6" destOrd="0" presId="urn:microsoft.com/office/officeart/2005/8/layout/orgChart1"/>
    <dgm:cxn modelId="{3F3DAD09-74DE-4B15-A375-69F0D7A46987}" type="presParOf" srcId="{3929CBB5-1152-47B6-8979-7F70F169563F}" destId="{F21F3CFC-3954-4E52-A585-5D673E87D888}" srcOrd="7" destOrd="0" presId="urn:microsoft.com/office/officeart/2005/8/layout/orgChart1"/>
    <dgm:cxn modelId="{67D279F9-5CF6-4DCA-9C0E-5F2FDC6E5725}" type="presParOf" srcId="{F21F3CFC-3954-4E52-A585-5D673E87D888}" destId="{63051D49-8791-4E2E-A58E-DC44612703A7}" srcOrd="0" destOrd="0" presId="urn:microsoft.com/office/officeart/2005/8/layout/orgChart1"/>
    <dgm:cxn modelId="{725AD101-C770-41BE-A6D7-79026C07DE4A}" type="presParOf" srcId="{63051D49-8791-4E2E-A58E-DC44612703A7}" destId="{F895DCF2-7F6F-498C-83B8-03C8B3BF721F}" srcOrd="0" destOrd="0" presId="urn:microsoft.com/office/officeart/2005/8/layout/orgChart1"/>
    <dgm:cxn modelId="{848EC5BD-886B-4C00-A950-22CD4A87E62A}" type="presParOf" srcId="{63051D49-8791-4E2E-A58E-DC44612703A7}" destId="{1CEF2CAB-3A8C-4EC1-9559-57876B3ECDE0}" srcOrd="1" destOrd="0" presId="urn:microsoft.com/office/officeart/2005/8/layout/orgChart1"/>
    <dgm:cxn modelId="{DA9BE12A-A262-4464-84F7-E6914D6DA688}" type="presParOf" srcId="{F21F3CFC-3954-4E52-A585-5D673E87D888}" destId="{6D0015C0-EC13-443A-A5C5-C3379B66C6E8}" srcOrd="1" destOrd="0" presId="urn:microsoft.com/office/officeart/2005/8/layout/orgChart1"/>
    <dgm:cxn modelId="{17D8E21B-499E-408F-A118-6A52696EEE65}" type="presParOf" srcId="{F21F3CFC-3954-4E52-A585-5D673E87D888}" destId="{F6F47995-89B0-4D6F-95F3-5A987ED3A255}" srcOrd="2" destOrd="0" presId="urn:microsoft.com/office/officeart/2005/8/layout/orgChart1"/>
    <dgm:cxn modelId="{DB08C3C4-9BA1-4848-8047-480BAA7B32FD}" type="presParOf" srcId="{3929CBB5-1152-47B6-8979-7F70F169563F}" destId="{B7EDB5A0-EC28-423B-8608-199490968F35}" srcOrd="8" destOrd="0" presId="urn:microsoft.com/office/officeart/2005/8/layout/orgChart1"/>
    <dgm:cxn modelId="{325DABE7-3C8E-4ACD-A99E-833FEF2B4F0F}" type="presParOf" srcId="{3929CBB5-1152-47B6-8979-7F70F169563F}" destId="{8C8B16F7-021E-41E9-AE1E-BF71ED74960E}" srcOrd="9" destOrd="0" presId="urn:microsoft.com/office/officeart/2005/8/layout/orgChart1"/>
    <dgm:cxn modelId="{D19A5196-E2BF-411B-BB8D-C39C8BB1A3AA}" type="presParOf" srcId="{8C8B16F7-021E-41E9-AE1E-BF71ED74960E}" destId="{77EC39F8-479F-4740-AA01-12190DFA199A}" srcOrd="0" destOrd="0" presId="urn:microsoft.com/office/officeart/2005/8/layout/orgChart1"/>
    <dgm:cxn modelId="{E9A2C65E-27BB-48EF-97F9-68281D3C9DA9}" type="presParOf" srcId="{77EC39F8-479F-4740-AA01-12190DFA199A}" destId="{918590B0-26AB-4D0F-9243-1D9E8C246C71}" srcOrd="0" destOrd="0" presId="urn:microsoft.com/office/officeart/2005/8/layout/orgChart1"/>
    <dgm:cxn modelId="{8644EEA3-B069-4A1F-933A-4CF218AA64FB}" type="presParOf" srcId="{77EC39F8-479F-4740-AA01-12190DFA199A}" destId="{86CB1874-23AA-4D80-A576-040AE7DA23D1}" srcOrd="1" destOrd="0" presId="urn:microsoft.com/office/officeart/2005/8/layout/orgChart1"/>
    <dgm:cxn modelId="{B019C5EB-A31E-41D6-927B-E890067558A9}" type="presParOf" srcId="{8C8B16F7-021E-41E9-AE1E-BF71ED74960E}" destId="{F73AC299-2520-477E-867C-9F7513611C44}" srcOrd="1" destOrd="0" presId="urn:microsoft.com/office/officeart/2005/8/layout/orgChart1"/>
    <dgm:cxn modelId="{ADE6D994-46C9-4DF7-835F-5BD4523EF087}" type="presParOf" srcId="{8C8B16F7-021E-41E9-AE1E-BF71ED74960E}" destId="{2BA4D4A0-77BA-4D35-8C75-EA3635106BEB}" srcOrd="2" destOrd="0" presId="urn:microsoft.com/office/officeart/2005/8/layout/orgChart1"/>
    <dgm:cxn modelId="{04AC690E-AE08-4698-AFEC-CDD38DA4C47D}" type="presParOf" srcId="{3929CBB5-1152-47B6-8979-7F70F169563F}" destId="{E0E72A03-7ADE-4315-B548-D80487148366}" srcOrd="10" destOrd="0" presId="urn:microsoft.com/office/officeart/2005/8/layout/orgChart1"/>
    <dgm:cxn modelId="{919A7FC5-E9CD-47B8-B905-A62733CADAB5}" type="presParOf" srcId="{3929CBB5-1152-47B6-8979-7F70F169563F}" destId="{ADA9B009-EC18-4594-827A-04A428F5A822}" srcOrd="11" destOrd="0" presId="urn:microsoft.com/office/officeart/2005/8/layout/orgChart1"/>
    <dgm:cxn modelId="{F2F411FA-56AD-4332-8422-C900FC3D8A31}" type="presParOf" srcId="{ADA9B009-EC18-4594-827A-04A428F5A822}" destId="{B47175BC-94A5-4664-B9B8-64866B022949}" srcOrd="0" destOrd="0" presId="urn:microsoft.com/office/officeart/2005/8/layout/orgChart1"/>
    <dgm:cxn modelId="{76AD8762-2B9B-4A9E-B5D1-874387231697}" type="presParOf" srcId="{B47175BC-94A5-4664-B9B8-64866B022949}" destId="{A0AC53DB-FC47-4006-960F-18C83410A2BF}" srcOrd="0" destOrd="0" presId="urn:microsoft.com/office/officeart/2005/8/layout/orgChart1"/>
    <dgm:cxn modelId="{FC5CF2D3-E0FB-41AB-AF85-A33A68851228}" type="presParOf" srcId="{B47175BC-94A5-4664-B9B8-64866B022949}" destId="{30B2732F-EE0D-40C5-BD69-00FE9DC1E5A3}" srcOrd="1" destOrd="0" presId="urn:microsoft.com/office/officeart/2005/8/layout/orgChart1"/>
    <dgm:cxn modelId="{4E5A3600-966F-4C75-BADE-3E9E1A5FBDB3}" type="presParOf" srcId="{ADA9B009-EC18-4594-827A-04A428F5A822}" destId="{E1CC2B5E-8F21-4D03-BB66-F04A37CEC640}" srcOrd="1" destOrd="0" presId="urn:microsoft.com/office/officeart/2005/8/layout/orgChart1"/>
    <dgm:cxn modelId="{3B0FDC34-CE6E-4877-A484-1AFC3B77EC1E}" type="presParOf" srcId="{ADA9B009-EC18-4594-827A-04A428F5A822}" destId="{2C5C9855-6FA8-4FF3-9AC4-CFEF9CEF59A8}" srcOrd="2" destOrd="0" presId="urn:microsoft.com/office/officeart/2005/8/layout/orgChart1"/>
  </dgm:cxnLst>
  <dgm:bg/>
  <dgm:whole>
    <a:ln w="3175"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7A2B6-BFBE-4347-BA04-E03A8B53BFB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87B89AE-2394-4DF6-A1CD-DB791B02439F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 b="1"/>
            <a:t>Jefatura </a:t>
          </a:r>
        </a:p>
        <a:p>
          <a:r>
            <a:rPr lang="es-PE" sz="900" b="1"/>
            <a:t>FLM</a:t>
          </a:r>
        </a:p>
      </dgm:t>
    </dgm:pt>
    <dgm:pt modelId="{E092A64E-B358-4EC8-8A3E-801D88AB1A6C}" type="parTrans" cxnId="{86D8C9CD-DCAA-4053-9061-86A9C1BBC90D}">
      <dgm:prSet/>
      <dgm:spPr/>
      <dgm:t>
        <a:bodyPr/>
        <a:lstStyle/>
        <a:p>
          <a:endParaRPr lang="es-PE" sz="900"/>
        </a:p>
      </dgm:t>
    </dgm:pt>
    <dgm:pt modelId="{0A34080D-6A77-4B15-8DE4-0513EBE8E561}" type="sibTrans" cxnId="{86D8C9CD-DCAA-4053-9061-86A9C1BBC90D}">
      <dgm:prSet/>
      <dgm:spPr/>
      <dgm:t>
        <a:bodyPr/>
        <a:lstStyle/>
        <a:p>
          <a:endParaRPr lang="es-PE" sz="900"/>
        </a:p>
      </dgm:t>
    </dgm:pt>
    <dgm:pt modelId="{FD776C53-5EA5-44F3-9573-2482A3F49741}" type="asst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 smtClean="0"/>
            <a:t>GESTION </a:t>
          </a:r>
          <a:r>
            <a:rPr lang="es-PE" sz="900"/>
            <a:t>Y PAGO DE SUMINISTROS</a:t>
          </a:r>
        </a:p>
      </dgm:t>
    </dgm:pt>
    <dgm:pt modelId="{4DD9625F-600A-4BF3-9DEC-D26E40B606CC}" type="parTrans" cxnId="{E8179DFF-0F0D-4B5B-8017-0DA95A624AF7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900"/>
        </a:p>
      </dgm:t>
    </dgm:pt>
    <dgm:pt modelId="{53C65344-AB9E-4E8F-9204-BEF7EC974C32}" type="sibTrans" cxnId="{E8179DFF-0F0D-4B5B-8017-0DA95A624AF7}">
      <dgm:prSet/>
      <dgm:spPr/>
      <dgm:t>
        <a:bodyPr/>
        <a:lstStyle/>
        <a:p>
          <a:endParaRPr lang="es-PE" sz="900"/>
        </a:p>
      </dgm:t>
    </dgm:pt>
    <dgm:pt modelId="{5BBE4523-FC7D-49A9-ACDA-3A7A7B9FDB6A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 b="0"/>
            <a:t>FLM LIMA</a:t>
          </a:r>
        </a:p>
      </dgm:t>
    </dgm:pt>
    <dgm:pt modelId="{8316E419-49BB-4A5E-AEC9-11AEC1972C86}" type="parTrans" cxnId="{71C728A8-2941-41FE-9C7E-399DD40B1C1C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900"/>
        </a:p>
      </dgm:t>
    </dgm:pt>
    <dgm:pt modelId="{4F9F15E2-4597-40B6-B38E-FBE03523E0E0}" type="sibTrans" cxnId="{71C728A8-2941-41FE-9C7E-399DD40B1C1C}">
      <dgm:prSet/>
      <dgm:spPr/>
      <dgm:t>
        <a:bodyPr/>
        <a:lstStyle/>
        <a:p>
          <a:endParaRPr lang="es-PE" sz="900"/>
        </a:p>
      </dgm:t>
    </dgm:pt>
    <dgm:pt modelId="{1AD01F7E-7E7A-4C4F-853B-07EB19DBD1EF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 b="0"/>
            <a:t>FLM PROVINCIA</a:t>
          </a:r>
        </a:p>
      </dgm:t>
    </dgm:pt>
    <dgm:pt modelId="{5F091CA9-2953-457D-900F-034F5BC79F2F}" type="parTrans" cxnId="{8E5AC04B-B68A-40F0-85A8-65721D55FB79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900"/>
        </a:p>
      </dgm:t>
    </dgm:pt>
    <dgm:pt modelId="{251F7ECE-41C6-4FB4-8858-7360D2655758}" type="sibTrans" cxnId="{8E5AC04B-B68A-40F0-85A8-65721D55FB79}">
      <dgm:prSet/>
      <dgm:spPr/>
      <dgm:t>
        <a:bodyPr/>
        <a:lstStyle/>
        <a:p>
          <a:endParaRPr lang="es-PE" sz="900"/>
        </a:p>
      </dgm:t>
    </dgm:pt>
    <dgm:pt modelId="{ECE51656-04A4-40D9-B66A-E8AEF58AF5E9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 b="0"/>
            <a:t>NOC</a:t>
          </a:r>
        </a:p>
      </dgm:t>
    </dgm:pt>
    <dgm:pt modelId="{36A50CD9-3703-4E03-9CE7-8651A43CD61E}" type="parTrans" cxnId="{FE0D1502-C983-4CCD-A5B9-7971F93A566B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900"/>
        </a:p>
      </dgm:t>
    </dgm:pt>
    <dgm:pt modelId="{A24A1423-AD09-46FC-86C9-27701966BA1C}" type="sibTrans" cxnId="{FE0D1502-C983-4CCD-A5B9-7971F93A566B}">
      <dgm:prSet/>
      <dgm:spPr/>
      <dgm:t>
        <a:bodyPr/>
        <a:lstStyle/>
        <a:p>
          <a:endParaRPr lang="es-PE" sz="900"/>
        </a:p>
      </dgm:t>
    </dgm:pt>
    <dgm:pt modelId="{AD90971D-1367-4A84-BB04-B99B6EF15D46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/>
            <a:t>ENERGIA Y CLIMATIZACION </a:t>
          </a:r>
        </a:p>
      </dgm:t>
    </dgm:pt>
    <dgm:pt modelId="{D3C2809C-21EE-4B49-9E0B-BA69A069E4FD}" type="parTrans" cxnId="{E406BC65-59ED-4286-8CB5-B2731332FB75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900"/>
        </a:p>
      </dgm:t>
    </dgm:pt>
    <dgm:pt modelId="{C30D7520-8019-4DFD-A794-1D3357ADB121}" type="sibTrans" cxnId="{E406BC65-59ED-4286-8CB5-B2731332FB75}">
      <dgm:prSet/>
      <dgm:spPr/>
      <dgm:t>
        <a:bodyPr/>
        <a:lstStyle/>
        <a:p>
          <a:endParaRPr lang="es-PE" sz="900"/>
        </a:p>
      </dgm:t>
    </dgm:pt>
    <dgm:pt modelId="{16B67C37-00AC-429A-8B4D-3804EF65C2B8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/>
            <a:t>RADIO</a:t>
          </a:r>
        </a:p>
      </dgm:t>
    </dgm:pt>
    <dgm:pt modelId="{DE5178D0-B9DD-4AB4-A353-3E607C5BF06D}" type="parTrans" cxnId="{D70EBADB-86F3-45E7-A776-41E09B6DDB1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900"/>
        </a:p>
      </dgm:t>
    </dgm:pt>
    <dgm:pt modelId="{13F20493-EE2B-4ADE-ACD1-48C434A2253A}" type="sibTrans" cxnId="{D70EBADB-86F3-45E7-A776-41E09B6DDB10}">
      <dgm:prSet/>
      <dgm:spPr/>
      <dgm:t>
        <a:bodyPr/>
        <a:lstStyle/>
        <a:p>
          <a:endParaRPr lang="es-PE" sz="900"/>
        </a:p>
      </dgm:t>
    </dgm:pt>
    <dgm:pt modelId="{A0FE5257-3A0A-49CF-83CA-A60D9DA64C22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/>
            <a:t>INFRAESTRUCTURA</a:t>
          </a:r>
        </a:p>
      </dgm:t>
    </dgm:pt>
    <dgm:pt modelId="{9626E87D-AF27-4DA9-A9B5-476089A50591}" type="parTrans" cxnId="{2FEEC0BA-1EB2-4260-8A07-AB5A318829BF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2700"/>
      </dgm:spPr>
      <dgm:t>
        <a:bodyPr/>
        <a:lstStyle/>
        <a:p>
          <a:endParaRPr lang="es-PE" sz="900"/>
        </a:p>
      </dgm:t>
    </dgm:pt>
    <dgm:pt modelId="{010AC5F3-151C-4948-8B22-305FB142CB51}" type="sibTrans" cxnId="{2FEEC0BA-1EB2-4260-8A07-AB5A318829BF}">
      <dgm:prSet/>
      <dgm:spPr/>
      <dgm:t>
        <a:bodyPr/>
        <a:lstStyle/>
        <a:p>
          <a:endParaRPr lang="es-PE" sz="900"/>
        </a:p>
      </dgm:t>
    </dgm:pt>
    <dgm:pt modelId="{97E0C75C-AA5D-4BCF-ADC0-9B2B97CF1088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/>
            <a:t>ENERGIA Y CLIMATIZACION</a:t>
          </a:r>
        </a:p>
      </dgm:t>
    </dgm:pt>
    <dgm:pt modelId="{5789DA23-DCEF-4E9F-8EF3-7A5412C91502}" type="parTrans" cxnId="{06E18DF2-A10B-499B-A778-30E9B686AA85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endParaRPr lang="es-PE" sz="900"/>
        </a:p>
      </dgm:t>
    </dgm:pt>
    <dgm:pt modelId="{FD58E8A0-52E8-48A0-B62E-5974F13EC57D}" type="sibTrans" cxnId="{06E18DF2-A10B-499B-A778-30E9B686AA85}">
      <dgm:prSet/>
      <dgm:spPr/>
      <dgm:t>
        <a:bodyPr/>
        <a:lstStyle/>
        <a:p>
          <a:endParaRPr lang="es-PE" sz="900"/>
        </a:p>
      </dgm:t>
    </dgm:pt>
    <dgm:pt modelId="{7F96BE31-7DBC-4F1C-8E2C-47ADFB2844AD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/>
            <a:t>RADIO</a:t>
          </a:r>
        </a:p>
      </dgm:t>
    </dgm:pt>
    <dgm:pt modelId="{A141A364-2574-4346-B8AA-1F3265F7059D}" type="parTrans" cxnId="{3E75B262-FBDC-4B59-BDF8-B00E6C9BCBF9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2700"/>
      </dgm:spPr>
      <dgm:t>
        <a:bodyPr/>
        <a:lstStyle/>
        <a:p>
          <a:endParaRPr lang="es-PE" sz="900"/>
        </a:p>
      </dgm:t>
    </dgm:pt>
    <dgm:pt modelId="{A3B1F9BE-BD5E-4FC2-9074-D43E50016B55}" type="sibTrans" cxnId="{3E75B262-FBDC-4B59-BDF8-B00E6C9BCBF9}">
      <dgm:prSet/>
      <dgm:spPr/>
      <dgm:t>
        <a:bodyPr/>
        <a:lstStyle/>
        <a:p>
          <a:endParaRPr lang="es-PE" sz="900"/>
        </a:p>
      </dgm:t>
    </dgm:pt>
    <dgm:pt modelId="{411FB7B6-4B09-447A-AF50-867D234D5982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/>
            <a:t>INFRAESTRUCTURA</a:t>
          </a:r>
        </a:p>
      </dgm:t>
    </dgm:pt>
    <dgm:pt modelId="{60EB99F4-BADE-4D3A-9119-08473FA259EB}" type="parTrans" cxnId="{4DC7D00C-1640-41C7-9B19-E8A4CCE60051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2700"/>
      </dgm:spPr>
      <dgm:t>
        <a:bodyPr/>
        <a:lstStyle/>
        <a:p>
          <a:endParaRPr lang="es-PE" sz="900"/>
        </a:p>
      </dgm:t>
    </dgm:pt>
    <dgm:pt modelId="{0E517D04-D323-432F-BA19-975853744F55}" type="sibTrans" cxnId="{4DC7D00C-1640-41C7-9B19-E8A4CCE60051}">
      <dgm:prSet/>
      <dgm:spPr/>
      <dgm:t>
        <a:bodyPr/>
        <a:lstStyle/>
        <a:p>
          <a:endParaRPr lang="es-PE" sz="900"/>
        </a:p>
      </dgm:t>
    </dgm:pt>
    <dgm:pt modelId="{9FDB66E2-364F-4A5F-A353-0D779E82FE65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2700"/>
      </dgm:spPr>
      <dgm:t>
        <a:bodyPr/>
        <a:lstStyle/>
        <a:p>
          <a:r>
            <a:rPr lang="es-PE" sz="900" b="0"/>
            <a:t>DATA CENTER</a:t>
          </a:r>
        </a:p>
      </dgm:t>
    </dgm:pt>
    <dgm:pt modelId="{445CB97F-F092-47FE-82AD-41C7FA778ABD}" type="parTrans" cxnId="{32ECA567-1ECB-49A1-895D-B63320E53ABC}">
      <dgm:prSet/>
      <dgm:spPr>
        <a:ln w="12700"/>
      </dgm:spPr>
      <dgm:t>
        <a:bodyPr/>
        <a:lstStyle/>
        <a:p>
          <a:endParaRPr lang="es-PE" sz="900"/>
        </a:p>
      </dgm:t>
    </dgm:pt>
    <dgm:pt modelId="{E694ADBD-A313-445A-B878-73436B9027BD}" type="sibTrans" cxnId="{32ECA567-1ECB-49A1-895D-B63320E53ABC}">
      <dgm:prSet/>
      <dgm:spPr/>
      <dgm:t>
        <a:bodyPr/>
        <a:lstStyle/>
        <a:p>
          <a:endParaRPr lang="es-PE" sz="900"/>
        </a:p>
      </dgm:t>
    </dgm:pt>
    <dgm:pt modelId="{6D345AA9-7B4A-472D-828B-62070AC0EF23}" type="asst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2700"/>
      </dgm:spPr>
      <dgm:t>
        <a:bodyPr/>
        <a:lstStyle/>
        <a:p>
          <a:r>
            <a:rPr lang="es-PE" sz="900"/>
            <a:t>SOPORTE ADMINISTRATIVO</a:t>
          </a:r>
        </a:p>
      </dgm:t>
    </dgm:pt>
    <dgm:pt modelId="{9352626D-68A1-41D3-B56F-13C7FCD7BB7F}" type="parTrans" cxnId="{86978DB5-2278-4200-94D1-FEB50E555E2E}">
      <dgm:prSet/>
      <dgm:spPr/>
      <dgm:t>
        <a:bodyPr/>
        <a:lstStyle/>
        <a:p>
          <a:endParaRPr lang="es-PE" sz="900"/>
        </a:p>
      </dgm:t>
    </dgm:pt>
    <dgm:pt modelId="{E4E23230-37C7-4E7F-B67A-AF1248222221}" type="sibTrans" cxnId="{86978DB5-2278-4200-94D1-FEB50E555E2E}">
      <dgm:prSet/>
      <dgm:spPr/>
      <dgm:t>
        <a:bodyPr/>
        <a:lstStyle/>
        <a:p>
          <a:endParaRPr lang="es-PE" sz="900"/>
        </a:p>
      </dgm:t>
    </dgm:pt>
    <dgm:pt modelId="{68FDC342-281B-44B5-8788-A6ED485C69C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/>
            <a:t>TRANSMISIONES</a:t>
          </a:r>
        </a:p>
      </dgm:t>
    </dgm:pt>
    <dgm:pt modelId="{78E08BB8-9CAC-415F-A98E-E51AE0244CBD}" type="parTrans" cxnId="{DA93F0AC-E596-44EB-B165-17A4D7CC5456}">
      <dgm:prSet/>
      <dgm:spPr>
        <a:ln w="12700"/>
      </dgm:spPr>
      <dgm:t>
        <a:bodyPr/>
        <a:lstStyle/>
        <a:p>
          <a:endParaRPr lang="es-PE" sz="900"/>
        </a:p>
      </dgm:t>
    </dgm:pt>
    <dgm:pt modelId="{4FA866FA-3EFD-451E-955C-9E2BD5BA1793}" type="sibTrans" cxnId="{DA93F0AC-E596-44EB-B165-17A4D7CC5456}">
      <dgm:prSet/>
      <dgm:spPr/>
      <dgm:t>
        <a:bodyPr/>
        <a:lstStyle/>
        <a:p>
          <a:endParaRPr lang="es-PE" sz="900"/>
        </a:p>
      </dgm:t>
    </dgm:pt>
    <dgm:pt modelId="{80301A6D-7BFC-4235-B4FC-ACECB3B55589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s-PE" sz="900"/>
            <a:t>TRANSMISIONES</a:t>
          </a:r>
        </a:p>
      </dgm:t>
    </dgm:pt>
    <dgm:pt modelId="{72AF3E6B-45F8-475C-BB7F-5421F9AE1AA9}" type="parTrans" cxnId="{62D83024-D4F7-4438-A701-4750F7C28942}">
      <dgm:prSet/>
      <dgm:spPr>
        <a:ln w="12700"/>
      </dgm:spPr>
      <dgm:t>
        <a:bodyPr/>
        <a:lstStyle/>
        <a:p>
          <a:endParaRPr lang="es-PE" sz="900"/>
        </a:p>
      </dgm:t>
    </dgm:pt>
    <dgm:pt modelId="{2BC6AB61-1CE7-4A78-B636-0564D8DA8B0C}" type="sibTrans" cxnId="{62D83024-D4F7-4438-A701-4750F7C28942}">
      <dgm:prSet/>
      <dgm:spPr/>
      <dgm:t>
        <a:bodyPr/>
        <a:lstStyle/>
        <a:p>
          <a:endParaRPr lang="es-PE" sz="900"/>
        </a:p>
      </dgm:t>
    </dgm:pt>
    <dgm:pt modelId="{E52BB840-D72D-49D5-A460-31DC5ACDE1A4}" type="pres">
      <dgm:prSet presAssocID="{D767A2B6-BFBE-4347-BA04-E03A8B53BF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604D1D51-A64F-4E05-85D1-CFFC139E47BF}" type="pres">
      <dgm:prSet presAssocID="{A87B89AE-2394-4DF6-A1CD-DB791B02439F}" presName="hierRoot1" presStyleCnt="0">
        <dgm:presLayoutVars>
          <dgm:hierBranch val="init"/>
        </dgm:presLayoutVars>
      </dgm:prSet>
      <dgm:spPr/>
    </dgm:pt>
    <dgm:pt modelId="{DCE2162C-34AD-4F63-A92B-8FA23FF6C03F}" type="pres">
      <dgm:prSet presAssocID="{A87B89AE-2394-4DF6-A1CD-DB791B02439F}" presName="rootComposite1" presStyleCnt="0"/>
      <dgm:spPr/>
    </dgm:pt>
    <dgm:pt modelId="{28B5EBC9-6C88-4FDA-95AE-5CD3773D2DD5}" type="pres">
      <dgm:prSet presAssocID="{A87B89AE-2394-4DF6-A1CD-DB791B02439F}" presName="rootText1" presStyleLbl="node0" presStyleIdx="0" presStyleCnt="1" custScaleX="159721" custScaleY="15565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989C817-3823-45D2-B440-2AA6C8EECE30}" type="pres">
      <dgm:prSet presAssocID="{A87B89AE-2394-4DF6-A1CD-DB791B02439F}" presName="rootConnector1" presStyleLbl="node1" presStyleIdx="0" presStyleCnt="0"/>
      <dgm:spPr/>
      <dgm:t>
        <a:bodyPr/>
        <a:lstStyle/>
        <a:p>
          <a:endParaRPr lang="es-MX"/>
        </a:p>
      </dgm:t>
    </dgm:pt>
    <dgm:pt modelId="{C33A7439-4442-4969-AA78-A30D6B8BA30B}" type="pres">
      <dgm:prSet presAssocID="{A87B89AE-2394-4DF6-A1CD-DB791B02439F}" presName="hierChild2" presStyleCnt="0"/>
      <dgm:spPr/>
    </dgm:pt>
    <dgm:pt modelId="{00D6A9AB-60C1-41D5-814E-CD017F931EDE}" type="pres">
      <dgm:prSet presAssocID="{8316E419-49BB-4A5E-AEC9-11AEC1972C86}" presName="Name37" presStyleLbl="parChTrans1D2" presStyleIdx="0" presStyleCnt="6"/>
      <dgm:spPr/>
      <dgm:t>
        <a:bodyPr/>
        <a:lstStyle/>
        <a:p>
          <a:endParaRPr lang="es-MX"/>
        </a:p>
      </dgm:t>
    </dgm:pt>
    <dgm:pt modelId="{52B22F6E-2AFE-49C9-BEBA-87FFA4AB97EE}" type="pres">
      <dgm:prSet presAssocID="{5BBE4523-FC7D-49A9-ACDA-3A7A7B9FDB6A}" presName="hierRoot2" presStyleCnt="0">
        <dgm:presLayoutVars>
          <dgm:hierBranch val="init"/>
        </dgm:presLayoutVars>
      </dgm:prSet>
      <dgm:spPr/>
    </dgm:pt>
    <dgm:pt modelId="{E33F768D-8981-49F7-86D0-ECBE7D0D291A}" type="pres">
      <dgm:prSet presAssocID="{5BBE4523-FC7D-49A9-ACDA-3A7A7B9FDB6A}" presName="rootComposite" presStyleCnt="0"/>
      <dgm:spPr/>
    </dgm:pt>
    <dgm:pt modelId="{E4E1F41E-C873-45E9-8931-5435AB8BD2AF}" type="pres">
      <dgm:prSet presAssocID="{5BBE4523-FC7D-49A9-ACDA-3A7A7B9FDB6A}" presName="rootText" presStyleLbl="node2" presStyleIdx="0" presStyleCnt="4" custScaleX="22402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E8D1E61-8D06-4EE0-9328-975CC0E0188B}" type="pres">
      <dgm:prSet presAssocID="{5BBE4523-FC7D-49A9-ACDA-3A7A7B9FDB6A}" presName="rootConnector" presStyleLbl="node2" presStyleIdx="0" presStyleCnt="4"/>
      <dgm:spPr/>
      <dgm:t>
        <a:bodyPr/>
        <a:lstStyle/>
        <a:p>
          <a:endParaRPr lang="es-MX"/>
        </a:p>
      </dgm:t>
    </dgm:pt>
    <dgm:pt modelId="{7C914BD9-83A5-4E88-95A7-01F64E91A3FB}" type="pres">
      <dgm:prSet presAssocID="{5BBE4523-FC7D-49A9-ACDA-3A7A7B9FDB6A}" presName="hierChild4" presStyleCnt="0"/>
      <dgm:spPr/>
    </dgm:pt>
    <dgm:pt modelId="{A7ECC429-09BD-4C76-9B35-634BEA5F4302}" type="pres">
      <dgm:prSet presAssocID="{D3C2809C-21EE-4B49-9E0B-BA69A069E4FD}" presName="Name37" presStyleLbl="parChTrans1D3" presStyleIdx="0" presStyleCnt="8"/>
      <dgm:spPr/>
      <dgm:t>
        <a:bodyPr/>
        <a:lstStyle/>
        <a:p>
          <a:endParaRPr lang="es-MX"/>
        </a:p>
      </dgm:t>
    </dgm:pt>
    <dgm:pt modelId="{DA5A2F48-3EE6-4126-A905-517E653D3A8F}" type="pres">
      <dgm:prSet presAssocID="{AD90971D-1367-4A84-BB04-B99B6EF15D46}" presName="hierRoot2" presStyleCnt="0">
        <dgm:presLayoutVars>
          <dgm:hierBranch val="init"/>
        </dgm:presLayoutVars>
      </dgm:prSet>
      <dgm:spPr/>
    </dgm:pt>
    <dgm:pt modelId="{6D57299B-7B3F-4948-957D-08156C99C559}" type="pres">
      <dgm:prSet presAssocID="{AD90971D-1367-4A84-BB04-B99B6EF15D46}" presName="rootComposite" presStyleCnt="0"/>
      <dgm:spPr/>
    </dgm:pt>
    <dgm:pt modelId="{6D717668-CD96-4217-A78C-4A77C566C03A}" type="pres">
      <dgm:prSet presAssocID="{AD90971D-1367-4A84-BB04-B99B6EF15D46}" presName="rootText" presStyleLbl="node3" presStyleIdx="0" presStyleCnt="8" custScaleX="13355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47B5682-AEF9-4F41-8444-3544CF74157A}" type="pres">
      <dgm:prSet presAssocID="{AD90971D-1367-4A84-BB04-B99B6EF15D46}" presName="rootConnector" presStyleLbl="node3" presStyleIdx="0" presStyleCnt="8"/>
      <dgm:spPr/>
      <dgm:t>
        <a:bodyPr/>
        <a:lstStyle/>
        <a:p>
          <a:endParaRPr lang="es-MX"/>
        </a:p>
      </dgm:t>
    </dgm:pt>
    <dgm:pt modelId="{5E64543D-6183-4DE5-8B1E-1CD11B72516B}" type="pres">
      <dgm:prSet presAssocID="{AD90971D-1367-4A84-BB04-B99B6EF15D46}" presName="hierChild4" presStyleCnt="0"/>
      <dgm:spPr/>
    </dgm:pt>
    <dgm:pt modelId="{EF538395-2E05-4EBD-8D89-36A4E6F809C6}" type="pres">
      <dgm:prSet presAssocID="{AD90971D-1367-4A84-BB04-B99B6EF15D46}" presName="hierChild5" presStyleCnt="0"/>
      <dgm:spPr/>
    </dgm:pt>
    <dgm:pt modelId="{FB190640-2AD9-4BD5-A8AE-6CA098029D24}" type="pres">
      <dgm:prSet presAssocID="{DE5178D0-B9DD-4AB4-A353-3E607C5BF06D}" presName="Name37" presStyleLbl="parChTrans1D3" presStyleIdx="1" presStyleCnt="8"/>
      <dgm:spPr/>
      <dgm:t>
        <a:bodyPr/>
        <a:lstStyle/>
        <a:p>
          <a:endParaRPr lang="es-MX"/>
        </a:p>
      </dgm:t>
    </dgm:pt>
    <dgm:pt modelId="{5329914E-ADF1-4B58-9CFF-C62344C7B628}" type="pres">
      <dgm:prSet presAssocID="{16B67C37-00AC-429A-8B4D-3804EF65C2B8}" presName="hierRoot2" presStyleCnt="0">
        <dgm:presLayoutVars>
          <dgm:hierBranch val="init"/>
        </dgm:presLayoutVars>
      </dgm:prSet>
      <dgm:spPr/>
    </dgm:pt>
    <dgm:pt modelId="{4BF75D7E-88BC-4CC6-9880-004E707FC6A1}" type="pres">
      <dgm:prSet presAssocID="{16B67C37-00AC-429A-8B4D-3804EF65C2B8}" presName="rootComposite" presStyleCnt="0"/>
      <dgm:spPr/>
    </dgm:pt>
    <dgm:pt modelId="{F2B737BE-62A4-46FD-B6C8-C6CF0CA9B218}" type="pres">
      <dgm:prSet presAssocID="{16B67C37-00AC-429A-8B4D-3804EF65C2B8}" presName="rootText" presStyleLbl="node3" presStyleIdx="1" presStyleCnt="8" custScaleX="13355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019505D-590E-4C6D-9034-92527706380A}" type="pres">
      <dgm:prSet presAssocID="{16B67C37-00AC-429A-8B4D-3804EF65C2B8}" presName="rootConnector" presStyleLbl="node3" presStyleIdx="1" presStyleCnt="8"/>
      <dgm:spPr/>
      <dgm:t>
        <a:bodyPr/>
        <a:lstStyle/>
        <a:p>
          <a:endParaRPr lang="es-MX"/>
        </a:p>
      </dgm:t>
    </dgm:pt>
    <dgm:pt modelId="{CF63A49D-12DF-437C-A665-B795A20366F9}" type="pres">
      <dgm:prSet presAssocID="{16B67C37-00AC-429A-8B4D-3804EF65C2B8}" presName="hierChild4" presStyleCnt="0"/>
      <dgm:spPr/>
    </dgm:pt>
    <dgm:pt modelId="{48F1D170-ED1B-44AE-A0FD-4E62CE1B33AE}" type="pres">
      <dgm:prSet presAssocID="{16B67C37-00AC-429A-8B4D-3804EF65C2B8}" presName="hierChild5" presStyleCnt="0"/>
      <dgm:spPr/>
    </dgm:pt>
    <dgm:pt modelId="{BBB638F5-B871-41A4-AE40-55DD67FE76FD}" type="pres">
      <dgm:prSet presAssocID="{9626E87D-AF27-4DA9-A9B5-476089A50591}" presName="Name37" presStyleLbl="parChTrans1D3" presStyleIdx="2" presStyleCnt="8"/>
      <dgm:spPr/>
      <dgm:t>
        <a:bodyPr/>
        <a:lstStyle/>
        <a:p>
          <a:endParaRPr lang="es-MX"/>
        </a:p>
      </dgm:t>
    </dgm:pt>
    <dgm:pt modelId="{5F90BED5-EA17-4172-98EB-E26C23C9D780}" type="pres">
      <dgm:prSet presAssocID="{A0FE5257-3A0A-49CF-83CA-A60D9DA64C22}" presName="hierRoot2" presStyleCnt="0">
        <dgm:presLayoutVars>
          <dgm:hierBranch val="init"/>
        </dgm:presLayoutVars>
      </dgm:prSet>
      <dgm:spPr/>
    </dgm:pt>
    <dgm:pt modelId="{6D527D7D-D2AC-4A55-A25E-7ABFDC0E9AA5}" type="pres">
      <dgm:prSet presAssocID="{A0FE5257-3A0A-49CF-83CA-A60D9DA64C22}" presName="rootComposite" presStyleCnt="0"/>
      <dgm:spPr/>
    </dgm:pt>
    <dgm:pt modelId="{EAB8471F-D3D4-485D-BDDD-6247F1B3D634}" type="pres">
      <dgm:prSet presAssocID="{A0FE5257-3A0A-49CF-83CA-A60D9DA64C22}" presName="rootText" presStyleLbl="node3" presStyleIdx="2" presStyleCnt="8" custScaleX="13355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CA8BA22-2BA7-4327-AD9D-8E96A8D1B3F6}" type="pres">
      <dgm:prSet presAssocID="{A0FE5257-3A0A-49CF-83CA-A60D9DA64C22}" presName="rootConnector" presStyleLbl="node3" presStyleIdx="2" presStyleCnt="8"/>
      <dgm:spPr/>
      <dgm:t>
        <a:bodyPr/>
        <a:lstStyle/>
        <a:p>
          <a:endParaRPr lang="es-MX"/>
        </a:p>
      </dgm:t>
    </dgm:pt>
    <dgm:pt modelId="{5C517476-81FD-413C-A7AF-E43B22F197CF}" type="pres">
      <dgm:prSet presAssocID="{A0FE5257-3A0A-49CF-83CA-A60D9DA64C22}" presName="hierChild4" presStyleCnt="0"/>
      <dgm:spPr/>
    </dgm:pt>
    <dgm:pt modelId="{60275DE9-92B7-45A0-A1A8-4B8B782BBF9F}" type="pres">
      <dgm:prSet presAssocID="{A0FE5257-3A0A-49CF-83CA-A60D9DA64C22}" presName="hierChild5" presStyleCnt="0"/>
      <dgm:spPr/>
    </dgm:pt>
    <dgm:pt modelId="{7D925ABC-DBA1-4635-8FA5-43417988FD94}" type="pres">
      <dgm:prSet presAssocID="{78E08BB8-9CAC-415F-A98E-E51AE0244CBD}" presName="Name37" presStyleLbl="parChTrans1D3" presStyleIdx="3" presStyleCnt="8"/>
      <dgm:spPr/>
      <dgm:t>
        <a:bodyPr/>
        <a:lstStyle/>
        <a:p>
          <a:endParaRPr lang="es-MX"/>
        </a:p>
      </dgm:t>
    </dgm:pt>
    <dgm:pt modelId="{7B5C3F55-3F5C-48B8-B2EE-CF4F66AF3502}" type="pres">
      <dgm:prSet presAssocID="{68FDC342-281B-44B5-8788-A6ED485C69C1}" presName="hierRoot2" presStyleCnt="0">
        <dgm:presLayoutVars>
          <dgm:hierBranch val="init"/>
        </dgm:presLayoutVars>
      </dgm:prSet>
      <dgm:spPr/>
    </dgm:pt>
    <dgm:pt modelId="{AA81C8CF-E434-4C13-98E8-5E02D3196E68}" type="pres">
      <dgm:prSet presAssocID="{68FDC342-281B-44B5-8788-A6ED485C69C1}" presName="rootComposite" presStyleCnt="0"/>
      <dgm:spPr/>
    </dgm:pt>
    <dgm:pt modelId="{FD219DC1-5B6A-4E21-9FEA-37456B8BDBE3}" type="pres">
      <dgm:prSet presAssocID="{68FDC342-281B-44B5-8788-A6ED485C69C1}" presName="rootText" presStyleLbl="node3" presStyleIdx="3" presStyleCnt="8" custScaleX="13355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F80A245-B4DC-409C-9A70-E9895A59B891}" type="pres">
      <dgm:prSet presAssocID="{68FDC342-281B-44B5-8788-A6ED485C69C1}" presName="rootConnector" presStyleLbl="node3" presStyleIdx="3" presStyleCnt="8"/>
      <dgm:spPr/>
      <dgm:t>
        <a:bodyPr/>
        <a:lstStyle/>
        <a:p>
          <a:endParaRPr lang="es-MX"/>
        </a:p>
      </dgm:t>
    </dgm:pt>
    <dgm:pt modelId="{7B8D1D61-1C6D-462C-BD52-39B286CD496D}" type="pres">
      <dgm:prSet presAssocID="{68FDC342-281B-44B5-8788-A6ED485C69C1}" presName="hierChild4" presStyleCnt="0"/>
      <dgm:spPr/>
    </dgm:pt>
    <dgm:pt modelId="{8F7CA8DD-D379-4181-AF59-6D9DB1378862}" type="pres">
      <dgm:prSet presAssocID="{68FDC342-281B-44B5-8788-A6ED485C69C1}" presName="hierChild5" presStyleCnt="0"/>
      <dgm:spPr/>
    </dgm:pt>
    <dgm:pt modelId="{3F4DB56E-2E1B-4C00-A58C-D0851CB7164E}" type="pres">
      <dgm:prSet presAssocID="{5BBE4523-FC7D-49A9-ACDA-3A7A7B9FDB6A}" presName="hierChild5" presStyleCnt="0"/>
      <dgm:spPr/>
    </dgm:pt>
    <dgm:pt modelId="{6E2A3EAE-FB98-4A34-8238-7854014B5C44}" type="pres">
      <dgm:prSet presAssocID="{5F091CA9-2953-457D-900F-034F5BC79F2F}" presName="Name37" presStyleLbl="parChTrans1D2" presStyleIdx="1" presStyleCnt="6"/>
      <dgm:spPr/>
      <dgm:t>
        <a:bodyPr/>
        <a:lstStyle/>
        <a:p>
          <a:endParaRPr lang="es-MX"/>
        </a:p>
      </dgm:t>
    </dgm:pt>
    <dgm:pt modelId="{19817207-A109-4B8C-A208-53FAF4593A32}" type="pres">
      <dgm:prSet presAssocID="{1AD01F7E-7E7A-4C4F-853B-07EB19DBD1EF}" presName="hierRoot2" presStyleCnt="0">
        <dgm:presLayoutVars>
          <dgm:hierBranch val="init"/>
        </dgm:presLayoutVars>
      </dgm:prSet>
      <dgm:spPr/>
    </dgm:pt>
    <dgm:pt modelId="{A92BDCE0-31E1-416F-8E08-AA8D59C21FF5}" type="pres">
      <dgm:prSet presAssocID="{1AD01F7E-7E7A-4C4F-853B-07EB19DBD1EF}" presName="rootComposite" presStyleCnt="0"/>
      <dgm:spPr/>
    </dgm:pt>
    <dgm:pt modelId="{C0F7CCC3-E2CA-4D0F-813B-4168EC7687AC}" type="pres">
      <dgm:prSet presAssocID="{1AD01F7E-7E7A-4C4F-853B-07EB19DBD1EF}" presName="rootText" presStyleLbl="node2" presStyleIdx="1" presStyleCnt="4" custScaleX="22402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8697DE7-7F5D-4D51-8102-050562F36C10}" type="pres">
      <dgm:prSet presAssocID="{1AD01F7E-7E7A-4C4F-853B-07EB19DBD1EF}" presName="rootConnector" presStyleLbl="node2" presStyleIdx="1" presStyleCnt="4"/>
      <dgm:spPr/>
      <dgm:t>
        <a:bodyPr/>
        <a:lstStyle/>
        <a:p>
          <a:endParaRPr lang="es-MX"/>
        </a:p>
      </dgm:t>
    </dgm:pt>
    <dgm:pt modelId="{4FA7B8F6-E6C2-4EA7-8DCF-09FB84DA4701}" type="pres">
      <dgm:prSet presAssocID="{1AD01F7E-7E7A-4C4F-853B-07EB19DBD1EF}" presName="hierChild4" presStyleCnt="0"/>
      <dgm:spPr/>
    </dgm:pt>
    <dgm:pt modelId="{2D23C2A1-B001-41DA-A703-8B36576331B1}" type="pres">
      <dgm:prSet presAssocID="{5789DA23-DCEF-4E9F-8EF3-7A5412C91502}" presName="Name37" presStyleLbl="parChTrans1D3" presStyleIdx="4" presStyleCnt="8"/>
      <dgm:spPr/>
      <dgm:t>
        <a:bodyPr/>
        <a:lstStyle/>
        <a:p>
          <a:endParaRPr lang="es-MX"/>
        </a:p>
      </dgm:t>
    </dgm:pt>
    <dgm:pt modelId="{2E65634B-10F1-4D99-81B9-AB61414A10ED}" type="pres">
      <dgm:prSet presAssocID="{97E0C75C-AA5D-4BCF-ADC0-9B2B97CF1088}" presName="hierRoot2" presStyleCnt="0">
        <dgm:presLayoutVars>
          <dgm:hierBranch val="init"/>
        </dgm:presLayoutVars>
      </dgm:prSet>
      <dgm:spPr/>
    </dgm:pt>
    <dgm:pt modelId="{36194369-27BB-436A-ABC9-81B2CE91F342}" type="pres">
      <dgm:prSet presAssocID="{97E0C75C-AA5D-4BCF-ADC0-9B2B97CF1088}" presName="rootComposite" presStyleCnt="0"/>
      <dgm:spPr/>
    </dgm:pt>
    <dgm:pt modelId="{0CC8CE6A-2B7B-467C-98B2-BB83E2AFE642}" type="pres">
      <dgm:prSet presAssocID="{97E0C75C-AA5D-4BCF-ADC0-9B2B97CF1088}" presName="rootText" presStyleLbl="node3" presStyleIdx="4" presStyleCnt="8" custScaleX="13355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FCD42EF-4370-4EB9-9062-F6D5858B2A5F}" type="pres">
      <dgm:prSet presAssocID="{97E0C75C-AA5D-4BCF-ADC0-9B2B97CF1088}" presName="rootConnector" presStyleLbl="node3" presStyleIdx="4" presStyleCnt="8"/>
      <dgm:spPr/>
      <dgm:t>
        <a:bodyPr/>
        <a:lstStyle/>
        <a:p>
          <a:endParaRPr lang="es-MX"/>
        </a:p>
      </dgm:t>
    </dgm:pt>
    <dgm:pt modelId="{EE9991EF-A3E4-45D3-BB35-741AF8C992A6}" type="pres">
      <dgm:prSet presAssocID="{97E0C75C-AA5D-4BCF-ADC0-9B2B97CF1088}" presName="hierChild4" presStyleCnt="0"/>
      <dgm:spPr/>
    </dgm:pt>
    <dgm:pt modelId="{512AEE76-090F-402D-9EBD-6814484DA471}" type="pres">
      <dgm:prSet presAssocID="{97E0C75C-AA5D-4BCF-ADC0-9B2B97CF1088}" presName="hierChild5" presStyleCnt="0"/>
      <dgm:spPr/>
    </dgm:pt>
    <dgm:pt modelId="{FFC12CDE-B194-4C19-B9ED-65C9EF9BA95A}" type="pres">
      <dgm:prSet presAssocID="{A141A364-2574-4346-B8AA-1F3265F7059D}" presName="Name37" presStyleLbl="parChTrans1D3" presStyleIdx="5" presStyleCnt="8"/>
      <dgm:spPr/>
      <dgm:t>
        <a:bodyPr/>
        <a:lstStyle/>
        <a:p>
          <a:endParaRPr lang="es-MX"/>
        </a:p>
      </dgm:t>
    </dgm:pt>
    <dgm:pt modelId="{D7E17135-397B-4534-BA4F-88B77C37A17F}" type="pres">
      <dgm:prSet presAssocID="{7F96BE31-7DBC-4F1C-8E2C-47ADFB2844AD}" presName="hierRoot2" presStyleCnt="0">
        <dgm:presLayoutVars>
          <dgm:hierBranch val="init"/>
        </dgm:presLayoutVars>
      </dgm:prSet>
      <dgm:spPr/>
    </dgm:pt>
    <dgm:pt modelId="{54A38587-C55E-44B3-9A23-3D938A5CB744}" type="pres">
      <dgm:prSet presAssocID="{7F96BE31-7DBC-4F1C-8E2C-47ADFB2844AD}" presName="rootComposite" presStyleCnt="0"/>
      <dgm:spPr/>
    </dgm:pt>
    <dgm:pt modelId="{8B5BB19C-CB60-4BED-A5D8-BC6C73E92AC2}" type="pres">
      <dgm:prSet presAssocID="{7F96BE31-7DBC-4F1C-8E2C-47ADFB2844AD}" presName="rootText" presStyleLbl="node3" presStyleIdx="5" presStyleCnt="8" custScaleX="13355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F943F54-C5EF-492B-AAAF-65EF66F625AA}" type="pres">
      <dgm:prSet presAssocID="{7F96BE31-7DBC-4F1C-8E2C-47ADFB2844AD}" presName="rootConnector" presStyleLbl="node3" presStyleIdx="5" presStyleCnt="8"/>
      <dgm:spPr/>
      <dgm:t>
        <a:bodyPr/>
        <a:lstStyle/>
        <a:p>
          <a:endParaRPr lang="es-MX"/>
        </a:p>
      </dgm:t>
    </dgm:pt>
    <dgm:pt modelId="{5A189370-69AE-4DAB-8950-17F22AF4DABD}" type="pres">
      <dgm:prSet presAssocID="{7F96BE31-7DBC-4F1C-8E2C-47ADFB2844AD}" presName="hierChild4" presStyleCnt="0"/>
      <dgm:spPr/>
    </dgm:pt>
    <dgm:pt modelId="{17579462-EE66-46D8-8319-FB59D0FD9937}" type="pres">
      <dgm:prSet presAssocID="{7F96BE31-7DBC-4F1C-8E2C-47ADFB2844AD}" presName="hierChild5" presStyleCnt="0"/>
      <dgm:spPr/>
    </dgm:pt>
    <dgm:pt modelId="{1AAB1D43-2736-4542-8832-FBBA67FB6144}" type="pres">
      <dgm:prSet presAssocID="{60EB99F4-BADE-4D3A-9119-08473FA259EB}" presName="Name37" presStyleLbl="parChTrans1D3" presStyleIdx="6" presStyleCnt="8"/>
      <dgm:spPr/>
      <dgm:t>
        <a:bodyPr/>
        <a:lstStyle/>
        <a:p>
          <a:endParaRPr lang="es-MX"/>
        </a:p>
      </dgm:t>
    </dgm:pt>
    <dgm:pt modelId="{6B6E9E1E-0248-4B26-928D-58976BA42788}" type="pres">
      <dgm:prSet presAssocID="{411FB7B6-4B09-447A-AF50-867D234D5982}" presName="hierRoot2" presStyleCnt="0">
        <dgm:presLayoutVars>
          <dgm:hierBranch val="init"/>
        </dgm:presLayoutVars>
      </dgm:prSet>
      <dgm:spPr/>
    </dgm:pt>
    <dgm:pt modelId="{AE58372F-DC8F-4362-BD0C-E14925CE2704}" type="pres">
      <dgm:prSet presAssocID="{411FB7B6-4B09-447A-AF50-867D234D5982}" presName="rootComposite" presStyleCnt="0"/>
      <dgm:spPr/>
    </dgm:pt>
    <dgm:pt modelId="{017AF319-611A-4CE6-8B5A-DEECE0B189DA}" type="pres">
      <dgm:prSet presAssocID="{411FB7B6-4B09-447A-AF50-867D234D5982}" presName="rootText" presStyleLbl="node3" presStyleIdx="6" presStyleCnt="8" custScaleX="13355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8E807FB-6D4D-4C3C-9372-DE5451D27ADC}" type="pres">
      <dgm:prSet presAssocID="{411FB7B6-4B09-447A-AF50-867D234D5982}" presName="rootConnector" presStyleLbl="node3" presStyleIdx="6" presStyleCnt="8"/>
      <dgm:spPr/>
      <dgm:t>
        <a:bodyPr/>
        <a:lstStyle/>
        <a:p>
          <a:endParaRPr lang="es-MX"/>
        </a:p>
      </dgm:t>
    </dgm:pt>
    <dgm:pt modelId="{61BB3786-D87B-4B99-B78C-126B20A32023}" type="pres">
      <dgm:prSet presAssocID="{411FB7B6-4B09-447A-AF50-867D234D5982}" presName="hierChild4" presStyleCnt="0"/>
      <dgm:spPr/>
    </dgm:pt>
    <dgm:pt modelId="{EB41676D-61AD-4532-A4D1-4BEBCB1E4BB2}" type="pres">
      <dgm:prSet presAssocID="{411FB7B6-4B09-447A-AF50-867D234D5982}" presName="hierChild5" presStyleCnt="0"/>
      <dgm:spPr/>
    </dgm:pt>
    <dgm:pt modelId="{7455752A-D589-4508-A253-9454680F4ED7}" type="pres">
      <dgm:prSet presAssocID="{72AF3E6B-45F8-475C-BB7F-5421F9AE1AA9}" presName="Name37" presStyleLbl="parChTrans1D3" presStyleIdx="7" presStyleCnt="8"/>
      <dgm:spPr/>
      <dgm:t>
        <a:bodyPr/>
        <a:lstStyle/>
        <a:p>
          <a:endParaRPr lang="es-MX"/>
        </a:p>
      </dgm:t>
    </dgm:pt>
    <dgm:pt modelId="{080FA0C8-EEC1-4AE5-BEF5-E8962EBADB84}" type="pres">
      <dgm:prSet presAssocID="{80301A6D-7BFC-4235-B4FC-ACECB3B55589}" presName="hierRoot2" presStyleCnt="0">
        <dgm:presLayoutVars>
          <dgm:hierBranch val="init"/>
        </dgm:presLayoutVars>
      </dgm:prSet>
      <dgm:spPr/>
    </dgm:pt>
    <dgm:pt modelId="{B314B638-E88F-4290-84AD-4289D1D83480}" type="pres">
      <dgm:prSet presAssocID="{80301A6D-7BFC-4235-B4FC-ACECB3B55589}" presName="rootComposite" presStyleCnt="0"/>
      <dgm:spPr/>
    </dgm:pt>
    <dgm:pt modelId="{807C4A17-2BDF-4205-9157-EBDEE21BE3FD}" type="pres">
      <dgm:prSet presAssocID="{80301A6D-7BFC-4235-B4FC-ACECB3B55589}" presName="rootText" presStyleLbl="node3" presStyleIdx="7" presStyleCnt="8" custScaleX="13355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AE87670-211A-4F8F-AA83-ACBAA1482909}" type="pres">
      <dgm:prSet presAssocID="{80301A6D-7BFC-4235-B4FC-ACECB3B55589}" presName="rootConnector" presStyleLbl="node3" presStyleIdx="7" presStyleCnt="8"/>
      <dgm:spPr/>
      <dgm:t>
        <a:bodyPr/>
        <a:lstStyle/>
        <a:p>
          <a:endParaRPr lang="es-MX"/>
        </a:p>
      </dgm:t>
    </dgm:pt>
    <dgm:pt modelId="{51CBC66F-AC0C-42E5-976F-2BDD8260D58B}" type="pres">
      <dgm:prSet presAssocID="{80301A6D-7BFC-4235-B4FC-ACECB3B55589}" presName="hierChild4" presStyleCnt="0"/>
      <dgm:spPr/>
    </dgm:pt>
    <dgm:pt modelId="{96E6B922-AB4B-4EB7-88DE-4255D1D05A14}" type="pres">
      <dgm:prSet presAssocID="{80301A6D-7BFC-4235-B4FC-ACECB3B55589}" presName="hierChild5" presStyleCnt="0"/>
      <dgm:spPr/>
    </dgm:pt>
    <dgm:pt modelId="{5C7399C6-2BC3-4D8F-97E3-015672B82790}" type="pres">
      <dgm:prSet presAssocID="{1AD01F7E-7E7A-4C4F-853B-07EB19DBD1EF}" presName="hierChild5" presStyleCnt="0"/>
      <dgm:spPr/>
    </dgm:pt>
    <dgm:pt modelId="{E79CAC2D-EEBA-4488-9F5A-66977D22DD8F}" type="pres">
      <dgm:prSet presAssocID="{36A50CD9-3703-4E03-9CE7-8651A43CD61E}" presName="Name37" presStyleLbl="parChTrans1D2" presStyleIdx="2" presStyleCnt="6"/>
      <dgm:spPr/>
      <dgm:t>
        <a:bodyPr/>
        <a:lstStyle/>
        <a:p>
          <a:endParaRPr lang="es-MX"/>
        </a:p>
      </dgm:t>
    </dgm:pt>
    <dgm:pt modelId="{29D4767B-9A6C-49AA-AE80-ACEFC510CB63}" type="pres">
      <dgm:prSet presAssocID="{ECE51656-04A4-40D9-B66A-E8AEF58AF5E9}" presName="hierRoot2" presStyleCnt="0">
        <dgm:presLayoutVars>
          <dgm:hierBranch val="init"/>
        </dgm:presLayoutVars>
      </dgm:prSet>
      <dgm:spPr/>
    </dgm:pt>
    <dgm:pt modelId="{57D4D76A-E99B-4D14-9861-F6FDD7A5C661}" type="pres">
      <dgm:prSet presAssocID="{ECE51656-04A4-40D9-B66A-E8AEF58AF5E9}" presName="rootComposite" presStyleCnt="0"/>
      <dgm:spPr/>
    </dgm:pt>
    <dgm:pt modelId="{33D0B04A-C054-489A-9369-F1E2368D0A1C}" type="pres">
      <dgm:prSet presAssocID="{ECE51656-04A4-40D9-B66A-E8AEF58AF5E9}" presName="rootText" presStyleLbl="node2" presStyleIdx="2" presStyleCnt="4" custScaleX="22402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39C0102-A92F-43E3-AFBC-9665CAD4C811}" type="pres">
      <dgm:prSet presAssocID="{ECE51656-04A4-40D9-B66A-E8AEF58AF5E9}" presName="rootConnector" presStyleLbl="node2" presStyleIdx="2" presStyleCnt="4"/>
      <dgm:spPr/>
      <dgm:t>
        <a:bodyPr/>
        <a:lstStyle/>
        <a:p>
          <a:endParaRPr lang="es-MX"/>
        </a:p>
      </dgm:t>
    </dgm:pt>
    <dgm:pt modelId="{43CAB794-A739-43C1-A03B-1075FF3B755A}" type="pres">
      <dgm:prSet presAssocID="{ECE51656-04A4-40D9-B66A-E8AEF58AF5E9}" presName="hierChild4" presStyleCnt="0"/>
      <dgm:spPr/>
    </dgm:pt>
    <dgm:pt modelId="{C431E02C-D87A-4CB2-B3E5-6C85AD1BE36E}" type="pres">
      <dgm:prSet presAssocID="{ECE51656-04A4-40D9-B66A-E8AEF58AF5E9}" presName="hierChild5" presStyleCnt="0"/>
      <dgm:spPr/>
    </dgm:pt>
    <dgm:pt modelId="{35B86648-2514-4F37-828C-B19FCBCD9393}" type="pres">
      <dgm:prSet presAssocID="{445CB97F-F092-47FE-82AD-41C7FA778ABD}" presName="Name37" presStyleLbl="parChTrans1D2" presStyleIdx="3" presStyleCnt="6"/>
      <dgm:spPr/>
      <dgm:t>
        <a:bodyPr/>
        <a:lstStyle/>
        <a:p>
          <a:endParaRPr lang="es-MX"/>
        </a:p>
      </dgm:t>
    </dgm:pt>
    <dgm:pt modelId="{D59C3335-63BE-4BEF-873B-A51B7AF94EF8}" type="pres">
      <dgm:prSet presAssocID="{9FDB66E2-364F-4A5F-A353-0D779E82FE65}" presName="hierRoot2" presStyleCnt="0">
        <dgm:presLayoutVars>
          <dgm:hierBranch val="init"/>
        </dgm:presLayoutVars>
      </dgm:prSet>
      <dgm:spPr/>
    </dgm:pt>
    <dgm:pt modelId="{EC65C8E3-1FF7-4B54-A075-C32589C93B0A}" type="pres">
      <dgm:prSet presAssocID="{9FDB66E2-364F-4A5F-A353-0D779E82FE65}" presName="rootComposite" presStyleCnt="0"/>
      <dgm:spPr/>
    </dgm:pt>
    <dgm:pt modelId="{4B823FA7-1E84-4401-9C6F-EB9C0D7B8DB7}" type="pres">
      <dgm:prSet presAssocID="{9FDB66E2-364F-4A5F-A353-0D779E82FE65}" presName="rootText" presStyleLbl="node2" presStyleIdx="3" presStyleCnt="4" custScaleX="17283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5E338B9-0277-40CB-B3E7-1A881F3F4298}" type="pres">
      <dgm:prSet presAssocID="{9FDB66E2-364F-4A5F-A353-0D779E82FE65}" presName="rootConnector" presStyleLbl="node2" presStyleIdx="3" presStyleCnt="4"/>
      <dgm:spPr/>
      <dgm:t>
        <a:bodyPr/>
        <a:lstStyle/>
        <a:p>
          <a:endParaRPr lang="es-MX"/>
        </a:p>
      </dgm:t>
    </dgm:pt>
    <dgm:pt modelId="{7F98FBC2-A489-4B80-8EAC-2D5A44C80154}" type="pres">
      <dgm:prSet presAssocID="{9FDB66E2-364F-4A5F-A353-0D779E82FE65}" presName="hierChild4" presStyleCnt="0"/>
      <dgm:spPr/>
    </dgm:pt>
    <dgm:pt modelId="{ABAB1FE2-B13F-417E-BF46-1AA1D0EB52FE}" type="pres">
      <dgm:prSet presAssocID="{9FDB66E2-364F-4A5F-A353-0D779E82FE65}" presName="hierChild5" presStyleCnt="0"/>
      <dgm:spPr/>
    </dgm:pt>
    <dgm:pt modelId="{297C4D41-82A2-43F6-8C8E-AC877487A8DA}" type="pres">
      <dgm:prSet presAssocID="{A87B89AE-2394-4DF6-A1CD-DB791B02439F}" presName="hierChild3" presStyleCnt="0"/>
      <dgm:spPr/>
    </dgm:pt>
    <dgm:pt modelId="{00E92858-9F68-457C-B69E-67FF711B6E24}" type="pres">
      <dgm:prSet presAssocID="{4DD9625F-600A-4BF3-9DEC-D26E40B606CC}" presName="Name111" presStyleLbl="parChTrans1D2" presStyleIdx="4" presStyleCnt="6"/>
      <dgm:spPr/>
      <dgm:t>
        <a:bodyPr/>
        <a:lstStyle/>
        <a:p>
          <a:endParaRPr lang="es-MX"/>
        </a:p>
      </dgm:t>
    </dgm:pt>
    <dgm:pt modelId="{56D848ED-DB72-4611-ADED-25AA84A5704D}" type="pres">
      <dgm:prSet presAssocID="{FD776C53-5EA5-44F3-9573-2482A3F49741}" presName="hierRoot3" presStyleCnt="0">
        <dgm:presLayoutVars>
          <dgm:hierBranch val="init"/>
        </dgm:presLayoutVars>
      </dgm:prSet>
      <dgm:spPr/>
    </dgm:pt>
    <dgm:pt modelId="{9BF38A9F-836A-4ABC-AC07-1562D06F3A8A}" type="pres">
      <dgm:prSet presAssocID="{FD776C53-5EA5-44F3-9573-2482A3F49741}" presName="rootComposite3" presStyleCnt="0"/>
      <dgm:spPr/>
    </dgm:pt>
    <dgm:pt modelId="{4BDF980B-6F2C-47EA-8905-3DF8CE8B0E45}" type="pres">
      <dgm:prSet presAssocID="{FD776C53-5EA5-44F3-9573-2482A3F49741}" presName="rootText3" presStyleLbl="asst1" presStyleIdx="0" presStyleCnt="2" custScaleX="184500" custScaleY="16424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574298F-4C34-4DA9-A293-D729185CC240}" type="pres">
      <dgm:prSet presAssocID="{FD776C53-5EA5-44F3-9573-2482A3F49741}" presName="rootConnector3" presStyleLbl="asst1" presStyleIdx="0" presStyleCnt="2"/>
      <dgm:spPr/>
      <dgm:t>
        <a:bodyPr/>
        <a:lstStyle/>
        <a:p>
          <a:endParaRPr lang="es-MX"/>
        </a:p>
      </dgm:t>
    </dgm:pt>
    <dgm:pt modelId="{FCAB890C-B8D2-416B-9165-D3AADECBC648}" type="pres">
      <dgm:prSet presAssocID="{FD776C53-5EA5-44F3-9573-2482A3F49741}" presName="hierChild6" presStyleCnt="0"/>
      <dgm:spPr/>
    </dgm:pt>
    <dgm:pt modelId="{3875EB82-DC63-4FF0-97C3-8C8EAB59028E}" type="pres">
      <dgm:prSet presAssocID="{FD776C53-5EA5-44F3-9573-2482A3F49741}" presName="hierChild7" presStyleCnt="0"/>
      <dgm:spPr/>
    </dgm:pt>
    <dgm:pt modelId="{A4D03A14-FAAF-4391-8796-4AB274BB3356}" type="pres">
      <dgm:prSet presAssocID="{9352626D-68A1-41D3-B56F-13C7FCD7BB7F}" presName="Name111" presStyleLbl="parChTrans1D2" presStyleIdx="5" presStyleCnt="6"/>
      <dgm:spPr/>
      <dgm:t>
        <a:bodyPr/>
        <a:lstStyle/>
        <a:p>
          <a:endParaRPr lang="es-MX"/>
        </a:p>
      </dgm:t>
    </dgm:pt>
    <dgm:pt modelId="{A28A2FA8-21EC-4560-9195-BE90759AC79D}" type="pres">
      <dgm:prSet presAssocID="{6D345AA9-7B4A-472D-828B-62070AC0EF23}" presName="hierRoot3" presStyleCnt="0">
        <dgm:presLayoutVars>
          <dgm:hierBranch val="init"/>
        </dgm:presLayoutVars>
      </dgm:prSet>
      <dgm:spPr/>
    </dgm:pt>
    <dgm:pt modelId="{3C1F3CE6-FD1B-4796-856A-C953B5536572}" type="pres">
      <dgm:prSet presAssocID="{6D345AA9-7B4A-472D-828B-62070AC0EF23}" presName="rootComposite3" presStyleCnt="0"/>
      <dgm:spPr/>
    </dgm:pt>
    <dgm:pt modelId="{0E25960A-511D-42E1-9231-CBFA680BEA6D}" type="pres">
      <dgm:prSet presAssocID="{6D345AA9-7B4A-472D-828B-62070AC0EF23}" presName="rootText3" presStyleLbl="asst1" presStyleIdx="1" presStyleCnt="2" custScaleX="180735" custScaleY="15227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7AD9E7E-9FC6-46C9-8EE2-B291E46606D5}" type="pres">
      <dgm:prSet presAssocID="{6D345AA9-7B4A-472D-828B-62070AC0EF23}" presName="rootConnector3" presStyleLbl="asst1" presStyleIdx="1" presStyleCnt="2"/>
      <dgm:spPr/>
      <dgm:t>
        <a:bodyPr/>
        <a:lstStyle/>
        <a:p>
          <a:endParaRPr lang="es-MX"/>
        </a:p>
      </dgm:t>
    </dgm:pt>
    <dgm:pt modelId="{D8AE3AFE-131C-47B1-8A91-5CB5A003DF3A}" type="pres">
      <dgm:prSet presAssocID="{6D345AA9-7B4A-472D-828B-62070AC0EF23}" presName="hierChild6" presStyleCnt="0"/>
      <dgm:spPr/>
    </dgm:pt>
    <dgm:pt modelId="{A21EF44B-85E0-4548-841A-F210214FCEA4}" type="pres">
      <dgm:prSet presAssocID="{6D345AA9-7B4A-472D-828B-62070AC0EF23}" presName="hierChild7" presStyleCnt="0"/>
      <dgm:spPr/>
    </dgm:pt>
  </dgm:ptLst>
  <dgm:cxnLst>
    <dgm:cxn modelId="{B394555A-91AC-4C06-B13D-60162FC3D6EB}" type="presOf" srcId="{FD776C53-5EA5-44F3-9573-2482A3F49741}" destId="{F574298F-4C34-4DA9-A293-D729185CC240}" srcOrd="1" destOrd="0" presId="urn:microsoft.com/office/officeart/2005/8/layout/orgChart1"/>
    <dgm:cxn modelId="{62D83024-D4F7-4438-A701-4750F7C28942}" srcId="{1AD01F7E-7E7A-4C4F-853B-07EB19DBD1EF}" destId="{80301A6D-7BFC-4235-B4FC-ACECB3B55589}" srcOrd="3" destOrd="0" parTransId="{72AF3E6B-45F8-475C-BB7F-5421F9AE1AA9}" sibTransId="{2BC6AB61-1CE7-4A78-B636-0564D8DA8B0C}"/>
    <dgm:cxn modelId="{E8179DFF-0F0D-4B5B-8017-0DA95A624AF7}" srcId="{A87B89AE-2394-4DF6-A1CD-DB791B02439F}" destId="{FD776C53-5EA5-44F3-9573-2482A3F49741}" srcOrd="0" destOrd="0" parTransId="{4DD9625F-600A-4BF3-9DEC-D26E40B606CC}" sibTransId="{53C65344-AB9E-4E8F-9204-BEF7EC974C32}"/>
    <dgm:cxn modelId="{CC8C3AA1-CD67-42BC-869D-23D813FA4A12}" type="presOf" srcId="{ECE51656-04A4-40D9-B66A-E8AEF58AF5E9}" destId="{33D0B04A-C054-489A-9369-F1E2368D0A1C}" srcOrd="0" destOrd="0" presId="urn:microsoft.com/office/officeart/2005/8/layout/orgChart1"/>
    <dgm:cxn modelId="{9CD3BF97-1BEA-45F9-BFC9-C23B89DF27EB}" type="presOf" srcId="{1AD01F7E-7E7A-4C4F-853B-07EB19DBD1EF}" destId="{D8697DE7-7F5D-4D51-8102-050562F36C10}" srcOrd="1" destOrd="0" presId="urn:microsoft.com/office/officeart/2005/8/layout/orgChart1"/>
    <dgm:cxn modelId="{7A97C34E-4E0B-4A1F-912A-016E6033E851}" type="presOf" srcId="{80301A6D-7BFC-4235-B4FC-ACECB3B55589}" destId="{DAE87670-211A-4F8F-AA83-ACBAA1482909}" srcOrd="1" destOrd="0" presId="urn:microsoft.com/office/officeart/2005/8/layout/orgChart1"/>
    <dgm:cxn modelId="{413101C0-DF65-48F4-AAA9-EEB3C65CCEAB}" type="presOf" srcId="{4DD9625F-600A-4BF3-9DEC-D26E40B606CC}" destId="{00E92858-9F68-457C-B69E-67FF711B6E24}" srcOrd="0" destOrd="0" presId="urn:microsoft.com/office/officeart/2005/8/layout/orgChart1"/>
    <dgm:cxn modelId="{42278DB8-08A1-410C-8BCE-CF87971A347A}" type="presOf" srcId="{72AF3E6B-45F8-475C-BB7F-5421F9AE1AA9}" destId="{7455752A-D589-4508-A253-9454680F4ED7}" srcOrd="0" destOrd="0" presId="urn:microsoft.com/office/officeart/2005/8/layout/orgChart1"/>
    <dgm:cxn modelId="{27F00657-D254-4419-9D97-611D7B74E7D5}" type="presOf" srcId="{68FDC342-281B-44B5-8788-A6ED485C69C1}" destId="{FD219DC1-5B6A-4E21-9FEA-37456B8BDBE3}" srcOrd="0" destOrd="0" presId="urn:microsoft.com/office/officeart/2005/8/layout/orgChart1"/>
    <dgm:cxn modelId="{57FD7980-9CC6-4D96-968B-E0515AFE341D}" type="presOf" srcId="{97E0C75C-AA5D-4BCF-ADC0-9B2B97CF1088}" destId="{0CC8CE6A-2B7B-467C-98B2-BB83E2AFE642}" srcOrd="0" destOrd="0" presId="urn:microsoft.com/office/officeart/2005/8/layout/orgChart1"/>
    <dgm:cxn modelId="{52A7197F-9E56-4EA2-8B72-8FD2D321AB1E}" type="presOf" srcId="{D767A2B6-BFBE-4347-BA04-E03A8B53BFBE}" destId="{E52BB840-D72D-49D5-A460-31DC5ACDE1A4}" srcOrd="0" destOrd="0" presId="urn:microsoft.com/office/officeart/2005/8/layout/orgChart1"/>
    <dgm:cxn modelId="{FE0D1502-C983-4CCD-A5B9-7971F93A566B}" srcId="{A87B89AE-2394-4DF6-A1CD-DB791B02439F}" destId="{ECE51656-04A4-40D9-B66A-E8AEF58AF5E9}" srcOrd="3" destOrd="0" parTransId="{36A50CD9-3703-4E03-9CE7-8651A43CD61E}" sibTransId="{A24A1423-AD09-46FC-86C9-27701966BA1C}"/>
    <dgm:cxn modelId="{5489E2EA-F712-46F0-8928-5AA96B321380}" type="presOf" srcId="{68FDC342-281B-44B5-8788-A6ED485C69C1}" destId="{EF80A245-B4DC-409C-9A70-E9895A59B891}" srcOrd="1" destOrd="0" presId="urn:microsoft.com/office/officeart/2005/8/layout/orgChart1"/>
    <dgm:cxn modelId="{E406BC65-59ED-4286-8CB5-B2731332FB75}" srcId="{5BBE4523-FC7D-49A9-ACDA-3A7A7B9FDB6A}" destId="{AD90971D-1367-4A84-BB04-B99B6EF15D46}" srcOrd="0" destOrd="0" parTransId="{D3C2809C-21EE-4B49-9E0B-BA69A069E4FD}" sibTransId="{C30D7520-8019-4DFD-A794-1D3357ADB121}"/>
    <dgm:cxn modelId="{9C349C7D-E08A-4C2C-A7F2-84838ADCC006}" type="presOf" srcId="{411FB7B6-4B09-447A-AF50-867D234D5982}" destId="{A8E807FB-6D4D-4C3C-9372-DE5451D27ADC}" srcOrd="1" destOrd="0" presId="urn:microsoft.com/office/officeart/2005/8/layout/orgChart1"/>
    <dgm:cxn modelId="{4DC7D00C-1640-41C7-9B19-E8A4CCE60051}" srcId="{1AD01F7E-7E7A-4C4F-853B-07EB19DBD1EF}" destId="{411FB7B6-4B09-447A-AF50-867D234D5982}" srcOrd="2" destOrd="0" parTransId="{60EB99F4-BADE-4D3A-9119-08473FA259EB}" sibTransId="{0E517D04-D323-432F-BA19-975853744F55}"/>
    <dgm:cxn modelId="{E3284294-ACD3-4C64-961A-8A5ED9856396}" type="presOf" srcId="{411FB7B6-4B09-447A-AF50-867D234D5982}" destId="{017AF319-611A-4CE6-8B5A-DEECE0B189DA}" srcOrd="0" destOrd="0" presId="urn:microsoft.com/office/officeart/2005/8/layout/orgChart1"/>
    <dgm:cxn modelId="{2189BF0D-8BEF-47A1-A560-014D56C9C718}" type="presOf" srcId="{1AD01F7E-7E7A-4C4F-853B-07EB19DBD1EF}" destId="{C0F7CCC3-E2CA-4D0F-813B-4168EC7687AC}" srcOrd="0" destOrd="0" presId="urn:microsoft.com/office/officeart/2005/8/layout/orgChart1"/>
    <dgm:cxn modelId="{DA93F0AC-E596-44EB-B165-17A4D7CC5456}" srcId="{5BBE4523-FC7D-49A9-ACDA-3A7A7B9FDB6A}" destId="{68FDC342-281B-44B5-8788-A6ED485C69C1}" srcOrd="3" destOrd="0" parTransId="{78E08BB8-9CAC-415F-A98E-E51AE0244CBD}" sibTransId="{4FA866FA-3EFD-451E-955C-9E2BD5BA1793}"/>
    <dgm:cxn modelId="{A9B2CC34-E511-4085-B732-45737DB38010}" type="presOf" srcId="{16B67C37-00AC-429A-8B4D-3804EF65C2B8}" destId="{F2B737BE-62A4-46FD-B6C8-C6CF0CA9B218}" srcOrd="0" destOrd="0" presId="urn:microsoft.com/office/officeart/2005/8/layout/orgChart1"/>
    <dgm:cxn modelId="{33C1FB0B-72D3-4660-8BE6-AA1E2D5C3940}" type="presOf" srcId="{D3C2809C-21EE-4B49-9E0B-BA69A069E4FD}" destId="{A7ECC429-09BD-4C76-9B35-634BEA5F4302}" srcOrd="0" destOrd="0" presId="urn:microsoft.com/office/officeart/2005/8/layout/orgChart1"/>
    <dgm:cxn modelId="{5028D022-17EB-4884-9FF4-B479F8567F49}" type="presOf" srcId="{A87B89AE-2394-4DF6-A1CD-DB791B02439F}" destId="{0989C817-3823-45D2-B440-2AA6C8EECE30}" srcOrd="1" destOrd="0" presId="urn:microsoft.com/office/officeart/2005/8/layout/orgChart1"/>
    <dgm:cxn modelId="{9B008287-E702-4853-A9CF-6F294B95B9BD}" type="presOf" srcId="{7F96BE31-7DBC-4F1C-8E2C-47ADFB2844AD}" destId="{0F943F54-C5EF-492B-AAAF-65EF66F625AA}" srcOrd="1" destOrd="0" presId="urn:microsoft.com/office/officeart/2005/8/layout/orgChart1"/>
    <dgm:cxn modelId="{1A7D7073-C68A-434E-B8A4-718F6F232CDB}" type="presOf" srcId="{97E0C75C-AA5D-4BCF-ADC0-9B2B97CF1088}" destId="{DFCD42EF-4370-4EB9-9062-F6D5858B2A5F}" srcOrd="1" destOrd="0" presId="urn:microsoft.com/office/officeart/2005/8/layout/orgChart1"/>
    <dgm:cxn modelId="{9ED51A55-7896-4DE7-8244-28FD00331AB3}" type="presOf" srcId="{16B67C37-00AC-429A-8B4D-3804EF65C2B8}" destId="{9019505D-590E-4C6D-9034-92527706380A}" srcOrd="1" destOrd="0" presId="urn:microsoft.com/office/officeart/2005/8/layout/orgChart1"/>
    <dgm:cxn modelId="{C9EDCFBC-502C-4EAC-96C0-C361FD6FBA93}" type="presOf" srcId="{A87B89AE-2394-4DF6-A1CD-DB791B02439F}" destId="{28B5EBC9-6C88-4FDA-95AE-5CD3773D2DD5}" srcOrd="0" destOrd="0" presId="urn:microsoft.com/office/officeart/2005/8/layout/orgChart1"/>
    <dgm:cxn modelId="{E08DFC6D-D8E1-4F34-9519-9DD501B7578E}" type="presOf" srcId="{A141A364-2574-4346-B8AA-1F3265F7059D}" destId="{FFC12CDE-B194-4C19-B9ED-65C9EF9BA95A}" srcOrd="0" destOrd="0" presId="urn:microsoft.com/office/officeart/2005/8/layout/orgChart1"/>
    <dgm:cxn modelId="{86978DB5-2278-4200-94D1-FEB50E555E2E}" srcId="{A87B89AE-2394-4DF6-A1CD-DB791B02439F}" destId="{6D345AA9-7B4A-472D-828B-62070AC0EF23}" srcOrd="5" destOrd="0" parTransId="{9352626D-68A1-41D3-B56F-13C7FCD7BB7F}" sibTransId="{E4E23230-37C7-4E7F-B67A-AF1248222221}"/>
    <dgm:cxn modelId="{6ADFC293-B3DE-4AED-A5FF-1B166B6D3854}" type="presOf" srcId="{7F96BE31-7DBC-4F1C-8E2C-47ADFB2844AD}" destId="{8B5BB19C-CB60-4BED-A5D8-BC6C73E92AC2}" srcOrd="0" destOrd="0" presId="urn:microsoft.com/office/officeart/2005/8/layout/orgChart1"/>
    <dgm:cxn modelId="{DBC726A0-B3FD-409D-AA2E-AE3AD4AF88E2}" type="presOf" srcId="{9FDB66E2-364F-4A5F-A353-0D779E82FE65}" destId="{4B823FA7-1E84-4401-9C6F-EB9C0D7B8DB7}" srcOrd="0" destOrd="0" presId="urn:microsoft.com/office/officeart/2005/8/layout/orgChart1"/>
    <dgm:cxn modelId="{FFFDD752-7922-4763-A041-80311F6BB6FF}" type="presOf" srcId="{AD90971D-1367-4A84-BB04-B99B6EF15D46}" destId="{947B5682-AEF9-4F41-8444-3544CF74157A}" srcOrd="1" destOrd="0" presId="urn:microsoft.com/office/officeart/2005/8/layout/orgChart1"/>
    <dgm:cxn modelId="{0C01BA4E-B898-4C7A-9754-3EEC808D1781}" type="presOf" srcId="{445CB97F-F092-47FE-82AD-41C7FA778ABD}" destId="{35B86648-2514-4F37-828C-B19FCBCD9393}" srcOrd="0" destOrd="0" presId="urn:microsoft.com/office/officeart/2005/8/layout/orgChart1"/>
    <dgm:cxn modelId="{3E75B262-FBDC-4B59-BDF8-B00E6C9BCBF9}" srcId="{1AD01F7E-7E7A-4C4F-853B-07EB19DBD1EF}" destId="{7F96BE31-7DBC-4F1C-8E2C-47ADFB2844AD}" srcOrd="1" destOrd="0" parTransId="{A141A364-2574-4346-B8AA-1F3265F7059D}" sibTransId="{A3B1F9BE-BD5E-4FC2-9074-D43E50016B55}"/>
    <dgm:cxn modelId="{04ADDF23-4198-4ADD-9F11-A3FA9A885070}" type="presOf" srcId="{80301A6D-7BFC-4235-B4FC-ACECB3B55589}" destId="{807C4A17-2BDF-4205-9157-EBDEE21BE3FD}" srcOrd="0" destOrd="0" presId="urn:microsoft.com/office/officeart/2005/8/layout/orgChart1"/>
    <dgm:cxn modelId="{799B786E-243B-49EB-8031-4392AE3E13DB}" type="presOf" srcId="{5F091CA9-2953-457D-900F-034F5BC79F2F}" destId="{6E2A3EAE-FB98-4A34-8238-7854014B5C44}" srcOrd="0" destOrd="0" presId="urn:microsoft.com/office/officeart/2005/8/layout/orgChart1"/>
    <dgm:cxn modelId="{06E18DF2-A10B-499B-A778-30E9B686AA85}" srcId="{1AD01F7E-7E7A-4C4F-853B-07EB19DBD1EF}" destId="{97E0C75C-AA5D-4BCF-ADC0-9B2B97CF1088}" srcOrd="0" destOrd="0" parTransId="{5789DA23-DCEF-4E9F-8EF3-7A5412C91502}" sibTransId="{FD58E8A0-52E8-48A0-B62E-5974F13EC57D}"/>
    <dgm:cxn modelId="{09FFA2E5-938E-46E6-AFEF-38B854FF64DB}" type="presOf" srcId="{A0FE5257-3A0A-49CF-83CA-A60D9DA64C22}" destId="{FCA8BA22-2BA7-4327-AD9D-8E96A8D1B3F6}" srcOrd="1" destOrd="0" presId="urn:microsoft.com/office/officeart/2005/8/layout/orgChart1"/>
    <dgm:cxn modelId="{D70EBADB-86F3-45E7-A776-41E09B6DDB10}" srcId="{5BBE4523-FC7D-49A9-ACDA-3A7A7B9FDB6A}" destId="{16B67C37-00AC-429A-8B4D-3804EF65C2B8}" srcOrd="1" destOrd="0" parTransId="{DE5178D0-B9DD-4AB4-A353-3E607C5BF06D}" sibTransId="{13F20493-EE2B-4ADE-ACD1-48C434A2253A}"/>
    <dgm:cxn modelId="{2FEEC0BA-1EB2-4260-8A07-AB5A318829BF}" srcId="{5BBE4523-FC7D-49A9-ACDA-3A7A7B9FDB6A}" destId="{A0FE5257-3A0A-49CF-83CA-A60D9DA64C22}" srcOrd="2" destOrd="0" parTransId="{9626E87D-AF27-4DA9-A9B5-476089A50591}" sibTransId="{010AC5F3-151C-4948-8B22-305FB142CB51}"/>
    <dgm:cxn modelId="{E8D4838C-490C-475C-917E-248BA87E8BFF}" type="presOf" srcId="{9FDB66E2-364F-4A5F-A353-0D779E82FE65}" destId="{95E338B9-0277-40CB-B3E7-1A881F3F4298}" srcOrd="1" destOrd="0" presId="urn:microsoft.com/office/officeart/2005/8/layout/orgChart1"/>
    <dgm:cxn modelId="{35AEA02D-E21F-4060-A6CA-D9BC7F2544B0}" type="presOf" srcId="{60EB99F4-BADE-4D3A-9119-08473FA259EB}" destId="{1AAB1D43-2736-4542-8832-FBBA67FB6144}" srcOrd="0" destOrd="0" presId="urn:microsoft.com/office/officeart/2005/8/layout/orgChart1"/>
    <dgm:cxn modelId="{B945665E-F724-48C7-8522-14E99AA0FB0F}" type="presOf" srcId="{ECE51656-04A4-40D9-B66A-E8AEF58AF5E9}" destId="{639C0102-A92F-43E3-AFBC-9665CAD4C811}" srcOrd="1" destOrd="0" presId="urn:microsoft.com/office/officeart/2005/8/layout/orgChart1"/>
    <dgm:cxn modelId="{B38B8251-BFCE-4825-916B-397E3CD6FABA}" type="presOf" srcId="{5789DA23-DCEF-4E9F-8EF3-7A5412C91502}" destId="{2D23C2A1-B001-41DA-A703-8B36576331B1}" srcOrd="0" destOrd="0" presId="urn:microsoft.com/office/officeart/2005/8/layout/orgChart1"/>
    <dgm:cxn modelId="{71C728A8-2941-41FE-9C7E-399DD40B1C1C}" srcId="{A87B89AE-2394-4DF6-A1CD-DB791B02439F}" destId="{5BBE4523-FC7D-49A9-ACDA-3A7A7B9FDB6A}" srcOrd="1" destOrd="0" parTransId="{8316E419-49BB-4A5E-AEC9-11AEC1972C86}" sibTransId="{4F9F15E2-4597-40B6-B38E-FBE03523E0E0}"/>
    <dgm:cxn modelId="{4D93D58A-4E8E-48D4-B585-D6C26B5E4F2A}" type="presOf" srcId="{9626E87D-AF27-4DA9-A9B5-476089A50591}" destId="{BBB638F5-B871-41A4-AE40-55DD67FE76FD}" srcOrd="0" destOrd="0" presId="urn:microsoft.com/office/officeart/2005/8/layout/orgChart1"/>
    <dgm:cxn modelId="{A75D0A91-97E6-400F-AA93-BBCC6B23B803}" type="presOf" srcId="{FD776C53-5EA5-44F3-9573-2482A3F49741}" destId="{4BDF980B-6F2C-47EA-8905-3DF8CE8B0E45}" srcOrd="0" destOrd="0" presId="urn:microsoft.com/office/officeart/2005/8/layout/orgChart1"/>
    <dgm:cxn modelId="{3548942B-47F3-4D5D-A5E2-C7AE946AF1DC}" type="presOf" srcId="{78E08BB8-9CAC-415F-A98E-E51AE0244CBD}" destId="{7D925ABC-DBA1-4635-8FA5-43417988FD94}" srcOrd="0" destOrd="0" presId="urn:microsoft.com/office/officeart/2005/8/layout/orgChart1"/>
    <dgm:cxn modelId="{5EB38055-D6FC-4AA8-9B68-5831046DE58C}" type="presOf" srcId="{8316E419-49BB-4A5E-AEC9-11AEC1972C86}" destId="{00D6A9AB-60C1-41D5-814E-CD017F931EDE}" srcOrd="0" destOrd="0" presId="urn:microsoft.com/office/officeart/2005/8/layout/orgChart1"/>
    <dgm:cxn modelId="{DFBCAC43-4366-4B33-BEA3-A7C8EF782B09}" type="presOf" srcId="{A0FE5257-3A0A-49CF-83CA-A60D9DA64C22}" destId="{EAB8471F-D3D4-485D-BDDD-6247F1B3D634}" srcOrd="0" destOrd="0" presId="urn:microsoft.com/office/officeart/2005/8/layout/orgChart1"/>
    <dgm:cxn modelId="{672FF635-7B87-4CF7-9F87-23AFC9BB93B8}" type="presOf" srcId="{36A50CD9-3703-4E03-9CE7-8651A43CD61E}" destId="{E79CAC2D-EEBA-4488-9F5A-66977D22DD8F}" srcOrd="0" destOrd="0" presId="urn:microsoft.com/office/officeart/2005/8/layout/orgChart1"/>
    <dgm:cxn modelId="{8E5AC04B-B68A-40F0-85A8-65721D55FB79}" srcId="{A87B89AE-2394-4DF6-A1CD-DB791B02439F}" destId="{1AD01F7E-7E7A-4C4F-853B-07EB19DBD1EF}" srcOrd="2" destOrd="0" parTransId="{5F091CA9-2953-457D-900F-034F5BC79F2F}" sibTransId="{251F7ECE-41C6-4FB4-8858-7360D2655758}"/>
    <dgm:cxn modelId="{35EBB721-6AE5-4F5E-8DAB-04C938E98D79}" type="presOf" srcId="{5BBE4523-FC7D-49A9-ACDA-3A7A7B9FDB6A}" destId="{4E8D1E61-8D06-4EE0-9328-975CC0E0188B}" srcOrd="1" destOrd="0" presId="urn:microsoft.com/office/officeart/2005/8/layout/orgChart1"/>
    <dgm:cxn modelId="{86D8C9CD-DCAA-4053-9061-86A9C1BBC90D}" srcId="{D767A2B6-BFBE-4347-BA04-E03A8B53BFBE}" destId="{A87B89AE-2394-4DF6-A1CD-DB791B02439F}" srcOrd="0" destOrd="0" parTransId="{E092A64E-B358-4EC8-8A3E-801D88AB1A6C}" sibTransId="{0A34080D-6A77-4B15-8DE4-0513EBE8E561}"/>
    <dgm:cxn modelId="{69062899-A55D-4F50-866F-9D916A42F209}" type="presOf" srcId="{6D345AA9-7B4A-472D-828B-62070AC0EF23}" destId="{37AD9E7E-9FC6-46C9-8EE2-B291E46606D5}" srcOrd="1" destOrd="0" presId="urn:microsoft.com/office/officeart/2005/8/layout/orgChart1"/>
    <dgm:cxn modelId="{2E1662DF-9C02-44EB-A5B4-CCFDD3FAD661}" type="presOf" srcId="{DE5178D0-B9DD-4AB4-A353-3E607C5BF06D}" destId="{FB190640-2AD9-4BD5-A8AE-6CA098029D24}" srcOrd="0" destOrd="0" presId="urn:microsoft.com/office/officeart/2005/8/layout/orgChart1"/>
    <dgm:cxn modelId="{85A02A1B-C832-4927-AD08-EC166BC8AD40}" type="presOf" srcId="{9352626D-68A1-41D3-B56F-13C7FCD7BB7F}" destId="{A4D03A14-FAAF-4391-8796-4AB274BB3356}" srcOrd="0" destOrd="0" presId="urn:microsoft.com/office/officeart/2005/8/layout/orgChart1"/>
    <dgm:cxn modelId="{1AF11261-60FA-448B-84A3-26DBA59987D0}" type="presOf" srcId="{6D345AA9-7B4A-472D-828B-62070AC0EF23}" destId="{0E25960A-511D-42E1-9231-CBFA680BEA6D}" srcOrd="0" destOrd="0" presId="urn:microsoft.com/office/officeart/2005/8/layout/orgChart1"/>
    <dgm:cxn modelId="{5EB1559B-7C9A-439A-8774-BA72B75AEF30}" type="presOf" srcId="{5BBE4523-FC7D-49A9-ACDA-3A7A7B9FDB6A}" destId="{E4E1F41E-C873-45E9-8931-5435AB8BD2AF}" srcOrd="0" destOrd="0" presId="urn:microsoft.com/office/officeart/2005/8/layout/orgChart1"/>
    <dgm:cxn modelId="{A4A12002-0D55-4121-8115-618089803BB5}" type="presOf" srcId="{AD90971D-1367-4A84-BB04-B99B6EF15D46}" destId="{6D717668-CD96-4217-A78C-4A77C566C03A}" srcOrd="0" destOrd="0" presId="urn:microsoft.com/office/officeart/2005/8/layout/orgChart1"/>
    <dgm:cxn modelId="{32ECA567-1ECB-49A1-895D-B63320E53ABC}" srcId="{A87B89AE-2394-4DF6-A1CD-DB791B02439F}" destId="{9FDB66E2-364F-4A5F-A353-0D779E82FE65}" srcOrd="4" destOrd="0" parTransId="{445CB97F-F092-47FE-82AD-41C7FA778ABD}" sibTransId="{E694ADBD-A313-445A-B878-73436B9027BD}"/>
    <dgm:cxn modelId="{2C93334B-BBAA-4E76-B976-088AFC00BBAF}" type="presParOf" srcId="{E52BB840-D72D-49D5-A460-31DC5ACDE1A4}" destId="{604D1D51-A64F-4E05-85D1-CFFC139E47BF}" srcOrd="0" destOrd="0" presId="urn:microsoft.com/office/officeart/2005/8/layout/orgChart1"/>
    <dgm:cxn modelId="{CCECC773-E44C-49D1-AC07-49709BBC050D}" type="presParOf" srcId="{604D1D51-A64F-4E05-85D1-CFFC139E47BF}" destId="{DCE2162C-34AD-4F63-A92B-8FA23FF6C03F}" srcOrd="0" destOrd="0" presId="urn:microsoft.com/office/officeart/2005/8/layout/orgChart1"/>
    <dgm:cxn modelId="{AEB6A983-76B9-4B90-8194-FD3DE2BDCB3A}" type="presParOf" srcId="{DCE2162C-34AD-4F63-A92B-8FA23FF6C03F}" destId="{28B5EBC9-6C88-4FDA-95AE-5CD3773D2DD5}" srcOrd="0" destOrd="0" presId="urn:microsoft.com/office/officeart/2005/8/layout/orgChart1"/>
    <dgm:cxn modelId="{2CED3E4D-B8DF-4756-98DB-6D5B8489FC3F}" type="presParOf" srcId="{DCE2162C-34AD-4F63-A92B-8FA23FF6C03F}" destId="{0989C817-3823-45D2-B440-2AA6C8EECE30}" srcOrd="1" destOrd="0" presId="urn:microsoft.com/office/officeart/2005/8/layout/orgChart1"/>
    <dgm:cxn modelId="{807CB3F0-2C87-4A6A-A520-5ECDCA7210B7}" type="presParOf" srcId="{604D1D51-A64F-4E05-85D1-CFFC139E47BF}" destId="{C33A7439-4442-4969-AA78-A30D6B8BA30B}" srcOrd="1" destOrd="0" presId="urn:microsoft.com/office/officeart/2005/8/layout/orgChart1"/>
    <dgm:cxn modelId="{6216DE28-F7B1-4A02-AFFE-EE6A62CA7F1F}" type="presParOf" srcId="{C33A7439-4442-4969-AA78-A30D6B8BA30B}" destId="{00D6A9AB-60C1-41D5-814E-CD017F931EDE}" srcOrd="0" destOrd="0" presId="urn:microsoft.com/office/officeart/2005/8/layout/orgChart1"/>
    <dgm:cxn modelId="{F3EB9672-E843-42D4-879B-2114BEF40F52}" type="presParOf" srcId="{C33A7439-4442-4969-AA78-A30D6B8BA30B}" destId="{52B22F6E-2AFE-49C9-BEBA-87FFA4AB97EE}" srcOrd="1" destOrd="0" presId="urn:microsoft.com/office/officeart/2005/8/layout/orgChart1"/>
    <dgm:cxn modelId="{275E8CE4-BCBF-4CC5-8425-87F8A130F459}" type="presParOf" srcId="{52B22F6E-2AFE-49C9-BEBA-87FFA4AB97EE}" destId="{E33F768D-8981-49F7-86D0-ECBE7D0D291A}" srcOrd="0" destOrd="0" presId="urn:microsoft.com/office/officeart/2005/8/layout/orgChart1"/>
    <dgm:cxn modelId="{638CC4E3-E644-4309-9E29-DA7C5C07495A}" type="presParOf" srcId="{E33F768D-8981-49F7-86D0-ECBE7D0D291A}" destId="{E4E1F41E-C873-45E9-8931-5435AB8BD2AF}" srcOrd="0" destOrd="0" presId="urn:microsoft.com/office/officeart/2005/8/layout/orgChart1"/>
    <dgm:cxn modelId="{62F032E0-B74A-440D-B4A9-ACDA852A4174}" type="presParOf" srcId="{E33F768D-8981-49F7-86D0-ECBE7D0D291A}" destId="{4E8D1E61-8D06-4EE0-9328-975CC0E0188B}" srcOrd="1" destOrd="0" presId="urn:microsoft.com/office/officeart/2005/8/layout/orgChart1"/>
    <dgm:cxn modelId="{6E60DCFB-CC2C-4E02-9540-E3B7E486D366}" type="presParOf" srcId="{52B22F6E-2AFE-49C9-BEBA-87FFA4AB97EE}" destId="{7C914BD9-83A5-4E88-95A7-01F64E91A3FB}" srcOrd="1" destOrd="0" presId="urn:microsoft.com/office/officeart/2005/8/layout/orgChart1"/>
    <dgm:cxn modelId="{6AA5E513-F091-44AA-864A-9DD354566D39}" type="presParOf" srcId="{7C914BD9-83A5-4E88-95A7-01F64E91A3FB}" destId="{A7ECC429-09BD-4C76-9B35-634BEA5F4302}" srcOrd="0" destOrd="0" presId="urn:microsoft.com/office/officeart/2005/8/layout/orgChart1"/>
    <dgm:cxn modelId="{522CDBD9-2DD7-4396-B4E3-BD6CBEA997F5}" type="presParOf" srcId="{7C914BD9-83A5-4E88-95A7-01F64E91A3FB}" destId="{DA5A2F48-3EE6-4126-A905-517E653D3A8F}" srcOrd="1" destOrd="0" presId="urn:microsoft.com/office/officeart/2005/8/layout/orgChart1"/>
    <dgm:cxn modelId="{9ECE4035-FB05-446D-AE0F-49538E9DA3BB}" type="presParOf" srcId="{DA5A2F48-3EE6-4126-A905-517E653D3A8F}" destId="{6D57299B-7B3F-4948-957D-08156C99C559}" srcOrd="0" destOrd="0" presId="urn:microsoft.com/office/officeart/2005/8/layout/orgChart1"/>
    <dgm:cxn modelId="{40DF1ECB-B0D8-4B79-AA23-B35D7E42A876}" type="presParOf" srcId="{6D57299B-7B3F-4948-957D-08156C99C559}" destId="{6D717668-CD96-4217-A78C-4A77C566C03A}" srcOrd="0" destOrd="0" presId="urn:microsoft.com/office/officeart/2005/8/layout/orgChart1"/>
    <dgm:cxn modelId="{9F70E798-47FD-4A2A-AA2F-7A44B8568653}" type="presParOf" srcId="{6D57299B-7B3F-4948-957D-08156C99C559}" destId="{947B5682-AEF9-4F41-8444-3544CF74157A}" srcOrd="1" destOrd="0" presId="urn:microsoft.com/office/officeart/2005/8/layout/orgChart1"/>
    <dgm:cxn modelId="{729AC3BB-B6AF-4F7D-AAF8-32091F35AD3A}" type="presParOf" srcId="{DA5A2F48-3EE6-4126-A905-517E653D3A8F}" destId="{5E64543D-6183-4DE5-8B1E-1CD11B72516B}" srcOrd="1" destOrd="0" presId="urn:microsoft.com/office/officeart/2005/8/layout/orgChart1"/>
    <dgm:cxn modelId="{6574110C-3855-454C-B7E0-AFB90EF9B18D}" type="presParOf" srcId="{DA5A2F48-3EE6-4126-A905-517E653D3A8F}" destId="{EF538395-2E05-4EBD-8D89-36A4E6F809C6}" srcOrd="2" destOrd="0" presId="urn:microsoft.com/office/officeart/2005/8/layout/orgChart1"/>
    <dgm:cxn modelId="{13FBBFFB-BA21-4341-8C92-4EFFAA5158B4}" type="presParOf" srcId="{7C914BD9-83A5-4E88-95A7-01F64E91A3FB}" destId="{FB190640-2AD9-4BD5-A8AE-6CA098029D24}" srcOrd="2" destOrd="0" presId="urn:microsoft.com/office/officeart/2005/8/layout/orgChart1"/>
    <dgm:cxn modelId="{3F39095C-34ED-43A5-A232-69195E937FB2}" type="presParOf" srcId="{7C914BD9-83A5-4E88-95A7-01F64E91A3FB}" destId="{5329914E-ADF1-4B58-9CFF-C62344C7B628}" srcOrd="3" destOrd="0" presId="urn:microsoft.com/office/officeart/2005/8/layout/orgChart1"/>
    <dgm:cxn modelId="{E35A001E-1837-4FB3-81C3-ED502B030DC7}" type="presParOf" srcId="{5329914E-ADF1-4B58-9CFF-C62344C7B628}" destId="{4BF75D7E-88BC-4CC6-9880-004E707FC6A1}" srcOrd="0" destOrd="0" presId="urn:microsoft.com/office/officeart/2005/8/layout/orgChart1"/>
    <dgm:cxn modelId="{E71B4817-EFCB-4ED9-979E-98F5B161DD3F}" type="presParOf" srcId="{4BF75D7E-88BC-4CC6-9880-004E707FC6A1}" destId="{F2B737BE-62A4-46FD-B6C8-C6CF0CA9B218}" srcOrd="0" destOrd="0" presId="urn:microsoft.com/office/officeart/2005/8/layout/orgChart1"/>
    <dgm:cxn modelId="{18CBF97C-FB91-48D5-BDB9-A67C8708085D}" type="presParOf" srcId="{4BF75D7E-88BC-4CC6-9880-004E707FC6A1}" destId="{9019505D-590E-4C6D-9034-92527706380A}" srcOrd="1" destOrd="0" presId="urn:microsoft.com/office/officeart/2005/8/layout/orgChart1"/>
    <dgm:cxn modelId="{94AA401A-DA51-426A-8685-5AF309926F32}" type="presParOf" srcId="{5329914E-ADF1-4B58-9CFF-C62344C7B628}" destId="{CF63A49D-12DF-437C-A665-B795A20366F9}" srcOrd="1" destOrd="0" presId="urn:microsoft.com/office/officeart/2005/8/layout/orgChart1"/>
    <dgm:cxn modelId="{356E9EBF-485D-4BCE-9B24-C493667A8A96}" type="presParOf" srcId="{5329914E-ADF1-4B58-9CFF-C62344C7B628}" destId="{48F1D170-ED1B-44AE-A0FD-4E62CE1B33AE}" srcOrd="2" destOrd="0" presId="urn:microsoft.com/office/officeart/2005/8/layout/orgChart1"/>
    <dgm:cxn modelId="{8604285E-A91D-4430-A1A5-29188D2FC9E7}" type="presParOf" srcId="{7C914BD9-83A5-4E88-95A7-01F64E91A3FB}" destId="{BBB638F5-B871-41A4-AE40-55DD67FE76FD}" srcOrd="4" destOrd="0" presId="urn:microsoft.com/office/officeart/2005/8/layout/orgChart1"/>
    <dgm:cxn modelId="{9B920A71-3040-4823-9EC8-E1628468A86C}" type="presParOf" srcId="{7C914BD9-83A5-4E88-95A7-01F64E91A3FB}" destId="{5F90BED5-EA17-4172-98EB-E26C23C9D780}" srcOrd="5" destOrd="0" presId="urn:microsoft.com/office/officeart/2005/8/layout/orgChart1"/>
    <dgm:cxn modelId="{6CE3DDE1-DE46-4090-9EC7-20494909DE4C}" type="presParOf" srcId="{5F90BED5-EA17-4172-98EB-E26C23C9D780}" destId="{6D527D7D-D2AC-4A55-A25E-7ABFDC0E9AA5}" srcOrd="0" destOrd="0" presId="urn:microsoft.com/office/officeart/2005/8/layout/orgChart1"/>
    <dgm:cxn modelId="{65AB7FEF-DA8E-4552-9382-BF6722FAF1CB}" type="presParOf" srcId="{6D527D7D-D2AC-4A55-A25E-7ABFDC0E9AA5}" destId="{EAB8471F-D3D4-485D-BDDD-6247F1B3D634}" srcOrd="0" destOrd="0" presId="urn:microsoft.com/office/officeart/2005/8/layout/orgChart1"/>
    <dgm:cxn modelId="{7FC1A489-1780-459F-9E99-209E36155D9F}" type="presParOf" srcId="{6D527D7D-D2AC-4A55-A25E-7ABFDC0E9AA5}" destId="{FCA8BA22-2BA7-4327-AD9D-8E96A8D1B3F6}" srcOrd="1" destOrd="0" presId="urn:microsoft.com/office/officeart/2005/8/layout/orgChart1"/>
    <dgm:cxn modelId="{481F3E95-B40D-4373-A5B4-145D446C925F}" type="presParOf" srcId="{5F90BED5-EA17-4172-98EB-E26C23C9D780}" destId="{5C517476-81FD-413C-A7AF-E43B22F197CF}" srcOrd="1" destOrd="0" presId="urn:microsoft.com/office/officeart/2005/8/layout/orgChart1"/>
    <dgm:cxn modelId="{F4100B91-6F68-464A-B612-4F34F22268E0}" type="presParOf" srcId="{5F90BED5-EA17-4172-98EB-E26C23C9D780}" destId="{60275DE9-92B7-45A0-A1A8-4B8B782BBF9F}" srcOrd="2" destOrd="0" presId="urn:microsoft.com/office/officeart/2005/8/layout/orgChart1"/>
    <dgm:cxn modelId="{BFF9A124-C4EB-4A19-8D5A-49374123DC6B}" type="presParOf" srcId="{7C914BD9-83A5-4E88-95A7-01F64E91A3FB}" destId="{7D925ABC-DBA1-4635-8FA5-43417988FD94}" srcOrd="6" destOrd="0" presId="urn:microsoft.com/office/officeart/2005/8/layout/orgChart1"/>
    <dgm:cxn modelId="{72001800-678C-4BF6-96B0-AD9CE3BE598E}" type="presParOf" srcId="{7C914BD9-83A5-4E88-95A7-01F64E91A3FB}" destId="{7B5C3F55-3F5C-48B8-B2EE-CF4F66AF3502}" srcOrd="7" destOrd="0" presId="urn:microsoft.com/office/officeart/2005/8/layout/orgChart1"/>
    <dgm:cxn modelId="{1AC7AC7C-A4B1-4E7E-B635-F4E27CF96228}" type="presParOf" srcId="{7B5C3F55-3F5C-48B8-B2EE-CF4F66AF3502}" destId="{AA81C8CF-E434-4C13-98E8-5E02D3196E68}" srcOrd="0" destOrd="0" presId="urn:microsoft.com/office/officeart/2005/8/layout/orgChart1"/>
    <dgm:cxn modelId="{A615A50F-5B61-4D52-9C6C-BC5A9FB2AA6E}" type="presParOf" srcId="{AA81C8CF-E434-4C13-98E8-5E02D3196E68}" destId="{FD219DC1-5B6A-4E21-9FEA-37456B8BDBE3}" srcOrd="0" destOrd="0" presId="urn:microsoft.com/office/officeart/2005/8/layout/orgChart1"/>
    <dgm:cxn modelId="{AC465289-2501-42B5-BF5A-BE1868FEED7C}" type="presParOf" srcId="{AA81C8CF-E434-4C13-98E8-5E02D3196E68}" destId="{EF80A245-B4DC-409C-9A70-E9895A59B891}" srcOrd="1" destOrd="0" presId="urn:microsoft.com/office/officeart/2005/8/layout/orgChart1"/>
    <dgm:cxn modelId="{C7129145-A343-4512-B18D-9F0A7983A6F5}" type="presParOf" srcId="{7B5C3F55-3F5C-48B8-B2EE-CF4F66AF3502}" destId="{7B8D1D61-1C6D-462C-BD52-39B286CD496D}" srcOrd="1" destOrd="0" presId="urn:microsoft.com/office/officeart/2005/8/layout/orgChart1"/>
    <dgm:cxn modelId="{AEA84E40-B444-4592-AA57-FDF2A045C7A5}" type="presParOf" srcId="{7B5C3F55-3F5C-48B8-B2EE-CF4F66AF3502}" destId="{8F7CA8DD-D379-4181-AF59-6D9DB1378862}" srcOrd="2" destOrd="0" presId="urn:microsoft.com/office/officeart/2005/8/layout/orgChart1"/>
    <dgm:cxn modelId="{1A660C95-C6C1-4BFA-97B8-746F1B16CED4}" type="presParOf" srcId="{52B22F6E-2AFE-49C9-BEBA-87FFA4AB97EE}" destId="{3F4DB56E-2E1B-4C00-A58C-D0851CB7164E}" srcOrd="2" destOrd="0" presId="urn:microsoft.com/office/officeart/2005/8/layout/orgChart1"/>
    <dgm:cxn modelId="{349A4F78-278F-413C-BB2B-05298279D8F4}" type="presParOf" srcId="{C33A7439-4442-4969-AA78-A30D6B8BA30B}" destId="{6E2A3EAE-FB98-4A34-8238-7854014B5C44}" srcOrd="2" destOrd="0" presId="urn:microsoft.com/office/officeart/2005/8/layout/orgChart1"/>
    <dgm:cxn modelId="{6744A45B-2A41-4524-BACC-87D09239D980}" type="presParOf" srcId="{C33A7439-4442-4969-AA78-A30D6B8BA30B}" destId="{19817207-A109-4B8C-A208-53FAF4593A32}" srcOrd="3" destOrd="0" presId="urn:microsoft.com/office/officeart/2005/8/layout/orgChart1"/>
    <dgm:cxn modelId="{ED30E84F-E3F8-44C7-B33E-3C1CBD154693}" type="presParOf" srcId="{19817207-A109-4B8C-A208-53FAF4593A32}" destId="{A92BDCE0-31E1-416F-8E08-AA8D59C21FF5}" srcOrd="0" destOrd="0" presId="urn:microsoft.com/office/officeart/2005/8/layout/orgChart1"/>
    <dgm:cxn modelId="{69F33C75-4EF7-43FF-84E2-2E19E9932D9D}" type="presParOf" srcId="{A92BDCE0-31E1-416F-8E08-AA8D59C21FF5}" destId="{C0F7CCC3-E2CA-4D0F-813B-4168EC7687AC}" srcOrd="0" destOrd="0" presId="urn:microsoft.com/office/officeart/2005/8/layout/orgChart1"/>
    <dgm:cxn modelId="{5291F30A-3EB9-4F27-B018-61C795018204}" type="presParOf" srcId="{A92BDCE0-31E1-416F-8E08-AA8D59C21FF5}" destId="{D8697DE7-7F5D-4D51-8102-050562F36C10}" srcOrd="1" destOrd="0" presId="urn:microsoft.com/office/officeart/2005/8/layout/orgChart1"/>
    <dgm:cxn modelId="{DBB7AABE-5E22-45CC-B523-EF277124AB4B}" type="presParOf" srcId="{19817207-A109-4B8C-A208-53FAF4593A32}" destId="{4FA7B8F6-E6C2-4EA7-8DCF-09FB84DA4701}" srcOrd="1" destOrd="0" presId="urn:microsoft.com/office/officeart/2005/8/layout/orgChart1"/>
    <dgm:cxn modelId="{2B2A0F7F-2ED5-4ED2-BAFA-361121951E98}" type="presParOf" srcId="{4FA7B8F6-E6C2-4EA7-8DCF-09FB84DA4701}" destId="{2D23C2A1-B001-41DA-A703-8B36576331B1}" srcOrd="0" destOrd="0" presId="urn:microsoft.com/office/officeart/2005/8/layout/orgChart1"/>
    <dgm:cxn modelId="{85BA4EA8-34AF-4267-B411-1086C7BF0FC8}" type="presParOf" srcId="{4FA7B8F6-E6C2-4EA7-8DCF-09FB84DA4701}" destId="{2E65634B-10F1-4D99-81B9-AB61414A10ED}" srcOrd="1" destOrd="0" presId="urn:microsoft.com/office/officeart/2005/8/layout/orgChart1"/>
    <dgm:cxn modelId="{70679A6D-E7A0-449C-B9C3-D6EB500167F0}" type="presParOf" srcId="{2E65634B-10F1-4D99-81B9-AB61414A10ED}" destId="{36194369-27BB-436A-ABC9-81B2CE91F342}" srcOrd="0" destOrd="0" presId="urn:microsoft.com/office/officeart/2005/8/layout/orgChart1"/>
    <dgm:cxn modelId="{2B0FD3DE-98FA-435E-8991-B9821FF57E4A}" type="presParOf" srcId="{36194369-27BB-436A-ABC9-81B2CE91F342}" destId="{0CC8CE6A-2B7B-467C-98B2-BB83E2AFE642}" srcOrd="0" destOrd="0" presId="urn:microsoft.com/office/officeart/2005/8/layout/orgChart1"/>
    <dgm:cxn modelId="{82B6B5DC-B54D-426E-8DAB-50D9408F0A8C}" type="presParOf" srcId="{36194369-27BB-436A-ABC9-81B2CE91F342}" destId="{DFCD42EF-4370-4EB9-9062-F6D5858B2A5F}" srcOrd="1" destOrd="0" presId="urn:microsoft.com/office/officeart/2005/8/layout/orgChart1"/>
    <dgm:cxn modelId="{1AB413C2-49C3-4EDC-A4A4-B2B649EAF16F}" type="presParOf" srcId="{2E65634B-10F1-4D99-81B9-AB61414A10ED}" destId="{EE9991EF-A3E4-45D3-BB35-741AF8C992A6}" srcOrd="1" destOrd="0" presId="urn:microsoft.com/office/officeart/2005/8/layout/orgChart1"/>
    <dgm:cxn modelId="{235C316F-F9EB-4B32-9DF1-5BD76AAD0383}" type="presParOf" srcId="{2E65634B-10F1-4D99-81B9-AB61414A10ED}" destId="{512AEE76-090F-402D-9EBD-6814484DA471}" srcOrd="2" destOrd="0" presId="urn:microsoft.com/office/officeart/2005/8/layout/orgChart1"/>
    <dgm:cxn modelId="{14C35913-D770-4568-96DB-24490A76948A}" type="presParOf" srcId="{4FA7B8F6-E6C2-4EA7-8DCF-09FB84DA4701}" destId="{FFC12CDE-B194-4C19-B9ED-65C9EF9BA95A}" srcOrd="2" destOrd="0" presId="urn:microsoft.com/office/officeart/2005/8/layout/orgChart1"/>
    <dgm:cxn modelId="{85F9CE03-F04D-4DE8-A1A5-7998326DA674}" type="presParOf" srcId="{4FA7B8F6-E6C2-4EA7-8DCF-09FB84DA4701}" destId="{D7E17135-397B-4534-BA4F-88B77C37A17F}" srcOrd="3" destOrd="0" presId="urn:microsoft.com/office/officeart/2005/8/layout/orgChart1"/>
    <dgm:cxn modelId="{13838C1B-5E17-4E19-9AE7-3D5BE830BA0A}" type="presParOf" srcId="{D7E17135-397B-4534-BA4F-88B77C37A17F}" destId="{54A38587-C55E-44B3-9A23-3D938A5CB744}" srcOrd="0" destOrd="0" presId="urn:microsoft.com/office/officeart/2005/8/layout/orgChart1"/>
    <dgm:cxn modelId="{2A301776-7232-41EA-A928-B6DED3065931}" type="presParOf" srcId="{54A38587-C55E-44B3-9A23-3D938A5CB744}" destId="{8B5BB19C-CB60-4BED-A5D8-BC6C73E92AC2}" srcOrd="0" destOrd="0" presId="urn:microsoft.com/office/officeart/2005/8/layout/orgChart1"/>
    <dgm:cxn modelId="{7E120EA7-D3A3-45A1-A284-53AD2DF0BF20}" type="presParOf" srcId="{54A38587-C55E-44B3-9A23-3D938A5CB744}" destId="{0F943F54-C5EF-492B-AAAF-65EF66F625AA}" srcOrd="1" destOrd="0" presId="urn:microsoft.com/office/officeart/2005/8/layout/orgChart1"/>
    <dgm:cxn modelId="{62AC0F3C-8502-41B4-800E-098621B6A887}" type="presParOf" srcId="{D7E17135-397B-4534-BA4F-88B77C37A17F}" destId="{5A189370-69AE-4DAB-8950-17F22AF4DABD}" srcOrd="1" destOrd="0" presId="urn:microsoft.com/office/officeart/2005/8/layout/orgChart1"/>
    <dgm:cxn modelId="{FBDC6F62-0BBF-4D39-9BB1-5A664174D9F2}" type="presParOf" srcId="{D7E17135-397B-4534-BA4F-88B77C37A17F}" destId="{17579462-EE66-46D8-8319-FB59D0FD9937}" srcOrd="2" destOrd="0" presId="urn:microsoft.com/office/officeart/2005/8/layout/orgChart1"/>
    <dgm:cxn modelId="{3E09DC50-637B-4F79-9245-16754E2BBFA0}" type="presParOf" srcId="{4FA7B8F6-E6C2-4EA7-8DCF-09FB84DA4701}" destId="{1AAB1D43-2736-4542-8832-FBBA67FB6144}" srcOrd="4" destOrd="0" presId="urn:microsoft.com/office/officeart/2005/8/layout/orgChart1"/>
    <dgm:cxn modelId="{ECB72311-CC87-402B-8701-1D0D2C054E31}" type="presParOf" srcId="{4FA7B8F6-E6C2-4EA7-8DCF-09FB84DA4701}" destId="{6B6E9E1E-0248-4B26-928D-58976BA42788}" srcOrd="5" destOrd="0" presId="urn:microsoft.com/office/officeart/2005/8/layout/orgChart1"/>
    <dgm:cxn modelId="{729C97E5-A858-47DB-8723-395880E17565}" type="presParOf" srcId="{6B6E9E1E-0248-4B26-928D-58976BA42788}" destId="{AE58372F-DC8F-4362-BD0C-E14925CE2704}" srcOrd="0" destOrd="0" presId="urn:microsoft.com/office/officeart/2005/8/layout/orgChart1"/>
    <dgm:cxn modelId="{FC435F5E-ED3D-411F-B1D7-BAED1F34B9CB}" type="presParOf" srcId="{AE58372F-DC8F-4362-BD0C-E14925CE2704}" destId="{017AF319-611A-4CE6-8B5A-DEECE0B189DA}" srcOrd="0" destOrd="0" presId="urn:microsoft.com/office/officeart/2005/8/layout/orgChart1"/>
    <dgm:cxn modelId="{0CEEDFA9-6D40-4FF8-8B91-EB54E32D7F0C}" type="presParOf" srcId="{AE58372F-DC8F-4362-BD0C-E14925CE2704}" destId="{A8E807FB-6D4D-4C3C-9372-DE5451D27ADC}" srcOrd="1" destOrd="0" presId="urn:microsoft.com/office/officeart/2005/8/layout/orgChart1"/>
    <dgm:cxn modelId="{0AED364E-3418-4029-B3A9-7D120A3C8957}" type="presParOf" srcId="{6B6E9E1E-0248-4B26-928D-58976BA42788}" destId="{61BB3786-D87B-4B99-B78C-126B20A32023}" srcOrd="1" destOrd="0" presId="urn:microsoft.com/office/officeart/2005/8/layout/orgChart1"/>
    <dgm:cxn modelId="{E05FC617-68F5-4199-B264-CE75B120DB26}" type="presParOf" srcId="{6B6E9E1E-0248-4B26-928D-58976BA42788}" destId="{EB41676D-61AD-4532-A4D1-4BEBCB1E4BB2}" srcOrd="2" destOrd="0" presId="urn:microsoft.com/office/officeart/2005/8/layout/orgChart1"/>
    <dgm:cxn modelId="{72762A6A-4D03-458E-A973-BFE1D0B2A69B}" type="presParOf" srcId="{4FA7B8F6-E6C2-4EA7-8DCF-09FB84DA4701}" destId="{7455752A-D589-4508-A253-9454680F4ED7}" srcOrd="6" destOrd="0" presId="urn:microsoft.com/office/officeart/2005/8/layout/orgChart1"/>
    <dgm:cxn modelId="{723A5769-9C02-4D47-BB0B-F09E8FA5BC74}" type="presParOf" srcId="{4FA7B8F6-E6C2-4EA7-8DCF-09FB84DA4701}" destId="{080FA0C8-EEC1-4AE5-BEF5-E8962EBADB84}" srcOrd="7" destOrd="0" presId="urn:microsoft.com/office/officeart/2005/8/layout/orgChart1"/>
    <dgm:cxn modelId="{FD227C1C-E6A9-4C3C-BE6F-CFC05A59C718}" type="presParOf" srcId="{080FA0C8-EEC1-4AE5-BEF5-E8962EBADB84}" destId="{B314B638-E88F-4290-84AD-4289D1D83480}" srcOrd="0" destOrd="0" presId="urn:microsoft.com/office/officeart/2005/8/layout/orgChart1"/>
    <dgm:cxn modelId="{BCAACD83-A4DD-47CA-8045-388D534FC63A}" type="presParOf" srcId="{B314B638-E88F-4290-84AD-4289D1D83480}" destId="{807C4A17-2BDF-4205-9157-EBDEE21BE3FD}" srcOrd="0" destOrd="0" presId="urn:microsoft.com/office/officeart/2005/8/layout/orgChart1"/>
    <dgm:cxn modelId="{3C5A9D69-9945-466D-9E8C-3E7B21D4D29C}" type="presParOf" srcId="{B314B638-E88F-4290-84AD-4289D1D83480}" destId="{DAE87670-211A-4F8F-AA83-ACBAA1482909}" srcOrd="1" destOrd="0" presId="urn:microsoft.com/office/officeart/2005/8/layout/orgChart1"/>
    <dgm:cxn modelId="{B371A915-FFE0-4586-9146-1E6C6F90B72C}" type="presParOf" srcId="{080FA0C8-EEC1-4AE5-BEF5-E8962EBADB84}" destId="{51CBC66F-AC0C-42E5-976F-2BDD8260D58B}" srcOrd="1" destOrd="0" presId="urn:microsoft.com/office/officeart/2005/8/layout/orgChart1"/>
    <dgm:cxn modelId="{90CA5457-0F3C-4BBF-A253-015948155AF1}" type="presParOf" srcId="{080FA0C8-EEC1-4AE5-BEF5-E8962EBADB84}" destId="{96E6B922-AB4B-4EB7-88DE-4255D1D05A14}" srcOrd="2" destOrd="0" presId="urn:microsoft.com/office/officeart/2005/8/layout/orgChart1"/>
    <dgm:cxn modelId="{FA150F15-D227-4F6F-873D-58DAE80308D7}" type="presParOf" srcId="{19817207-A109-4B8C-A208-53FAF4593A32}" destId="{5C7399C6-2BC3-4D8F-97E3-015672B82790}" srcOrd="2" destOrd="0" presId="urn:microsoft.com/office/officeart/2005/8/layout/orgChart1"/>
    <dgm:cxn modelId="{D276595A-27BA-4A41-8C12-911F4DDBFD79}" type="presParOf" srcId="{C33A7439-4442-4969-AA78-A30D6B8BA30B}" destId="{E79CAC2D-EEBA-4488-9F5A-66977D22DD8F}" srcOrd="4" destOrd="0" presId="urn:microsoft.com/office/officeart/2005/8/layout/orgChart1"/>
    <dgm:cxn modelId="{DB84F9F1-A29E-4A94-975C-A245A53DC9B1}" type="presParOf" srcId="{C33A7439-4442-4969-AA78-A30D6B8BA30B}" destId="{29D4767B-9A6C-49AA-AE80-ACEFC510CB63}" srcOrd="5" destOrd="0" presId="urn:microsoft.com/office/officeart/2005/8/layout/orgChart1"/>
    <dgm:cxn modelId="{0DBB9A05-3E89-48D4-A35A-81AF6B0EC27C}" type="presParOf" srcId="{29D4767B-9A6C-49AA-AE80-ACEFC510CB63}" destId="{57D4D76A-E99B-4D14-9861-F6FDD7A5C661}" srcOrd="0" destOrd="0" presId="urn:microsoft.com/office/officeart/2005/8/layout/orgChart1"/>
    <dgm:cxn modelId="{83584F66-273E-4EE3-A219-7C6DD8885937}" type="presParOf" srcId="{57D4D76A-E99B-4D14-9861-F6FDD7A5C661}" destId="{33D0B04A-C054-489A-9369-F1E2368D0A1C}" srcOrd="0" destOrd="0" presId="urn:microsoft.com/office/officeart/2005/8/layout/orgChart1"/>
    <dgm:cxn modelId="{ED8B0B4C-0F12-46B9-9F3B-5D4DFF0387FC}" type="presParOf" srcId="{57D4D76A-E99B-4D14-9861-F6FDD7A5C661}" destId="{639C0102-A92F-43E3-AFBC-9665CAD4C811}" srcOrd="1" destOrd="0" presId="urn:microsoft.com/office/officeart/2005/8/layout/orgChart1"/>
    <dgm:cxn modelId="{D0A5AE16-0827-466D-A544-90A40CAC4306}" type="presParOf" srcId="{29D4767B-9A6C-49AA-AE80-ACEFC510CB63}" destId="{43CAB794-A739-43C1-A03B-1075FF3B755A}" srcOrd="1" destOrd="0" presId="urn:microsoft.com/office/officeart/2005/8/layout/orgChart1"/>
    <dgm:cxn modelId="{5D4B4255-8C82-4C7A-8B28-37E8DD58654F}" type="presParOf" srcId="{29D4767B-9A6C-49AA-AE80-ACEFC510CB63}" destId="{C431E02C-D87A-4CB2-B3E5-6C85AD1BE36E}" srcOrd="2" destOrd="0" presId="urn:microsoft.com/office/officeart/2005/8/layout/orgChart1"/>
    <dgm:cxn modelId="{3ADC328F-44B9-4C9D-8ACE-D1CCCCB4EC8C}" type="presParOf" srcId="{C33A7439-4442-4969-AA78-A30D6B8BA30B}" destId="{35B86648-2514-4F37-828C-B19FCBCD9393}" srcOrd="6" destOrd="0" presId="urn:microsoft.com/office/officeart/2005/8/layout/orgChart1"/>
    <dgm:cxn modelId="{F396AD64-275B-4D12-BF1F-78426EFF1F32}" type="presParOf" srcId="{C33A7439-4442-4969-AA78-A30D6B8BA30B}" destId="{D59C3335-63BE-4BEF-873B-A51B7AF94EF8}" srcOrd="7" destOrd="0" presId="urn:microsoft.com/office/officeart/2005/8/layout/orgChart1"/>
    <dgm:cxn modelId="{1F9F19AA-1F87-4215-8A2C-D585671E8CB4}" type="presParOf" srcId="{D59C3335-63BE-4BEF-873B-A51B7AF94EF8}" destId="{EC65C8E3-1FF7-4B54-A075-C32589C93B0A}" srcOrd="0" destOrd="0" presId="urn:microsoft.com/office/officeart/2005/8/layout/orgChart1"/>
    <dgm:cxn modelId="{93DD3203-36BB-4FA7-81BF-DDC0F5A18D9D}" type="presParOf" srcId="{EC65C8E3-1FF7-4B54-A075-C32589C93B0A}" destId="{4B823FA7-1E84-4401-9C6F-EB9C0D7B8DB7}" srcOrd="0" destOrd="0" presId="urn:microsoft.com/office/officeart/2005/8/layout/orgChart1"/>
    <dgm:cxn modelId="{C11CEEA0-2815-41C1-85C3-951D26674953}" type="presParOf" srcId="{EC65C8E3-1FF7-4B54-A075-C32589C93B0A}" destId="{95E338B9-0277-40CB-B3E7-1A881F3F4298}" srcOrd="1" destOrd="0" presId="urn:microsoft.com/office/officeart/2005/8/layout/orgChart1"/>
    <dgm:cxn modelId="{4BB07C59-E5E8-492B-AA99-B5EB5159FE04}" type="presParOf" srcId="{D59C3335-63BE-4BEF-873B-A51B7AF94EF8}" destId="{7F98FBC2-A489-4B80-8EAC-2D5A44C80154}" srcOrd="1" destOrd="0" presId="urn:microsoft.com/office/officeart/2005/8/layout/orgChart1"/>
    <dgm:cxn modelId="{FB74D7B9-D080-436B-BEA7-92D1770C3FBF}" type="presParOf" srcId="{D59C3335-63BE-4BEF-873B-A51B7AF94EF8}" destId="{ABAB1FE2-B13F-417E-BF46-1AA1D0EB52FE}" srcOrd="2" destOrd="0" presId="urn:microsoft.com/office/officeart/2005/8/layout/orgChart1"/>
    <dgm:cxn modelId="{0DC4153C-4AA8-45B5-87BD-B2AC97BC938C}" type="presParOf" srcId="{604D1D51-A64F-4E05-85D1-CFFC139E47BF}" destId="{297C4D41-82A2-43F6-8C8E-AC877487A8DA}" srcOrd="2" destOrd="0" presId="urn:microsoft.com/office/officeart/2005/8/layout/orgChart1"/>
    <dgm:cxn modelId="{74BFB06F-D617-4AF1-B3F2-687DBEF00668}" type="presParOf" srcId="{297C4D41-82A2-43F6-8C8E-AC877487A8DA}" destId="{00E92858-9F68-457C-B69E-67FF711B6E24}" srcOrd="0" destOrd="0" presId="urn:microsoft.com/office/officeart/2005/8/layout/orgChart1"/>
    <dgm:cxn modelId="{2809162F-050D-48D5-853C-61A8A93F3923}" type="presParOf" srcId="{297C4D41-82A2-43F6-8C8E-AC877487A8DA}" destId="{56D848ED-DB72-4611-ADED-25AA84A5704D}" srcOrd="1" destOrd="0" presId="urn:microsoft.com/office/officeart/2005/8/layout/orgChart1"/>
    <dgm:cxn modelId="{9F3386CC-4873-4D2B-BBA9-7DBA9B46A0DF}" type="presParOf" srcId="{56D848ED-DB72-4611-ADED-25AA84A5704D}" destId="{9BF38A9F-836A-4ABC-AC07-1562D06F3A8A}" srcOrd="0" destOrd="0" presId="urn:microsoft.com/office/officeart/2005/8/layout/orgChart1"/>
    <dgm:cxn modelId="{7C2D0CD7-7386-49E1-99F2-1BDAFCBD07DF}" type="presParOf" srcId="{9BF38A9F-836A-4ABC-AC07-1562D06F3A8A}" destId="{4BDF980B-6F2C-47EA-8905-3DF8CE8B0E45}" srcOrd="0" destOrd="0" presId="urn:microsoft.com/office/officeart/2005/8/layout/orgChart1"/>
    <dgm:cxn modelId="{C4F1FCBB-E9C7-44C0-89EE-9C8DDEA8A8FF}" type="presParOf" srcId="{9BF38A9F-836A-4ABC-AC07-1562D06F3A8A}" destId="{F574298F-4C34-4DA9-A293-D729185CC240}" srcOrd="1" destOrd="0" presId="urn:microsoft.com/office/officeart/2005/8/layout/orgChart1"/>
    <dgm:cxn modelId="{76402B58-7733-4CC5-981A-B71B4A0EC429}" type="presParOf" srcId="{56D848ED-DB72-4611-ADED-25AA84A5704D}" destId="{FCAB890C-B8D2-416B-9165-D3AADECBC648}" srcOrd="1" destOrd="0" presId="urn:microsoft.com/office/officeart/2005/8/layout/orgChart1"/>
    <dgm:cxn modelId="{4F940D39-3213-49CE-934D-276ED3A4C104}" type="presParOf" srcId="{56D848ED-DB72-4611-ADED-25AA84A5704D}" destId="{3875EB82-DC63-4FF0-97C3-8C8EAB59028E}" srcOrd="2" destOrd="0" presId="urn:microsoft.com/office/officeart/2005/8/layout/orgChart1"/>
    <dgm:cxn modelId="{C3698764-61F5-4E89-A385-B513C8677486}" type="presParOf" srcId="{297C4D41-82A2-43F6-8C8E-AC877487A8DA}" destId="{A4D03A14-FAAF-4391-8796-4AB274BB3356}" srcOrd="2" destOrd="0" presId="urn:microsoft.com/office/officeart/2005/8/layout/orgChart1"/>
    <dgm:cxn modelId="{0DBD7057-97A7-4A79-A585-04366B122C6D}" type="presParOf" srcId="{297C4D41-82A2-43F6-8C8E-AC877487A8DA}" destId="{A28A2FA8-21EC-4560-9195-BE90759AC79D}" srcOrd="3" destOrd="0" presId="urn:microsoft.com/office/officeart/2005/8/layout/orgChart1"/>
    <dgm:cxn modelId="{EF72E997-3A3A-41D2-B58D-556F44E3E895}" type="presParOf" srcId="{A28A2FA8-21EC-4560-9195-BE90759AC79D}" destId="{3C1F3CE6-FD1B-4796-856A-C953B5536572}" srcOrd="0" destOrd="0" presId="urn:microsoft.com/office/officeart/2005/8/layout/orgChart1"/>
    <dgm:cxn modelId="{D1E7E0C2-5739-4CAE-8F66-13D2881CDF32}" type="presParOf" srcId="{3C1F3CE6-FD1B-4796-856A-C953B5536572}" destId="{0E25960A-511D-42E1-9231-CBFA680BEA6D}" srcOrd="0" destOrd="0" presId="urn:microsoft.com/office/officeart/2005/8/layout/orgChart1"/>
    <dgm:cxn modelId="{830862F3-B6B4-44C2-9471-C8FB88E9F498}" type="presParOf" srcId="{3C1F3CE6-FD1B-4796-856A-C953B5536572}" destId="{37AD9E7E-9FC6-46C9-8EE2-B291E46606D5}" srcOrd="1" destOrd="0" presId="urn:microsoft.com/office/officeart/2005/8/layout/orgChart1"/>
    <dgm:cxn modelId="{290466B6-043F-4AE2-8F6F-292A6E2E01EE}" type="presParOf" srcId="{A28A2FA8-21EC-4560-9195-BE90759AC79D}" destId="{D8AE3AFE-131C-47B1-8A91-5CB5A003DF3A}" srcOrd="1" destOrd="0" presId="urn:microsoft.com/office/officeart/2005/8/layout/orgChart1"/>
    <dgm:cxn modelId="{12ED9AD5-C5B3-4CC0-B81A-AEBFD3B33BB5}" type="presParOf" srcId="{A28A2FA8-21EC-4560-9195-BE90759AC79D}" destId="{A21EF44B-85E0-4548-841A-F210214FCE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72A03-7ADE-4315-B548-D80487148366}">
      <dsp:nvSpPr>
        <dsp:cNvPr id="0" name=""/>
        <dsp:cNvSpPr/>
      </dsp:nvSpPr>
      <dsp:spPr>
        <a:xfrm>
          <a:off x="2764632" y="377188"/>
          <a:ext cx="91440" cy="1356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6315"/>
              </a:lnTo>
              <a:lnTo>
                <a:pt x="121471" y="1356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DB5A0-EC28-423B-8608-199490968F35}">
      <dsp:nvSpPr>
        <dsp:cNvPr id="0" name=""/>
        <dsp:cNvSpPr/>
      </dsp:nvSpPr>
      <dsp:spPr>
        <a:xfrm>
          <a:off x="2075048" y="377188"/>
          <a:ext cx="735303" cy="1356315"/>
        </a:xfrm>
        <a:custGeom>
          <a:avLst/>
          <a:gdLst/>
          <a:ahLst/>
          <a:cxnLst/>
          <a:rect l="0" t="0" r="0" b="0"/>
          <a:pathLst>
            <a:path>
              <a:moveTo>
                <a:pt x="735303" y="0"/>
              </a:moveTo>
              <a:lnTo>
                <a:pt x="735303" y="1356315"/>
              </a:lnTo>
              <a:lnTo>
                <a:pt x="0" y="1356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0D51D-4740-47BF-A716-A182169B0915}">
      <dsp:nvSpPr>
        <dsp:cNvPr id="0" name=""/>
        <dsp:cNvSpPr/>
      </dsp:nvSpPr>
      <dsp:spPr>
        <a:xfrm>
          <a:off x="2764632" y="377188"/>
          <a:ext cx="91440" cy="844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4089"/>
              </a:lnTo>
              <a:lnTo>
                <a:pt x="121471" y="844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6DBE1-C276-44C2-81EE-F24359847DA4}">
      <dsp:nvSpPr>
        <dsp:cNvPr id="0" name=""/>
        <dsp:cNvSpPr/>
      </dsp:nvSpPr>
      <dsp:spPr>
        <a:xfrm>
          <a:off x="2688880" y="377188"/>
          <a:ext cx="91440" cy="844089"/>
        </a:xfrm>
        <a:custGeom>
          <a:avLst/>
          <a:gdLst/>
          <a:ahLst/>
          <a:cxnLst/>
          <a:rect l="0" t="0" r="0" b="0"/>
          <a:pathLst>
            <a:path>
              <a:moveTo>
                <a:pt x="121471" y="0"/>
              </a:moveTo>
              <a:lnTo>
                <a:pt x="121471" y="844089"/>
              </a:lnTo>
              <a:lnTo>
                <a:pt x="45720" y="844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A9C73-2FF3-4E83-9F43-C30E56047F4A}">
      <dsp:nvSpPr>
        <dsp:cNvPr id="0" name=""/>
        <dsp:cNvSpPr/>
      </dsp:nvSpPr>
      <dsp:spPr>
        <a:xfrm>
          <a:off x="2764632" y="377188"/>
          <a:ext cx="91440" cy="331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864"/>
              </a:lnTo>
              <a:lnTo>
                <a:pt x="121471" y="331864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846282AB-8ECF-492B-B731-A7A5CAE09A30}">
      <dsp:nvSpPr>
        <dsp:cNvPr id="0" name=""/>
        <dsp:cNvSpPr/>
      </dsp:nvSpPr>
      <dsp:spPr>
        <a:xfrm>
          <a:off x="2693492" y="377188"/>
          <a:ext cx="116859" cy="331864"/>
        </a:xfrm>
        <a:custGeom>
          <a:avLst/>
          <a:gdLst/>
          <a:ahLst/>
          <a:cxnLst/>
          <a:rect l="0" t="0" r="0" b="0"/>
          <a:pathLst>
            <a:path>
              <a:moveTo>
                <a:pt x="116859" y="0"/>
              </a:moveTo>
              <a:lnTo>
                <a:pt x="116859" y="331864"/>
              </a:lnTo>
              <a:lnTo>
                <a:pt x="0" y="331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3CA16-45D3-41A4-9C47-75220E66386D}">
      <dsp:nvSpPr>
        <dsp:cNvPr id="0" name=""/>
        <dsp:cNvSpPr/>
      </dsp:nvSpPr>
      <dsp:spPr>
        <a:xfrm>
          <a:off x="1744067" y="3962766"/>
          <a:ext cx="165088" cy="1301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649"/>
              </a:lnTo>
              <a:lnTo>
                <a:pt x="165088" y="1301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FE099-86B7-4921-B710-EAF60104E77A}">
      <dsp:nvSpPr>
        <dsp:cNvPr id="0" name=""/>
        <dsp:cNvSpPr/>
      </dsp:nvSpPr>
      <dsp:spPr>
        <a:xfrm>
          <a:off x="1744067" y="3962766"/>
          <a:ext cx="165088" cy="844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089"/>
              </a:lnTo>
              <a:lnTo>
                <a:pt x="165088" y="844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F2299-A9B2-42FE-8B68-ABE2D5063D0C}">
      <dsp:nvSpPr>
        <dsp:cNvPr id="0" name=""/>
        <dsp:cNvSpPr/>
      </dsp:nvSpPr>
      <dsp:spPr>
        <a:xfrm>
          <a:off x="1744067" y="3962766"/>
          <a:ext cx="165088" cy="331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864"/>
              </a:lnTo>
              <a:lnTo>
                <a:pt x="165088" y="331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F0C7E-ABBC-474C-AC99-1A907F140CCE}">
      <dsp:nvSpPr>
        <dsp:cNvPr id="0" name=""/>
        <dsp:cNvSpPr/>
      </dsp:nvSpPr>
      <dsp:spPr>
        <a:xfrm>
          <a:off x="2688880" y="2426090"/>
          <a:ext cx="91440" cy="1356315"/>
        </a:xfrm>
        <a:custGeom>
          <a:avLst/>
          <a:gdLst/>
          <a:ahLst/>
          <a:cxnLst/>
          <a:rect l="0" t="0" r="0" b="0"/>
          <a:pathLst>
            <a:path>
              <a:moveTo>
                <a:pt x="121471" y="0"/>
              </a:moveTo>
              <a:lnTo>
                <a:pt x="121471" y="1356315"/>
              </a:lnTo>
              <a:lnTo>
                <a:pt x="45720" y="135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58054-A0AB-4762-8A59-7C5D7A9738DE}">
      <dsp:nvSpPr>
        <dsp:cNvPr id="0" name=""/>
        <dsp:cNvSpPr/>
      </dsp:nvSpPr>
      <dsp:spPr>
        <a:xfrm>
          <a:off x="2764632" y="2426090"/>
          <a:ext cx="91440" cy="844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4089"/>
              </a:lnTo>
              <a:lnTo>
                <a:pt x="121471" y="844089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396132CF-C249-4FA3-B4A1-2D6BE2A16103}">
      <dsp:nvSpPr>
        <dsp:cNvPr id="0" name=""/>
        <dsp:cNvSpPr/>
      </dsp:nvSpPr>
      <dsp:spPr>
        <a:xfrm>
          <a:off x="2688880" y="2426090"/>
          <a:ext cx="91440" cy="844089"/>
        </a:xfrm>
        <a:custGeom>
          <a:avLst/>
          <a:gdLst/>
          <a:ahLst/>
          <a:cxnLst/>
          <a:rect l="0" t="0" r="0" b="0"/>
          <a:pathLst>
            <a:path>
              <a:moveTo>
                <a:pt x="121471" y="0"/>
              </a:moveTo>
              <a:lnTo>
                <a:pt x="121471" y="844089"/>
              </a:lnTo>
              <a:lnTo>
                <a:pt x="45720" y="844089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DDAD3403-855B-4927-B6AF-CD01FAAC91CC}">
      <dsp:nvSpPr>
        <dsp:cNvPr id="0" name=""/>
        <dsp:cNvSpPr/>
      </dsp:nvSpPr>
      <dsp:spPr>
        <a:xfrm>
          <a:off x="2764632" y="2426090"/>
          <a:ext cx="91440" cy="331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864"/>
              </a:lnTo>
              <a:lnTo>
                <a:pt x="121471" y="331864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0C925BE0-5AF5-4DA6-93FE-17570D1A8441}">
      <dsp:nvSpPr>
        <dsp:cNvPr id="0" name=""/>
        <dsp:cNvSpPr/>
      </dsp:nvSpPr>
      <dsp:spPr>
        <a:xfrm>
          <a:off x="2688880" y="2426090"/>
          <a:ext cx="91440" cy="331864"/>
        </a:xfrm>
        <a:custGeom>
          <a:avLst/>
          <a:gdLst/>
          <a:ahLst/>
          <a:cxnLst/>
          <a:rect l="0" t="0" r="0" b="0"/>
          <a:pathLst>
            <a:path>
              <a:moveTo>
                <a:pt x="121471" y="0"/>
              </a:moveTo>
              <a:lnTo>
                <a:pt x="121471" y="331864"/>
              </a:lnTo>
              <a:lnTo>
                <a:pt x="45720" y="331864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A6F80305-9084-41F0-9C69-602800D2A80E}">
      <dsp:nvSpPr>
        <dsp:cNvPr id="0" name=""/>
        <dsp:cNvSpPr/>
      </dsp:nvSpPr>
      <dsp:spPr>
        <a:xfrm>
          <a:off x="2764632" y="377188"/>
          <a:ext cx="91440" cy="1688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179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4A71CF11-1400-4277-8A15-482C1ED82ACE}">
      <dsp:nvSpPr>
        <dsp:cNvPr id="0" name=""/>
        <dsp:cNvSpPr/>
      </dsp:nvSpPr>
      <dsp:spPr>
        <a:xfrm>
          <a:off x="2230318" y="1038"/>
          <a:ext cx="1160068" cy="37615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 smtClean="0"/>
            <a:t>ALBERTO CARDO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 smtClean="0"/>
            <a:t>DELEGADO 9112</a:t>
          </a:r>
        </a:p>
      </dsp:txBody>
      <dsp:txXfrm>
        <a:off x="2230318" y="1038"/>
        <a:ext cx="1160068" cy="376150"/>
      </dsp:txXfrm>
    </dsp:sp>
    <dsp:sp modelId="{BB30F8CC-02E1-4E08-8131-EC89816F4D8B}">
      <dsp:nvSpPr>
        <dsp:cNvPr id="0" name=""/>
        <dsp:cNvSpPr/>
      </dsp:nvSpPr>
      <dsp:spPr>
        <a:xfrm>
          <a:off x="1999708" y="2065368"/>
          <a:ext cx="1621287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 smtClean="0"/>
            <a:t>LUIS PASCO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 smtClean="0"/>
            <a:t>GERENCIA COMUNICACIONES</a:t>
          </a:r>
        </a:p>
      </dsp:txBody>
      <dsp:txXfrm>
        <a:off x="1999708" y="2065368"/>
        <a:ext cx="1621287" cy="360722"/>
      </dsp:txXfrm>
    </dsp:sp>
    <dsp:sp modelId="{34A9866C-C577-4A54-A715-A314248384D8}">
      <dsp:nvSpPr>
        <dsp:cNvPr id="0" name=""/>
        <dsp:cNvSpPr/>
      </dsp:nvSpPr>
      <dsp:spPr>
        <a:xfrm>
          <a:off x="1634008" y="2577593"/>
          <a:ext cx="1100592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/>
            <a:t>JEFATURA ASISTENCIA TECNICA</a:t>
          </a:r>
        </a:p>
      </dsp:txBody>
      <dsp:txXfrm>
        <a:off x="1634008" y="2577593"/>
        <a:ext cx="1100592" cy="360722"/>
      </dsp:txXfrm>
    </dsp:sp>
    <dsp:sp modelId="{C5EF27F9-E5B7-4152-81A3-61777B2BF0C7}">
      <dsp:nvSpPr>
        <dsp:cNvPr id="0" name=""/>
        <dsp:cNvSpPr/>
      </dsp:nvSpPr>
      <dsp:spPr>
        <a:xfrm>
          <a:off x="2886103" y="2577593"/>
          <a:ext cx="1100592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/>
            <a:t>JEFATURA PLANTA EXTERNA</a:t>
          </a:r>
        </a:p>
      </dsp:txBody>
      <dsp:txXfrm>
        <a:off x="2886103" y="2577593"/>
        <a:ext cx="1100592" cy="360722"/>
      </dsp:txXfrm>
    </dsp:sp>
    <dsp:sp modelId="{291D32E4-FD9B-43ED-80CE-42BBBD2A685A}">
      <dsp:nvSpPr>
        <dsp:cNvPr id="0" name=""/>
        <dsp:cNvSpPr/>
      </dsp:nvSpPr>
      <dsp:spPr>
        <a:xfrm>
          <a:off x="1634008" y="3089819"/>
          <a:ext cx="1100592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/>
            <a:t>JEFATURA PLANTA INTERNA</a:t>
          </a:r>
        </a:p>
      </dsp:txBody>
      <dsp:txXfrm>
        <a:off x="1634008" y="3089819"/>
        <a:ext cx="1100592" cy="360722"/>
      </dsp:txXfrm>
    </dsp:sp>
    <dsp:sp modelId="{01171A59-3646-47ED-BE80-69124328B1AE}">
      <dsp:nvSpPr>
        <dsp:cNvPr id="0" name=""/>
        <dsp:cNvSpPr/>
      </dsp:nvSpPr>
      <dsp:spPr>
        <a:xfrm>
          <a:off x="2886103" y="3089819"/>
          <a:ext cx="1100592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/>
            <a:t>JEFATURA PROVINCIAS BUCLE</a:t>
          </a:r>
        </a:p>
      </dsp:txBody>
      <dsp:txXfrm>
        <a:off x="2886103" y="3089819"/>
        <a:ext cx="1100592" cy="360722"/>
      </dsp:txXfrm>
    </dsp:sp>
    <dsp:sp modelId="{C046CA27-9F77-4A1F-A8D6-2B23917BD56B}">
      <dsp:nvSpPr>
        <dsp:cNvPr id="0" name=""/>
        <dsp:cNvSpPr/>
      </dsp:nvSpPr>
      <dsp:spPr>
        <a:xfrm>
          <a:off x="1634008" y="3602044"/>
          <a:ext cx="1100592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/>
            <a:t>JEFATURA FLM</a:t>
          </a:r>
        </a:p>
      </dsp:txBody>
      <dsp:txXfrm>
        <a:off x="1634008" y="3602044"/>
        <a:ext cx="1100592" cy="360722"/>
      </dsp:txXfrm>
    </dsp:sp>
    <dsp:sp modelId="{FBCFB347-7730-49A7-A995-E263DBFE8434}">
      <dsp:nvSpPr>
        <dsp:cNvPr id="0" name=""/>
        <dsp:cNvSpPr/>
      </dsp:nvSpPr>
      <dsp:spPr>
        <a:xfrm>
          <a:off x="1909156" y="4114270"/>
          <a:ext cx="721444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/>
            <a:t>FLM LIMA</a:t>
          </a:r>
        </a:p>
      </dsp:txBody>
      <dsp:txXfrm>
        <a:off x="1909156" y="4114270"/>
        <a:ext cx="721444" cy="360722"/>
      </dsp:txXfrm>
    </dsp:sp>
    <dsp:sp modelId="{5374E4C1-E28F-4EFE-B163-9FEA93E3B5EB}">
      <dsp:nvSpPr>
        <dsp:cNvPr id="0" name=""/>
        <dsp:cNvSpPr/>
      </dsp:nvSpPr>
      <dsp:spPr>
        <a:xfrm>
          <a:off x="1909156" y="4626495"/>
          <a:ext cx="721444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/>
            <a:t>FLM PROVINCIA</a:t>
          </a:r>
        </a:p>
      </dsp:txBody>
      <dsp:txXfrm>
        <a:off x="1909156" y="4626495"/>
        <a:ext cx="721444" cy="360722"/>
      </dsp:txXfrm>
    </dsp:sp>
    <dsp:sp modelId="{4BFAAE31-C458-4246-B877-9F9FEDBC2C85}">
      <dsp:nvSpPr>
        <dsp:cNvPr id="0" name=""/>
        <dsp:cNvSpPr/>
      </dsp:nvSpPr>
      <dsp:spPr>
        <a:xfrm>
          <a:off x="1909156" y="5138720"/>
          <a:ext cx="721444" cy="25139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/>
            <a:t>NOC</a:t>
          </a:r>
        </a:p>
      </dsp:txBody>
      <dsp:txXfrm>
        <a:off x="1909156" y="5138720"/>
        <a:ext cx="721444" cy="251390"/>
      </dsp:txXfrm>
    </dsp:sp>
    <dsp:sp modelId="{37F93248-E322-4E97-A199-DD2A6DDCC936}">
      <dsp:nvSpPr>
        <dsp:cNvPr id="0" name=""/>
        <dsp:cNvSpPr/>
      </dsp:nvSpPr>
      <dsp:spPr>
        <a:xfrm>
          <a:off x="1353604" y="528691"/>
          <a:ext cx="1339888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smtClean="0"/>
            <a:t>KARLA OLAYA</a:t>
          </a:r>
          <a:br>
            <a:rPr lang="es-PE" sz="1000" kern="1200" smtClean="0"/>
          </a:br>
          <a:r>
            <a:rPr lang="es-PE" sz="1000" kern="1200" smtClean="0"/>
            <a:t>JEFE ADMINISTRATIVO</a:t>
          </a:r>
          <a:endParaRPr lang="es-PE" sz="1000" kern="1200" dirty="0"/>
        </a:p>
      </dsp:txBody>
      <dsp:txXfrm>
        <a:off x="1353604" y="528691"/>
        <a:ext cx="1339888" cy="360722"/>
      </dsp:txXfrm>
    </dsp:sp>
    <dsp:sp modelId="{70D061F9-98D0-4CEB-93BF-905CD7D18BDB}">
      <dsp:nvSpPr>
        <dsp:cNvPr id="0" name=""/>
        <dsp:cNvSpPr/>
      </dsp:nvSpPr>
      <dsp:spPr>
        <a:xfrm>
          <a:off x="2886103" y="528691"/>
          <a:ext cx="1388931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MIRIAM APARICIO</a:t>
          </a:r>
          <a:br>
            <a:rPr lang="es-PE" sz="1000" kern="1200" dirty="0" smtClean="0"/>
          </a:br>
          <a:r>
            <a:rPr lang="es-PE" sz="1000" kern="1200" dirty="0" smtClean="0"/>
            <a:t>RR.HH.</a:t>
          </a:r>
          <a:endParaRPr lang="es-PE" sz="1000" kern="1200" dirty="0"/>
        </a:p>
      </dsp:txBody>
      <dsp:txXfrm>
        <a:off x="2886103" y="528691"/>
        <a:ext cx="1388931" cy="360722"/>
      </dsp:txXfrm>
    </dsp:sp>
    <dsp:sp modelId="{36183338-2650-4282-9BEF-F4AB8DF6345E}">
      <dsp:nvSpPr>
        <dsp:cNvPr id="0" name=""/>
        <dsp:cNvSpPr/>
      </dsp:nvSpPr>
      <dsp:spPr>
        <a:xfrm>
          <a:off x="1353604" y="1040917"/>
          <a:ext cx="1380995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LUIS MONTALVO PARQUE</a:t>
          </a:r>
          <a:endParaRPr lang="es-PE" sz="1000" kern="1200" dirty="0"/>
        </a:p>
      </dsp:txBody>
      <dsp:txXfrm>
        <a:off x="1353604" y="1040917"/>
        <a:ext cx="1380995" cy="360722"/>
      </dsp:txXfrm>
    </dsp:sp>
    <dsp:sp modelId="{F895DCF2-7F6F-498C-83B8-03C8B3BF721F}">
      <dsp:nvSpPr>
        <dsp:cNvPr id="0" name=""/>
        <dsp:cNvSpPr/>
      </dsp:nvSpPr>
      <dsp:spPr>
        <a:xfrm>
          <a:off x="2886103" y="1040917"/>
          <a:ext cx="1347823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CARLOS RIEGA</a:t>
          </a:r>
          <a:br>
            <a:rPr lang="es-PE" sz="1000" kern="1200" dirty="0" smtClean="0"/>
          </a:br>
          <a:r>
            <a:rPr lang="es-PE" sz="1000" kern="1200" dirty="0" smtClean="0"/>
            <a:t>PRC</a:t>
          </a:r>
          <a:endParaRPr lang="es-PE" sz="1000" kern="1200" dirty="0"/>
        </a:p>
      </dsp:txBody>
      <dsp:txXfrm>
        <a:off x="2886103" y="1040917"/>
        <a:ext cx="1347823" cy="360722"/>
      </dsp:txXfrm>
    </dsp:sp>
    <dsp:sp modelId="{918590B0-26AB-4D0F-9243-1D9E8C246C71}">
      <dsp:nvSpPr>
        <dsp:cNvPr id="0" name=""/>
        <dsp:cNvSpPr/>
      </dsp:nvSpPr>
      <dsp:spPr>
        <a:xfrm>
          <a:off x="1353604" y="1553142"/>
          <a:ext cx="721444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JOSUE MARTINEZ</a:t>
          </a:r>
          <a:br>
            <a:rPr lang="es-PE" sz="1000" kern="1200" dirty="0" smtClean="0"/>
          </a:br>
          <a:r>
            <a:rPr lang="es-PE" sz="1000" kern="1200" dirty="0" smtClean="0"/>
            <a:t>SISTEMAS</a:t>
          </a:r>
          <a:endParaRPr lang="es-PE" sz="1000" kern="1200" dirty="0"/>
        </a:p>
      </dsp:txBody>
      <dsp:txXfrm>
        <a:off x="1353604" y="1553142"/>
        <a:ext cx="721444" cy="360722"/>
      </dsp:txXfrm>
    </dsp:sp>
    <dsp:sp modelId="{A0AC53DB-FC47-4006-960F-18C83410A2BF}">
      <dsp:nvSpPr>
        <dsp:cNvPr id="0" name=""/>
        <dsp:cNvSpPr/>
      </dsp:nvSpPr>
      <dsp:spPr>
        <a:xfrm>
          <a:off x="2886103" y="1553142"/>
          <a:ext cx="721444" cy="360722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JOSE TRELLES</a:t>
          </a:r>
          <a:br>
            <a:rPr lang="es-PE" sz="1000" kern="1200" dirty="0" smtClean="0"/>
          </a:br>
          <a:r>
            <a:rPr lang="es-PE" sz="1000" kern="1200" dirty="0" smtClean="0"/>
            <a:t>SEGURIDAD</a:t>
          </a:r>
          <a:endParaRPr lang="es-PE" sz="1000" kern="1200" dirty="0"/>
        </a:p>
      </dsp:txBody>
      <dsp:txXfrm>
        <a:off x="2886103" y="1553142"/>
        <a:ext cx="721444" cy="360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03A14-FAAF-4391-8796-4AB274BB3356}">
      <dsp:nvSpPr>
        <dsp:cNvPr id="0" name=""/>
        <dsp:cNvSpPr/>
      </dsp:nvSpPr>
      <dsp:spPr>
        <a:xfrm>
          <a:off x="3000057" y="631643"/>
          <a:ext cx="91440" cy="3958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856"/>
              </a:lnTo>
              <a:lnTo>
                <a:pt x="116087" y="395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92858-9F68-457C-B69E-67FF711B6E24}">
      <dsp:nvSpPr>
        <dsp:cNvPr id="0" name=""/>
        <dsp:cNvSpPr/>
      </dsp:nvSpPr>
      <dsp:spPr>
        <a:xfrm>
          <a:off x="2929689" y="631643"/>
          <a:ext cx="91440" cy="415907"/>
        </a:xfrm>
        <a:custGeom>
          <a:avLst/>
          <a:gdLst/>
          <a:ahLst/>
          <a:cxnLst/>
          <a:rect l="0" t="0" r="0" b="0"/>
          <a:pathLst>
            <a:path>
              <a:moveTo>
                <a:pt x="116087" y="0"/>
              </a:moveTo>
              <a:lnTo>
                <a:pt x="116087" y="415907"/>
              </a:lnTo>
              <a:lnTo>
                <a:pt x="45720" y="415907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35B86648-2514-4F37-828C-B19FCBCD9393}">
      <dsp:nvSpPr>
        <dsp:cNvPr id="0" name=""/>
        <dsp:cNvSpPr/>
      </dsp:nvSpPr>
      <dsp:spPr>
        <a:xfrm>
          <a:off x="3045777" y="631643"/>
          <a:ext cx="2463107" cy="83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447"/>
              </a:lnTo>
              <a:lnTo>
                <a:pt x="2463107" y="761447"/>
              </a:lnTo>
              <a:lnTo>
                <a:pt x="2463107" y="83181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CAC2D-EEBA-4488-9F5A-66977D22DD8F}">
      <dsp:nvSpPr>
        <dsp:cNvPr id="0" name=""/>
        <dsp:cNvSpPr/>
      </dsp:nvSpPr>
      <dsp:spPr>
        <a:xfrm>
          <a:off x="3045777" y="631643"/>
          <a:ext cx="992565" cy="83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447"/>
              </a:lnTo>
              <a:lnTo>
                <a:pt x="992565" y="761447"/>
              </a:lnTo>
              <a:lnTo>
                <a:pt x="992565" y="831815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455752A-D589-4508-A253-9454680F4ED7}">
      <dsp:nvSpPr>
        <dsp:cNvPr id="0" name=""/>
        <dsp:cNvSpPr/>
      </dsp:nvSpPr>
      <dsp:spPr>
        <a:xfrm>
          <a:off x="1795736" y="1798543"/>
          <a:ext cx="225200" cy="1735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734"/>
              </a:lnTo>
              <a:lnTo>
                <a:pt x="225200" y="17357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B1D43-2736-4542-8832-FBBA67FB6144}">
      <dsp:nvSpPr>
        <dsp:cNvPr id="0" name=""/>
        <dsp:cNvSpPr/>
      </dsp:nvSpPr>
      <dsp:spPr>
        <a:xfrm>
          <a:off x="1795736" y="1798543"/>
          <a:ext cx="225200" cy="1259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915"/>
              </a:lnTo>
              <a:lnTo>
                <a:pt x="225200" y="1259915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FFC12CDE-B194-4C19-B9ED-65C9EF9BA95A}">
      <dsp:nvSpPr>
        <dsp:cNvPr id="0" name=""/>
        <dsp:cNvSpPr/>
      </dsp:nvSpPr>
      <dsp:spPr>
        <a:xfrm>
          <a:off x="1795736" y="1798543"/>
          <a:ext cx="225200" cy="784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096"/>
              </a:lnTo>
              <a:lnTo>
                <a:pt x="225200" y="7840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2D23C2A1-B001-41DA-A703-8B36576331B1}">
      <dsp:nvSpPr>
        <dsp:cNvPr id="0" name=""/>
        <dsp:cNvSpPr/>
      </dsp:nvSpPr>
      <dsp:spPr>
        <a:xfrm>
          <a:off x="1795736" y="1798543"/>
          <a:ext cx="225200" cy="308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7"/>
              </a:lnTo>
              <a:lnTo>
                <a:pt x="225200" y="308277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6E2A3EAE-FB98-4A34-8238-7854014B5C44}">
      <dsp:nvSpPr>
        <dsp:cNvPr id="0" name=""/>
        <dsp:cNvSpPr/>
      </dsp:nvSpPr>
      <dsp:spPr>
        <a:xfrm>
          <a:off x="2396271" y="631643"/>
          <a:ext cx="649506" cy="831815"/>
        </a:xfrm>
        <a:custGeom>
          <a:avLst/>
          <a:gdLst/>
          <a:ahLst/>
          <a:cxnLst/>
          <a:rect l="0" t="0" r="0" b="0"/>
          <a:pathLst>
            <a:path>
              <a:moveTo>
                <a:pt x="649506" y="0"/>
              </a:moveTo>
              <a:lnTo>
                <a:pt x="649506" y="761447"/>
              </a:lnTo>
              <a:lnTo>
                <a:pt x="0" y="761447"/>
              </a:lnTo>
              <a:lnTo>
                <a:pt x="0" y="831815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7D925ABC-DBA1-4635-8FA5-43417988FD94}">
      <dsp:nvSpPr>
        <dsp:cNvPr id="0" name=""/>
        <dsp:cNvSpPr/>
      </dsp:nvSpPr>
      <dsp:spPr>
        <a:xfrm>
          <a:off x="153664" y="1798543"/>
          <a:ext cx="225200" cy="1735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734"/>
              </a:lnTo>
              <a:lnTo>
                <a:pt x="225200" y="17357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638F5-B871-41A4-AE40-55DD67FE76FD}">
      <dsp:nvSpPr>
        <dsp:cNvPr id="0" name=""/>
        <dsp:cNvSpPr/>
      </dsp:nvSpPr>
      <dsp:spPr>
        <a:xfrm>
          <a:off x="153664" y="1798543"/>
          <a:ext cx="225200" cy="1259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915"/>
              </a:lnTo>
              <a:lnTo>
                <a:pt x="225200" y="1259915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FB190640-2AD9-4BD5-A8AE-6CA098029D24}">
      <dsp:nvSpPr>
        <dsp:cNvPr id="0" name=""/>
        <dsp:cNvSpPr/>
      </dsp:nvSpPr>
      <dsp:spPr>
        <a:xfrm>
          <a:off x="153664" y="1798543"/>
          <a:ext cx="225200" cy="784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096"/>
              </a:lnTo>
              <a:lnTo>
                <a:pt x="225200" y="784096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A7ECC429-09BD-4C76-9B35-634BEA5F4302}">
      <dsp:nvSpPr>
        <dsp:cNvPr id="0" name=""/>
        <dsp:cNvSpPr/>
      </dsp:nvSpPr>
      <dsp:spPr>
        <a:xfrm>
          <a:off x="153664" y="1798543"/>
          <a:ext cx="225200" cy="308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7"/>
              </a:lnTo>
              <a:lnTo>
                <a:pt x="225200" y="308277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00D6A9AB-60C1-41D5-814E-CD017F931EDE}">
      <dsp:nvSpPr>
        <dsp:cNvPr id="0" name=""/>
        <dsp:cNvSpPr/>
      </dsp:nvSpPr>
      <dsp:spPr>
        <a:xfrm>
          <a:off x="754199" y="631643"/>
          <a:ext cx="2291578" cy="831815"/>
        </a:xfrm>
        <a:custGeom>
          <a:avLst/>
          <a:gdLst/>
          <a:ahLst/>
          <a:cxnLst/>
          <a:rect l="0" t="0" r="0" b="0"/>
          <a:pathLst>
            <a:path>
              <a:moveTo>
                <a:pt x="2291578" y="0"/>
              </a:moveTo>
              <a:lnTo>
                <a:pt x="2291578" y="761447"/>
              </a:lnTo>
              <a:lnTo>
                <a:pt x="0" y="761447"/>
              </a:lnTo>
              <a:lnTo>
                <a:pt x="0" y="831815"/>
              </a:lnTo>
            </a:path>
          </a:pathLst>
        </a:custGeom>
        <a:noFill/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28B5EBC9-6C88-4FDA-95AE-5CD3773D2DD5}">
      <dsp:nvSpPr>
        <dsp:cNvPr id="0" name=""/>
        <dsp:cNvSpPr/>
      </dsp:nvSpPr>
      <dsp:spPr>
        <a:xfrm>
          <a:off x="2510578" y="110085"/>
          <a:ext cx="1070398" cy="52155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b="1" kern="1200"/>
            <a:t>Jefatura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b="1" kern="1200"/>
            <a:t>FLM</a:t>
          </a:r>
        </a:p>
      </dsp:txBody>
      <dsp:txXfrm>
        <a:off x="2510578" y="110085"/>
        <a:ext cx="1070398" cy="521558"/>
      </dsp:txXfrm>
    </dsp:sp>
    <dsp:sp modelId="{E4E1F41E-C873-45E9-8931-5435AB8BD2AF}">
      <dsp:nvSpPr>
        <dsp:cNvPr id="0" name=""/>
        <dsp:cNvSpPr/>
      </dsp:nvSpPr>
      <dsp:spPr>
        <a:xfrm>
          <a:off x="3531" y="1463459"/>
          <a:ext cx="1501336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b="0" kern="1200"/>
            <a:t>FLM LIMA</a:t>
          </a:r>
        </a:p>
      </dsp:txBody>
      <dsp:txXfrm>
        <a:off x="3531" y="1463459"/>
        <a:ext cx="1501336" cy="335083"/>
      </dsp:txXfrm>
    </dsp:sp>
    <dsp:sp modelId="{6D717668-CD96-4217-A78C-4A77C566C03A}">
      <dsp:nvSpPr>
        <dsp:cNvPr id="0" name=""/>
        <dsp:cNvSpPr/>
      </dsp:nvSpPr>
      <dsp:spPr>
        <a:xfrm>
          <a:off x="378865" y="1939278"/>
          <a:ext cx="895008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/>
            <a:t>ENERGIA Y CLIMATIZACION </a:t>
          </a:r>
        </a:p>
      </dsp:txBody>
      <dsp:txXfrm>
        <a:off x="378865" y="1939278"/>
        <a:ext cx="895008" cy="335083"/>
      </dsp:txXfrm>
    </dsp:sp>
    <dsp:sp modelId="{F2B737BE-62A4-46FD-B6C8-C6CF0CA9B218}">
      <dsp:nvSpPr>
        <dsp:cNvPr id="0" name=""/>
        <dsp:cNvSpPr/>
      </dsp:nvSpPr>
      <dsp:spPr>
        <a:xfrm>
          <a:off x="378865" y="2415097"/>
          <a:ext cx="895008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/>
            <a:t>RADIO</a:t>
          </a:r>
        </a:p>
      </dsp:txBody>
      <dsp:txXfrm>
        <a:off x="378865" y="2415097"/>
        <a:ext cx="895008" cy="335083"/>
      </dsp:txXfrm>
    </dsp:sp>
    <dsp:sp modelId="{EAB8471F-D3D4-485D-BDDD-6247F1B3D634}">
      <dsp:nvSpPr>
        <dsp:cNvPr id="0" name=""/>
        <dsp:cNvSpPr/>
      </dsp:nvSpPr>
      <dsp:spPr>
        <a:xfrm>
          <a:off x="378865" y="2890916"/>
          <a:ext cx="895008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/>
            <a:t>INFRAESTRUCTURA</a:t>
          </a:r>
        </a:p>
      </dsp:txBody>
      <dsp:txXfrm>
        <a:off x="378865" y="2890916"/>
        <a:ext cx="895008" cy="335083"/>
      </dsp:txXfrm>
    </dsp:sp>
    <dsp:sp modelId="{FD219DC1-5B6A-4E21-9FEA-37456B8BDBE3}">
      <dsp:nvSpPr>
        <dsp:cNvPr id="0" name=""/>
        <dsp:cNvSpPr/>
      </dsp:nvSpPr>
      <dsp:spPr>
        <a:xfrm>
          <a:off x="378865" y="3366735"/>
          <a:ext cx="895008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/>
            <a:t>TRANSMISIONES</a:t>
          </a:r>
        </a:p>
      </dsp:txBody>
      <dsp:txXfrm>
        <a:off x="378865" y="3366735"/>
        <a:ext cx="895008" cy="335083"/>
      </dsp:txXfrm>
    </dsp:sp>
    <dsp:sp modelId="{C0F7CCC3-E2CA-4D0F-813B-4168EC7687AC}">
      <dsp:nvSpPr>
        <dsp:cNvPr id="0" name=""/>
        <dsp:cNvSpPr/>
      </dsp:nvSpPr>
      <dsp:spPr>
        <a:xfrm>
          <a:off x="1645602" y="1463459"/>
          <a:ext cx="1501336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b="0" kern="1200"/>
            <a:t>FLM PROVINCIA</a:t>
          </a:r>
        </a:p>
      </dsp:txBody>
      <dsp:txXfrm>
        <a:off x="1645602" y="1463459"/>
        <a:ext cx="1501336" cy="335083"/>
      </dsp:txXfrm>
    </dsp:sp>
    <dsp:sp modelId="{0CC8CE6A-2B7B-467C-98B2-BB83E2AFE642}">
      <dsp:nvSpPr>
        <dsp:cNvPr id="0" name=""/>
        <dsp:cNvSpPr/>
      </dsp:nvSpPr>
      <dsp:spPr>
        <a:xfrm>
          <a:off x="2020936" y="1939278"/>
          <a:ext cx="895008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/>
            <a:t>ENERGIA Y CLIMATIZACION</a:t>
          </a:r>
        </a:p>
      </dsp:txBody>
      <dsp:txXfrm>
        <a:off x="2020936" y="1939278"/>
        <a:ext cx="895008" cy="335083"/>
      </dsp:txXfrm>
    </dsp:sp>
    <dsp:sp modelId="{8B5BB19C-CB60-4BED-A5D8-BC6C73E92AC2}">
      <dsp:nvSpPr>
        <dsp:cNvPr id="0" name=""/>
        <dsp:cNvSpPr/>
      </dsp:nvSpPr>
      <dsp:spPr>
        <a:xfrm>
          <a:off x="2020936" y="2415097"/>
          <a:ext cx="895008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/>
            <a:t>RADIO</a:t>
          </a:r>
        </a:p>
      </dsp:txBody>
      <dsp:txXfrm>
        <a:off x="2020936" y="2415097"/>
        <a:ext cx="895008" cy="335083"/>
      </dsp:txXfrm>
    </dsp:sp>
    <dsp:sp modelId="{017AF319-611A-4CE6-8B5A-DEECE0B189DA}">
      <dsp:nvSpPr>
        <dsp:cNvPr id="0" name=""/>
        <dsp:cNvSpPr/>
      </dsp:nvSpPr>
      <dsp:spPr>
        <a:xfrm>
          <a:off x="2020936" y="2890916"/>
          <a:ext cx="895008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/>
            <a:t>INFRAESTRUCTURA</a:t>
          </a:r>
        </a:p>
      </dsp:txBody>
      <dsp:txXfrm>
        <a:off x="2020936" y="2890916"/>
        <a:ext cx="895008" cy="335083"/>
      </dsp:txXfrm>
    </dsp:sp>
    <dsp:sp modelId="{807C4A17-2BDF-4205-9157-EBDEE21BE3FD}">
      <dsp:nvSpPr>
        <dsp:cNvPr id="0" name=""/>
        <dsp:cNvSpPr/>
      </dsp:nvSpPr>
      <dsp:spPr>
        <a:xfrm>
          <a:off x="2020936" y="3366735"/>
          <a:ext cx="895008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/>
            <a:t>TRANSMISIONES</a:t>
          </a:r>
        </a:p>
      </dsp:txBody>
      <dsp:txXfrm>
        <a:off x="2020936" y="3366735"/>
        <a:ext cx="895008" cy="335083"/>
      </dsp:txXfrm>
    </dsp:sp>
    <dsp:sp modelId="{33D0B04A-C054-489A-9369-F1E2368D0A1C}">
      <dsp:nvSpPr>
        <dsp:cNvPr id="0" name=""/>
        <dsp:cNvSpPr/>
      </dsp:nvSpPr>
      <dsp:spPr>
        <a:xfrm>
          <a:off x="3287674" y="1463459"/>
          <a:ext cx="1501336" cy="335083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b="0" kern="1200"/>
            <a:t>NOC</a:t>
          </a:r>
        </a:p>
      </dsp:txBody>
      <dsp:txXfrm>
        <a:off x="3287674" y="1463459"/>
        <a:ext cx="1501336" cy="335083"/>
      </dsp:txXfrm>
    </dsp:sp>
    <dsp:sp modelId="{4B823FA7-1E84-4401-9C6F-EB9C0D7B8DB7}">
      <dsp:nvSpPr>
        <dsp:cNvPr id="0" name=""/>
        <dsp:cNvSpPr/>
      </dsp:nvSpPr>
      <dsp:spPr>
        <a:xfrm>
          <a:off x="4929746" y="1463459"/>
          <a:ext cx="1158277" cy="33508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b="0" kern="1200"/>
            <a:t>DATA CENTER</a:t>
          </a:r>
        </a:p>
      </dsp:txBody>
      <dsp:txXfrm>
        <a:off x="4929746" y="1463459"/>
        <a:ext cx="1158277" cy="335083"/>
      </dsp:txXfrm>
    </dsp:sp>
    <dsp:sp modelId="{4BDF980B-6F2C-47EA-8905-3DF8CE8B0E45}">
      <dsp:nvSpPr>
        <dsp:cNvPr id="0" name=""/>
        <dsp:cNvSpPr/>
      </dsp:nvSpPr>
      <dsp:spPr>
        <a:xfrm>
          <a:off x="1738950" y="772378"/>
          <a:ext cx="1236459" cy="55034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smtClean="0"/>
            <a:t>GESTION </a:t>
          </a:r>
          <a:r>
            <a:rPr lang="es-PE" sz="900" kern="1200"/>
            <a:t>Y PAGO DE SUMINISTROS</a:t>
          </a:r>
        </a:p>
      </dsp:txBody>
      <dsp:txXfrm>
        <a:off x="1738950" y="772378"/>
        <a:ext cx="1236459" cy="550345"/>
      </dsp:txXfrm>
    </dsp:sp>
    <dsp:sp modelId="{0E25960A-511D-42E1-9231-CBFA680BEA6D}">
      <dsp:nvSpPr>
        <dsp:cNvPr id="0" name=""/>
        <dsp:cNvSpPr/>
      </dsp:nvSpPr>
      <dsp:spPr>
        <a:xfrm>
          <a:off x="3116145" y="772378"/>
          <a:ext cx="1211227" cy="51024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/>
            <a:t>SOPORTE ADMINISTRATIVO</a:t>
          </a:r>
        </a:p>
      </dsp:txBody>
      <dsp:txXfrm>
        <a:off x="3116145" y="772378"/>
        <a:ext cx="1211227" cy="510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958B-E428-47DF-9C69-A69C7A7CAF8C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59D0-48EF-4DF9-8165-B96284215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237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B85D-784E-4BC8-B61C-CDB97914DA8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88BC4-4BEB-4038-97E1-0268BB9F2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73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CC8A-8F4E-47F4-A0CB-270C7A6848C8}" type="datetime1">
              <a:rPr lang="es-ES" smtClean="0"/>
              <a:t>21/10/2016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53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4444-3E63-4C5F-AD40-645EFBDFF0ED}" type="datetime1">
              <a:rPr lang="es-ES" smtClean="0"/>
              <a:t>21/10/2016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43B-56EB-448A-90AA-B68EC5B04166}" type="datetime1">
              <a:rPr lang="es-ES" smtClean="0"/>
              <a:t>21/10/2016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4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C1AB-F201-4612-B636-C894A4DF4084}" type="datetime1">
              <a:rPr lang="es-ES" smtClean="0"/>
              <a:t>21/10/2016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236B-31E0-4AFD-A456-CF28BDFC768C}" type="datetime1">
              <a:rPr lang="es-ES" smtClean="0"/>
              <a:t>21/10/2016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46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648-D7AC-42A7-BC8B-FCA6AB4C511A}" type="datetime1">
              <a:rPr lang="es-ES" smtClean="0"/>
              <a:t>21/10/2016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5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E0CC-F789-4D1C-A516-E43FFC9D3D80}" type="datetime1">
              <a:rPr lang="es-ES" smtClean="0"/>
              <a:t>21/10/2016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83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9F18-E5D5-4EB6-81ED-5C818170939D}" type="datetime1">
              <a:rPr lang="es-ES" smtClean="0"/>
              <a:t>21/10/2016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3973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D683-83B1-4295-BEE0-4BD0646DA48A}" type="datetime1">
              <a:rPr lang="es-ES" smtClean="0"/>
              <a:t>21/10/2016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0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3E38-848C-47F2-90B5-F0489EE6639D}" type="datetime1">
              <a:rPr lang="es-ES" smtClean="0"/>
              <a:t>21/10/2016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18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1BC1-6411-4645-83E4-A38C1D21DF09}" type="datetime1">
              <a:rPr lang="es-ES" smtClean="0"/>
              <a:t>21/10/2016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72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9F18-E5D5-4EB6-81ED-5C818170939D}" type="datetime1">
              <a:rPr lang="es-ES" smtClean="0"/>
              <a:t>21/10/2016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1A95-4885-4E8C-B7B8-24F37CC8F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3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682" y="298035"/>
            <a:ext cx="66246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Antecedentes</a:t>
            </a:r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0" name="19 Conector recto"/>
          <p:cNvCxnSpPr/>
          <p:nvPr/>
        </p:nvCxnSpPr>
        <p:spPr>
          <a:xfrm flipV="1">
            <a:off x="-396552" y="570654"/>
            <a:ext cx="4968552" cy="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51520" y="108989"/>
            <a:ext cx="825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kern="0" dirty="0" smtClean="0">
                <a:solidFill>
                  <a:schemeClr val="accent5"/>
                </a:solidFill>
                <a:latin typeface="Arial"/>
                <a:cs typeface="Arial"/>
              </a:rPr>
              <a:t>Organigrama 9112</a:t>
            </a:r>
            <a:endParaRPr lang="es-ES" sz="2400" dirty="0">
              <a:solidFill>
                <a:schemeClr val="accent5"/>
              </a:solidFill>
            </a:endParaRPr>
          </a:p>
        </p:txBody>
      </p:sp>
      <p:pic>
        <p:nvPicPr>
          <p:cNvPr id="23" name="Picture 2" descr="C:\Users\rafael.mas\Pictures\Cob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22" y="82494"/>
            <a:ext cx="475993" cy="306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24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273297611"/>
              </p:ext>
            </p:extLst>
          </p:nvPr>
        </p:nvGraphicFramePr>
        <p:xfrm>
          <a:off x="1757680" y="733425"/>
          <a:ext cx="5628640" cy="539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1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682" y="298035"/>
            <a:ext cx="66246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Antecedentes</a:t>
            </a:r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0" name="19 Conector recto"/>
          <p:cNvCxnSpPr/>
          <p:nvPr/>
        </p:nvCxnSpPr>
        <p:spPr>
          <a:xfrm flipV="1">
            <a:off x="-396552" y="570654"/>
            <a:ext cx="4968552" cy="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51520" y="108989"/>
            <a:ext cx="825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kern="0" dirty="0" smtClean="0">
                <a:solidFill>
                  <a:schemeClr val="accent5"/>
                </a:solidFill>
                <a:latin typeface="Arial"/>
                <a:cs typeface="Arial"/>
              </a:rPr>
              <a:t>Modelo de gobierno</a:t>
            </a:r>
            <a:endParaRPr lang="es-ES" sz="2400" dirty="0">
              <a:solidFill>
                <a:schemeClr val="accent5"/>
              </a:solidFill>
            </a:endParaRPr>
          </a:p>
        </p:txBody>
      </p:sp>
      <p:pic>
        <p:nvPicPr>
          <p:cNvPr id="23" name="Picture 2" descr="C:\Users\rafael.mas\Pictures\Cob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22" y="82494"/>
            <a:ext cx="475993" cy="306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24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1068983690"/>
              </p:ext>
            </p:extLst>
          </p:nvPr>
        </p:nvGraphicFramePr>
        <p:xfrm>
          <a:off x="1526222" y="1268760"/>
          <a:ext cx="6091555" cy="3811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76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682" y="298035"/>
            <a:ext cx="66246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Antecedentes</a:t>
            </a:r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0" name="19 Conector recto"/>
          <p:cNvCxnSpPr/>
          <p:nvPr/>
        </p:nvCxnSpPr>
        <p:spPr>
          <a:xfrm flipV="1">
            <a:off x="-396552" y="570654"/>
            <a:ext cx="4968552" cy="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51520" y="108989"/>
            <a:ext cx="825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kern="0" dirty="0" smtClean="0">
                <a:solidFill>
                  <a:schemeClr val="accent5"/>
                </a:solidFill>
                <a:latin typeface="Arial"/>
                <a:cs typeface="Arial"/>
              </a:rPr>
              <a:t>RECURSOS HUMANOS</a:t>
            </a:r>
            <a:endParaRPr lang="es-ES" sz="2400" dirty="0">
              <a:solidFill>
                <a:schemeClr val="accent5"/>
              </a:solidFill>
            </a:endParaRPr>
          </a:p>
        </p:txBody>
      </p:sp>
      <p:pic>
        <p:nvPicPr>
          <p:cNvPr id="23" name="Picture 2" descr="C:\Users\rafael.mas\Pictures\Cob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22" y="82494"/>
            <a:ext cx="475993" cy="306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24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556792"/>
            <a:ext cx="7829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8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682" y="298035"/>
            <a:ext cx="66246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Antecedentes</a:t>
            </a:r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0" name="19 Conector recto"/>
          <p:cNvCxnSpPr/>
          <p:nvPr/>
        </p:nvCxnSpPr>
        <p:spPr>
          <a:xfrm flipV="1">
            <a:off x="-396552" y="570654"/>
            <a:ext cx="4968552" cy="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51520" y="108989"/>
            <a:ext cx="825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kern="0" dirty="0" smtClean="0">
                <a:solidFill>
                  <a:schemeClr val="accent5"/>
                </a:solidFill>
                <a:latin typeface="Arial"/>
                <a:cs typeface="Arial"/>
              </a:rPr>
              <a:t>RECURSOS HUMANOS</a:t>
            </a:r>
            <a:endParaRPr lang="es-ES" sz="2400" dirty="0">
              <a:solidFill>
                <a:schemeClr val="accent5"/>
              </a:solidFill>
            </a:endParaRPr>
          </a:p>
        </p:txBody>
      </p:sp>
      <p:pic>
        <p:nvPicPr>
          <p:cNvPr id="23" name="Picture 2" descr="C:\Users\rafael.mas\Pictures\Cob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22" y="82494"/>
            <a:ext cx="475993" cy="306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24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556792"/>
            <a:ext cx="7829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1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682" y="298035"/>
            <a:ext cx="66246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Antecedentes</a:t>
            </a:r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de-DE" sz="20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0" name="19 Conector recto"/>
          <p:cNvCxnSpPr/>
          <p:nvPr/>
        </p:nvCxnSpPr>
        <p:spPr>
          <a:xfrm flipV="1">
            <a:off x="-396552" y="570654"/>
            <a:ext cx="4968552" cy="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51520" y="108989"/>
            <a:ext cx="825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kern="0" dirty="0" smtClean="0">
                <a:solidFill>
                  <a:schemeClr val="accent5"/>
                </a:solidFill>
                <a:latin typeface="Arial"/>
                <a:cs typeface="Arial"/>
              </a:rPr>
              <a:t>SISTEMAS</a:t>
            </a:r>
            <a:endParaRPr lang="es-ES" sz="2400" dirty="0">
              <a:solidFill>
                <a:schemeClr val="accent5"/>
              </a:solidFill>
            </a:endParaRPr>
          </a:p>
        </p:txBody>
      </p:sp>
      <p:pic>
        <p:nvPicPr>
          <p:cNvPr id="23" name="Picture 2" descr="C:\Users\rafael.mas\Pictures\Cob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22" y="82494"/>
            <a:ext cx="475993" cy="306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24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252537"/>
            <a:ext cx="7762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4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Grupo Cobra - ACS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A95-4885-4E8C-B7B8-24F37CC8F12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811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24301</TotalTime>
  <Words>93</Words>
  <Application>Microsoft Office PowerPoint</Application>
  <PresentationFormat>Presentación en pantalla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Mas Meneses</dc:creator>
  <cp:lastModifiedBy>Ismael Omar Leonidas Hurtado Vargas</cp:lastModifiedBy>
  <cp:revision>944</cp:revision>
  <cp:lastPrinted>2016-06-14T07:05:00Z</cp:lastPrinted>
  <dcterms:created xsi:type="dcterms:W3CDTF">2013-11-07T12:01:43Z</dcterms:created>
  <dcterms:modified xsi:type="dcterms:W3CDTF">2016-10-21T19:43:21Z</dcterms:modified>
</cp:coreProperties>
</file>