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u="sng">
                <a:solidFill>
                  <a:srgbClr val="C00000"/>
                </a:solidFill>
              </a:rPr>
              <a:t>EMPLOYEE PERFORMANCE ANALYSIS </a:t>
            </a:r>
            <a:endParaRPr lang="en-US" sz="2400" u="sng">
              <a:solidFill>
                <a:srgbClr val="C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'[Book (2).xlsx]Sheet1'!$E$1:$O$1</c:f>
              <c:numCache>
                <c:formatCode>General</c:formatCode>
                <c:ptCount val="11"/>
                <c:pt idx="0">
                  <c:v>250</c:v>
                </c:pt>
                <c:pt idx="1">
                  <c:v>250</c:v>
                </c:pt>
                <c:pt idx="2">
                  <c:v>250</c:v>
                </c:pt>
                <c:pt idx="3">
                  <c:v>250</c:v>
                </c:pt>
                <c:pt idx="4">
                  <c:v>250</c:v>
                </c:pt>
                <c:pt idx="5">
                  <c:v>250</c:v>
                </c:pt>
                <c:pt idx="6">
                  <c:v>250</c:v>
                </c:pt>
                <c:pt idx="7">
                  <c:v>250</c:v>
                </c:pt>
                <c:pt idx="8">
                  <c:v>250</c:v>
                </c:pt>
                <c:pt idx="9">
                  <c:v>250</c:v>
                </c:pt>
                <c:pt idx="1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91-F440-B14B-50A53593C50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'[Book (2).xlsx]Sheet1'!$E$2:$O$2</c:f>
              <c:numCache>
                <c:formatCode>General</c:formatCode>
                <c:ptCount val="1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91-F440-B14B-50A53593C50F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'[Book (2).xlsx]Sheet1'!$E$3:$O$3</c:f>
              <c:numCache>
                <c:formatCode>General</c:formatCode>
                <c:ptCount val="11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150</c:v>
                </c:pt>
                <c:pt idx="7">
                  <c:v>150</c:v>
                </c:pt>
                <c:pt idx="8">
                  <c:v>150</c:v>
                </c:pt>
                <c:pt idx="9">
                  <c:v>150</c:v>
                </c:pt>
                <c:pt idx="10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91-F440-B14B-50A53593C50F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'[Book (2).xlsx]Sheet1'!$E$4:$O$4</c:f>
              <c:numCache>
                <c:formatCode>General</c:formatCode>
                <c:ptCount val="11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91-F440-B14B-50A53593C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7135120"/>
        <c:axId val="1507162896"/>
      </c:barChart>
      <c:catAx>
        <c:axId val="1507135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162896"/>
        <c:crosses val="autoZero"/>
        <c:auto val="1"/>
        <c:lblAlgn val="ctr"/>
        <c:lblOffset val="100"/>
        <c:noMultiLvlLbl val="0"/>
      </c:catAx>
      <c:valAx>
        <c:axId val="150716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13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3074939"/>
            <a:ext cx="88371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ISMAIL .A</a:t>
            </a:r>
          </a:p>
          <a:p>
            <a:r>
              <a:rPr lang="en-US" sz="2400" dirty="0"/>
              <a:t>REGISTER NO:</a:t>
            </a:r>
            <a:r>
              <a:rPr lang="en-IN" sz="2400" dirty="0"/>
              <a:t> </a:t>
            </a:r>
            <a:r>
              <a:rPr lang="en-US" sz="2400" dirty="0"/>
              <a:t>312212230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 COMMERCE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 : SHREE CHANDRAPRABHU JAIN COLLEGE, MINJUR -601203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16FF0-1B75-3339-AF74-050823130BFE}"/>
              </a:ext>
            </a:extLst>
          </p:cNvPr>
          <p:cNvSpPr txBox="1"/>
          <p:nvPr/>
        </p:nvSpPr>
        <p:spPr>
          <a:xfrm>
            <a:off x="457759" y="2016202"/>
            <a:ext cx="90767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solidFill>
                  <a:schemeClr val="accent2"/>
                </a:solidFill>
              </a:rPr>
              <a:t>CONTENT </a:t>
            </a:r>
            <a:r>
              <a:rPr lang="en-IN" sz="2800" dirty="0"/>
              <a:t>: </a:t>
            </a:r>
            <a:r>
              <a:rPr lang="en-IN" sz="2800" dirty="0">
                <a:solidFill>
                  <a:schemeClr val="accent2"/>
                </a:solidFill>
              </a:rPr>
              <a:t>        </a:t>
            </a:r>
          </a:p>
          <a:p>
            <a:r>
              <a:rPr lang="en-IN" sz="2800" dirty="0">
                <a:solidFill>
                  <a:schemeClr val="accent2"/>
                </a:solidFill>
              </a:rPr>
              <a:t>                         </a:t>
            </a:r>
            <a:r>
              <a:rPr lang="en-IN" sz="2400" dirty="0"/>
              <a:t>• Data cleaning and </a:t>
            </a:r>
            <a:r>
              <a:rPr lang="en-IN" sz="2400" dirty="0" err="1"/>
              <a:t>preprocessing</a:t>
            </a:r>
            <a:r>
              <a:rPr lang="en-IN" sz="2400" dirty="0"/>
              <a:t> using excel functions</a:t>
            </a:r>
          </a:p>
          <a:p>
            <a:r>
              <a:rPr lang="en-IN" sz="2400" dirty="0"/>
              <a:t>                    for statistical analysis </a:t>
            </a:r>
          </a:p>
          <a:p>
            <a:r>
              <a:rPr lang="en-IN" sz="2400" dirty="0"/>
              <a:t>                             • Visualization using excel charts and pivot tables 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B9BC7C6-7A7B-6787-33FE-A038FDA8AD49}"/>
              </a:ext>
              <a:ext uri="{147F2762-F138-4A5C-976F-8EAC2B608ADB}">
                <a16:predDERef xmlns:a16="http://schemas.microsoft.com/office/drawing/2014/main" pred="{1B56764A-522B-0DE2-E85D-7CD840101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24597"/>
              </p:ext>
            </p:extLst>
          </p:nvPr>
        </p:nvGraphicFramePr>
        <p:xfrm>
          <a:off x="755332" y="1774575"/>
          <a:ext cx="6890812" cy="4287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B6279-B34A-D4C7-1776-C264F13F56B7}"/>
              </a:ext>
            </a:extLst>
          </p:cNvPr>
          <p:cNvSpPr txBox="1"/>
          <p:nvPr/>
        </p:nvSpPr>
        <p:spPr>
          <a:xfrm>
            <a:off x="755331" y="1989046"/>
            <a:ext cx="7767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u="sng" dirty="0">
                <a:solidFill>
                  <a:srgbClr val="FF0000"/>
                </a:solidFill>
              </a:rPr>
              <a:t>CONTENT </a:t>
            </a:r>
            <a:r>
              <a:rPr lang="en-IN" sz="2400" dirty="0"/>
              <a:t>: </a:t>
            </a:r>
          </a:p>
          <a:p>
            <a:pPr algn="l"/>
            <a:r>
              <a:rPr lang="en-IN" sz="2800" dirty="0">
                <a:solidFill>
                  <a:srgbClr val="FF0000"/>
                </a:solidFill>
              </a:rPr>
              <a:t>                       </a:t>
            </a:r>
            <a:r>
              <a:rPr lang="en-IN" sz="2800" dirty="0"/>
              <a:t>• </a:t>
            </a:r>
            <a:r>
              <a:rPr lang="en-IN" sz="2400" dirty="0"/>
              <a:t>Summary of insights gained impact on 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</a:rPr>
              <a:t>                   </a:t>
            </a:r>
            <a:r>
              <a:rPr lang="en-IN" sz="2400" dirty="0"/>
              <a:t>decision making and employee management.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</a:rPr>
              <a:t>                           </a:t>
            </a:r>
            <a:r>
              <a:rPr lang="en-IN" sz="2400" dirty="0"/>
              <a:t>• Future Steps for further analysis or 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</a:rPr>
              <a:t>                    </a:t>
            </a:r>
            <a:r>
              <a:rPr lang="en-IN" sz="2400" dirty="0"/>
              <a:t>implementation.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2E44C6-FDEA-9DCE-B4E7-C26875CE2941}"/>
              </a:ext>
            </a:extLst>
          </p:cNvPr>
          <p:cNvSpPr txBox="1"/>
          <p:nvPr/>
        </p:nvSpPr>
        <p:spPr>
          <a:xfrm>
            <a:off x="778898" y="2528521"/>
            <a:ext cx="7212577" cy="1528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>
                <a:solidFill>
                  <a:srgbClr val="2A2A2A"/>
                </a:solidFill>
                <a:latin typeface="Segoe UI Bold"/>
              </a:rPr>
              <a:t>Inconsistent employee performance data 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2A2A2A"/>
                </a:solidFill>
                <a:latin typeface="Segoe UI Bold"/>
              </a:rPr>
              <a:t>Identifying patterns 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2A2A2A"/>
                </a:solidFill>
                <a:latin typeface="Segoe UI Bold"/>
              </a:rPr>
              <a:t>Employee metrics 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2A2A2A"/>
                </a:solidFill>
                <a:latin typeface="Segoe UI Bold"/>
              </a:rPr>
              <a:t>Decision making </a:t>
            </a: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2A2A2A"/>
                </a:solidFill>
                <a:latin typeface="Segoe UI Bold"/>
              </a:rPr>
              <a:t>Actionable insights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8FC5A-26F3-2673-71CA-345F29204C76}"/>
              </a:ext>
            </a:extLst>
          </p:cNvPr>
          <p:cNvSpPr txBox="1"/>
          <p:nvPr/>
        </p:nvSpPr>
        <p:spPr>
          <a:xfrm>
            <a:off x="676275" y="2226641"/>
            <a:ext cx="86576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0" i="0" u="sng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IN" sz="2400" b="0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l"/>
            <a:endParaRPr lang="en-IN" sz="2400" u="sng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;  To streamline employee data analysis using excel tool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; Identify key metrics , analyae trends &amp; provide        data – driven insights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A99EA-FCAE-90EC-0A29-48234E4CC80E}"/>
              </a:ext>
            </a:extLst>
          </p:cNvPr>
          <p:cNvSpPr txBox="1"/>
          <p:nvPr/>
        </p:nvSpPr>
        <p:spPr>
          <a:xfrm>
            <a:off x="699452" y="2221416"/>
            <a:ext cx="61034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HR manager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Team leads &amp; department heads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Company executive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Company manager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65CB4-1B4F-24E1-068C-947B97EFD35F}"/>
              </a:ext>
            </a:extLst>
          </p:cNvPr>
          <p:cNvSpPr txBox="1"/>
          <p:nvPr/>
        </p:nvSpPr>
        <p:spPr>
          <a:xfrm>
            <a:off x="2819400" y="1999386"/>
            <a:ext cx="61034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chemeClr val="accent2"/>
                </a:solidFill>
                <a:latin typeface="Segoe UI Bold"/>
              </a:rPr>
              <a:t>CONTENT</a:t>
            </a:r>
            <a:r>
              <a:rPr lang="en-IN" sz="2400" u="sng" dirty="0">
                <a:solidFill>
                  <a:srgbClr val="2A2A2A"/>
                </a:solidFill>
                <a:latin typeface="Segoe UI Bold"/>
              </a:rPr>
              <a:t>: </a:t>
            </a:r>
            <a:r>
              <a:rPr lang="en-IN" sz="2400" dirty="0">
                <a:solidFill>
                  <a:srgbClr val="2A2A2A"/>
                </a:solidFill>
                <a:latin typeface="Segoe UI Bold"/>
              </a:rPr>
              <a:t> </a:t>
            </a: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                    1. Implement excel – based </a:t>
            </a: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          data analysis techniques.</a:t>
            </a: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                    2. Generate automated </a:t>
            </a: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          reports and dashboards.</a:t>
            </a: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                   3. Enable easy data </a:t>
            </a: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          manipulation and visualization </a:t>
            </a:r>
          </a:p>
          <a:p>
            <a:endParaRPr lang="en-IN" sz="2400" dirty="0">
              <a:solidFill>
                <a:srgbClr val="2A2A2A"/>
              </a:solidFill>
              <a:latin typeface="Segoe UI Bold"/>
            </a:endParaRP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C3CDF-72D4-83B5-3186-CCCB0FE5A668}"/>
              </a:ext>
            </a:extLst>
          </p:cNvPr>
          <p:cNvSpPr txBox="1"/>
          <p:nvPr/>
        </p:nvSpPr>
        <p:spPr>
          <a:xfrm>
            <a:off x="362547" y="2295323"/>
            <a:ext cx="95369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solidFill>
                  <a:schemeClr val="accent2"/>
                </a:solidFill>
                <a:latin typeface="Segoe UI Bold"/>
              </a:rPr>
              <a:t>CONTENT</a:t>
            </a:r>
            <a:r>
              <a:rPr lang="en-IN" sz="2800" dirty="0">
                <a:solidFill>
                  <a:srgbClr val="2A2A2A"/>
                </a:solidFill>
                <a:latin typeface="Segoe UI Bold"/>
              </a:rPr>
              <a:t> : </a:t>
            </a:r>
          </a:p>
          <a:p>
            <a:r>
              <a:rPr lang="en-IN" sz="2800" dirty="0">
                <a:solidFill>
                  <a:srgbClr val="2A2A2A"/>
                </a:solidFill>
                <a:latin typeface="Segoe UI Bold"/>
              </a:rPr>
              <a:t>                  </a:t>
            </a:r>
            <a:r>
              <a:rPr lang="en-IN" sz="2400" dirty="0">
                <a:solidFill>
                  <a:srgbClr val="2A2A2A"/>
                </a:solidFill>
                <a:latin typeface="Segoe UI Bold"/>
              </a:rPr>
              <a:t>   • Data collected from employee records , including </a:t>
            </a: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             performance, attendance &amp; demographics.</a:t>
            </a:r>
          </a:p>
          <a:p>
            <a:r>
              <a:rPr lang="en-IN" sz="2400" dirty="0">
                <a:solidFill>
                  <a:srgbClr val="2A2A2A"/>
                </a:solidFill>
                <a:latin typeface="Segoe UI Bold"/>
              </a:rPr>
              <a:t>                        • Number of records, time span &amp; key variables.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887B7-A68E-1008-9015-04E6572C0FA1}"/>
              </a:ext>
            </a:extLst>
          </p:cNvPr>
          <p:cNvSpPr txBox="1"/>
          <p:nvPr/>
        </p:nvSpPr>
        <p:spPr>
          <a:xfrm>
            <a:off x="2182686" y="1807785"/>
            <a:ext cx="81987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reporting :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excel based system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complex reporting tasks, savings HR managers hours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manual work. Tise enables quick access to insightful data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the need for extensive excel expertise.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Ismail Abbu</cp:lastModifiedBy>
  <cp:revision>26</cp:revision>
  <dcterms:created xsi:type="dcterms:W3CDTF">2024-03-29T15:07:22Z</dcterms:created>
  <dcterms:modified xsi:type="dcterms:W3CDTF">2024-10-08T05:13:08Z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