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3165" autoAdjust="0"/>
  </p:normalViewPr>
  <p:slideViewPr>
    <p:cSldViewPr snapToGrid="0">
      <p:cViewPr varScale="1">
        <p:scale>
          <a:sx n="56" d="100"/>
          <a:sy n="56" d="100"/>
        </p:scale>
        <p:origin x="10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" dirty="0"/>
            <a:t>Une petite definition sur le projet de gestion d’etudiant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dirty="0"/>
            <a:t>L</a:t>
          </a:r>
          <a:r>
            <a:rPr lang="fr" dirty="0"/>
            <a:t>es methodes utilises pour la realisation de ce projet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dirty="0"/>
            <a:t>L</a:t>
          </a:r>
          <a:r>
            <a:rPr lang="fr" dirty="0"/>
            <a:t>e resultat final et compilation de programme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kern="1200" dirty="0"/>
            <a:t>Une petite definition sur le projet de gestion d’etudiant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L</a:t>
          </a:r>
          <a:r>
            <a:rPr lang="fr" sz="1500" kern="1200" dirty="0"/>
            <a:t>es methodes utilises pour la realisation de ce projet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L</a:t>
          </a:r>
          <a:r>
            <a:rPr lang="fr" sz="1500" kern="1200" dirty="0"/>
            <a:t>e resultat final et compilation de programme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9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0D9D58-8984-498B-A4DA-61EAC8A72DD8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13506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0D9D58-8984-498B-A4DA-61EAC8A72DD8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45173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0D9D58-8984-498B-A4DA-61EAC8A72DD8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6594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0D9D58-8984-498B-A4DA-61EAC8A72DD8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456699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0D9D58-8984-498B-A4DA-61EAC8A72DD8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0315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9D1B91-EF9C-42FB-BBE2-597FDE1B14D7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33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733226-97BF-4FE9-8F44-80542C0EB53C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0D9D58-8984-498B-A4DA-61EAC8A72DD8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42253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E52E25-1182-4E86-836C-7D703787597C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5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0D9D58-8984-498B-A4DA-61EAC8A72DD8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493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3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B0F5FB-B743-44F1-84BA-99C248DB6023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0E5F3D-7A62-48B1-A43E-C6091B37429D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6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2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7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fr" sz="4400" dirty="0">
                <a:solidFill>
                  <a:schemeClr val="bg1"/>
                </a:solidFill>
              </a:rPr>
              <a:t>COMPTE RENDU SUR LA GESTION D’UNE UNIVERSITE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964632"/>
          </a:xfrm>
          <a:solidFill>
            <a:schemeClr val="tx1"/>
          </a:solidFill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fr" sz="1600" b="1" dirty="0">
                <a:solidFill>
                  <a:srgbClr val="2E3722"/>
                </a:solidFill>
              </a:rPr>
              <a:t>Par : AABARI Ismail</a:t>
            </a:r>
          </a:p>
          <a:p>
            <a:pPr rtl="0">
              <a:spcAft>
                <a:spcPts val="600"/>
              </a:spcAft>
            </a:pPr>
            <a:r>
              <a:rPr lang="fr" sz="1600" b="1" dirty="0">
                <a:solidFill>
                  <a:srgbClr val="2E3722"/>
                </a:solidFill>
              </a:rPr>
              <a:t>Encadre par : Mr.IRAQUI HOUSSAINI Mehdi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B9322-15B3-6BB8-52D7-8EA2867D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L’agregation</a:t>
            </a:r>
            <a:r>
              <a:rPr lang="en-GB" dirty="0"/>
              <a:t> vector tableau </a:t>
            </a:r>
            <a:r>
              <a:rPr lang="en-GB" dirty="0" err="1"/>
              <a:t>dynamique</a:t>
            </a:r>
            <a:r>
              <a:rPr lang="en-GB" dirty="0"/>
              <a:t> ;)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8E147-1997-E58C-6A1F-B6176087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Ce qui </a:t>
            </a:r>
            <a:r>
              <a:rPr lang="en-GB" sz="2000" dirty="0" err="1"/>
              <a:t>concerne</a:t>
            </a:r>
            <a:r>
              <a:rPr lang="en-GB" sz="2000" dirty="0"/>
              <a:t> </a:t>
            </a:r>
            <a:r>
              <a:rPr lang="en-GB" sz="2000" dirty="0" err="1"/>
              <a:t>l’agregation</a:t>
            </a:r>
            <a:r>
              <a:rPr lang="en-GB" sz="2000" dirty="0"/>
              <a:t> ,on reserve un nouvelle </a:t>
            </a:r>
            <a:r>
              <a:rPr lang="en-GB" sz="2000" dirty="0" err="1"/>
              <a:t>classe</a:t>
            </a:r>
            <a:r>
              <a:rPr lang="en-GB" sz="2000" dirty="0"/>
              <a:t> </a:t>
            </a:r>
            <a:r>
              <a:rPr lang="en-GB" sz="2000" dirty="0" err="1"/>
              <a:t>ou</a:t>
            </a:r>
            <a:r>
              <a:rPr lang="en-GB" sz="2000" dirty="0"/>
              <a:t> on </a:t>
            </a:r>
            <a:r>
              <a:rPr lang="en-GB" sz="2000" dirty="0" err="1"/>
              <a:t>va</a:t>
            </a:r>
            <a:r>
              <a:rPr lang="en-GB" sz="2000" dirty="0"/>
              <a:t> utiliser les </a:t>
            </a:r>
            <a:r>
              <a:rPr lang="en-GB" sz="2000" dirty="0" err="1"/>
              <a:t>methodes</a:t>
            </a:r>
            <a:r>
              <a:rPr lang="en-GB" sz="2000" dirty="0"/>
              <a:t> de gestion </a:t>
            </a:r>
            <a:r>
              <a:rPr lang="en-GB" sz="2000" dirty="0" err="1"/>
              <a:t>d’information</a:t>
            </a:r>
            <a:r>
              <a:rPr lang="en-GB" sz="2000" dirty="0"/>
              <a:t> de </a:t>
            </a:r>
            <a:r>
              <a:rPr lang="en-GB" sz="2000" dirty="0" err="1"/>
              <a:t>l’etudiant</a:t>
            </a:r>
            <a:r>
              <a:rPr lang="en-GB" sz="2000" dirty="0"/>
              <a:t> </a:t>
            </a:r>
            <a:r>
              <a:rPr lang="en-GB" sz="2000" dirty="0" err="1"/>
              <a:t>comme</a:t>
            </a:r>
            <a:r>
              <a:rPr lang="en-GB" sz="2000" dirty="0"/>
              <a:t> </a:t>
            </a:r>
            <a:r>
              <a:rPr lang="en-GB" sz="2000" dirty="0" err="1"/>
              <a:t>l’ajout,la</a:t>
            </a:r>
            <a:r>
              <a:rPr lang="en-GB" sz="2000" dirty="0"/>
              <a:t> </a:t>
            </a:r>
            <a:r>
              <a:rPr lang="en-GB" sz="2000" dirty="0" err="1"/>
              <a:t>modification,la</a:t>
            </a:r>
            <a:r>
              <a:rPr lang="en-GB" sz="2000" dirty="0"/>
              <a:t> suppression </a:t>
            </a:r>
            <a:r>
              <a:rPr lang="en-GB" sz="2000" dirty="0" err="1"/>
              <a:t>ainsi</a:t>
            </a:r>
            <a:r>
              <a:rPr lang="en-GB" sz="2000" dirty="0"/>
              <a:t> que </a:t>
            </a:r>
            <a:r>
              <a:rPr lang="en-GB" sz="2000" dirty="0" err="1"/>
              <a:t>rechercher</a:t>
            </a:r>
            <a:r>
              <a:rPr lang="en-GB" sz="2000" dirty="0"/>
              <a:t> un </a:t>
            </a:r>
            <a:r>
              <a:rPr lang="en-GB" sz="2000" dirty="0" err="1"/>
              <a:t>etudiant</a:t>
            </a:r>
            <a:r>
              <a:rPr lang="en-GB" sz="2000" dirty="0"/>
              <a:t> , </a:t>
            </a:r>
            <a:r>
              <a:rPr lang="en-GB" sz="2000" dirty="0" err="1"/>
              <a:t>l’enregisterer</a:t>
            </a:r>
            <a:r>
              <a:rPr lang="en-GB" sz="2000" dirty="0"/>
              <a:t> et </a:t>
            </a:r>
            <a:r>
              <a:rPr lang="en-GB" sz="2000" dirty="0" err="1"/>
              <a:t>l’archiver</a:t>
            </a:r>
            <a:r>
              <a:rPr lang="en-GB" sz="2000" dirty="0"/>
              <a:t> dans </a:t>
            </a:r>
            <a:r>
              <a:rPr lang="en-GB" sz="2000" dirty="0" err="1"/>
              <a:t>l’etablissement</a:t>
            </a:r>
            <a:r>
              <a:rPr lang="en-GB" sz="2000" dirty="0"/>
              <a:t>.</a:t>
            </a:r>
          </a:p>
          <a:p>
            <a:r>
              <a:rPr lang="en-GB" sz="2000" dirty="0" err="1"/>
              <a:t>Voici</a:t>
            </a:r>
            <a:r>
              <a:rPr lang="en-GB" sz="2000" dirty="0"/>
              <a:t> la photo </a:t>
            </a:r>
            <a:r>
              <a:rPr lang="en-GB" sz="2000" dirty="0" err="1"/>
              <a:t>suivante</a:t>
            </a:r>
            <a:r>
              <a:rPr lang="en-GB" sz="2000" dirty="0"/>
              <a:t> </a:t>
            </a:r>
            <a:r>
              <a:rPr lang="en-GB" sz="2000" dirty="0" err="1"/>
              <a:t>represente</a:t>
            </a:r>
            <a:r>
              <a:rPr lang="en-GB" sz="2000" dirty="0"/>
              <a:t> les </a:t>
            </a:r>
            <a:r>
              <a:rPr lang="en-GB" sz="2000" dirty="0" err="1"/>
              <a:t>methodes</a:t>
            </a:r>
            <a:r>
              <a:rPr lang="en-GB" sz="2000" dirty="0"/>
              <a:t> que je </a:t>
            </a:r>
            <a:r>
              <a:rPr lang="en-GB" sz="2000" dirty="0" err="1"/>
              <a:t>vais</a:t>
            </a:r>
            <a:r>
              <a:rPr lang="en-GB" sz="2000" dirty="0"/>
              <a:t> utiliser ;)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1FEFD-7198-ECA6-F6E0-9CEDB369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6600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355E0-D690-9879-2767-52210EDC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Voici</a:t>
            </a:r>
            <a:r>
              <a:rPr lang="en-GB" dirty="0"/>
              <a:t> la </a:t>
            </a:r>
            <a:r>
              <a:rPr lang="en-GB" dirty="0" err="1"/>
              <a:t>classe</a:t>
            </a:r>
            <a:r>
              <a:rPr lang="en-GB" dirty="0"/>
              <a:t> qui </a:t>
            </a:r>
            <a:r>
              <a:rPr lang="en-GB" dirty="0" err="1"/>
              <a:t>represente</a:t>
            </a:r>
            <a:r>
              <a:rPr lang="en-GB" dirty="0"/>
              <a:t> le vector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C123B-F242-31D3-0586-90F27CFD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587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Le vector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represente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par son </a:t>
            </a:r>
            <a:r>
              <a:rPr lang="en-GB" dirty="0" err="1"/>
              <a:t>bibliotheque</a:t>
            </a:r>
            <a:r>
              <a:rPr lang="en-GB" dirty="0"/>
              <a:t> </a:t>
            </a:r>
            <a:r>
              <a:rPr lang="en-GB" dirty="0" err="1"/>
              <a:t>speciale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#include&lt;vector&gt; ,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aussi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represente</a:t>
            </a:r>
            <a:r>
              <a:rPr lang="en-GB" dirty="0">
                <a:solidFill>
                  <a:schemeClr val="tx1"/>
                </a:solidFill>
              </a:rPr>
              <a:t> dans la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par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le nom de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qui </a:t>
            </a:r>
            <a:r>
              <a:rPr lang="en-GB" dirty="0" err="1">
                <a:solidFill>
                  <a:schemeClr val="tx1"/>
                </a:solidFill>
              </a:rPr>
              <a:t>contient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tous</a:t>
            </a:r>
            <a:r>
              <a:rPr lang="en-GB" dirty="0">
                <a:solidFill>
                  <a:schemeClr val="tx1"/>
                </a:solidFill>
              </a:rPr>
              <a:t> les </a:t>
            </a:r>
            <a:r>
              <a:rPr lang="en-GB" dirty="0" err="1">
                <a:solidFill>
                  <a:schemeClr val="tx1"/>
                </a:solidFill>
              </a:rPr>
              <a:t>informations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qu’on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doit utiliser ,ce dernier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represente</a:t>
            </a:r>
            <a:r>
              <a:rPr lang="en-GB" dirty="0">
                <a:solidFill>
                  <a:schemeClr val="tx1"/>
                </a:solidFill>
              </a:rPr>
              <a:t> par un </a:t>
            </a:r>
            <a:r>
              <a:rPr lang="en-GB" dirty="0" err="1">
                <a:solidFill>
                  <a:schemeClr val="tx1"/>
                </a:solidFill>
              </a:rPr>
              <a:t>pointeurs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car il </a:t>
            </a:r>
            <a:r>
              <a:rPr lang="en-GB" dirty="0" err="1">
                <a:solidFill>
                  <a:schemeClr val="tx1"/>
                </a:solidFill>
              </a:rPr>
              <a:t>represente</a:t>
            </a:r>
            <a:r>
              <a:rPr lang="en-GB" dirty="0">
                <a:solidFill>
                  <a:schemeClr val="tx1"/>
                </a:solidFill>
              </a:rPr>
              <a:t> un tableau 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Dynamique</a:t>
            </a:r>
            <a:r>
              <a:rPr lang="en-GB" dirty="0">
                <a:solidFill>
                  <a:schemeClr val="tx1"/>
                </a:solidFill>
              </a:rPr>
              <a:t> .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4E0EB-166B-2EAA-B51D-DCC21D88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DA12F8-CA4E-3808-8043-EE1795CC5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7350"/>
            <a:ext cx="5522912" cy="4576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978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BE378-9655-6F5C-CC3A-C8AAD0F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L’inscription</a:t>
            </a:r>
            <a:r>
              <a:rPr lang="en-GB" dirty="0"/>
              <a:t> et la connexion dans </a:t>
            </a:r>
            <a:r>
              <a:rPr lang="en-GB" dirty="0" err="1"/>
              <a:t>cette</a:t>
            </a:r>
            <a:r>
              <a:rPr lang="en-GB" dirty="0"/>
              <a:t>        </a:t>
            </a:r>
            <a:r>
              <a:rPr lang="en-GB" dirty="0" err="1"/>
              <a:t>platforme</a:t>
            </a:r>
            <a:r>
              <a:rPr lang="en-GB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C64BE-1C90-F87B-1C53-FC38A83E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 suite </a:t>
            </a:r>
            <a:r>
              <a:rPr lang="en-GB" dirty="0" err="1"/>
              <a:t>j’ai</a:t>
            </a:r>
            <a:r>
              <a:rPr lang="en-GB" dirty="0"/>
              <a:t> utilise les </a:t>
            </a:r>
            <a:r>
              <a:rPr lang="en-GB" dirty="0" err="1"/>
              <a:t>methodes</a:t>
            </a:r>
            <a:r>
              <a:rPr lang="en-GB" dirty="0"/>
              <a:t> normal que </a:t>
            </a:r>
            <a:r>
              <a:rPr lang="en-GB" dirty="0" err="1"/>
              <a:t>j’ai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,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j’ai</a:t>
            </a:r>
            <a:r>
              <a:rPr lang="en-GB" dirty="0"/>
              <a:t> </a:t>
            </a:r>
            <a:r>
              <a:rPr lang="en-GB" dirty="0" err="1"/>
              <a:t>ajoute</a:t>
            </a:r>
            <a:r>
              <a:rPr lang="en-GB" dirty="0"/>
              <a:t> 3 </a:t>
            </a:r>
            <a:r>
              <a:rPr lang="en-GB" dirty="0" err="1"/>
              <a:t>methodes</a:t>
            </a:r>
            <a:r>
              <a:rPr lang="en-GB" dirty="0"/>
              <a:t> pour </a:t>
            </a:r>
            <a:r>
              <a:rPr lang="en-GB" dirty="0" err="1"/>
              <a:t>s’inscrire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la connexion a </a:t>
            </a:r>
            <a:r>
              <a:rPr lang="en-GB" dirty="0" err="1"/>
              <a:t>cette</a:t>
            </a:r>
            <a:r>
              <a:rPr lang="en-GB" dirty="0"/>
              <a:t> </a:t>
            </a:r>
            <a:r>
              <a:rPr lang="en-GB" dirty="0" err="1"/>
              <a:t>platforme</a:t>
            </a:r>
            <a:r>
              <a:rPr lang="en-GB" dirty="0"/>
              <a:t> ,</a:t>
            </a:r>
            <a:r>
              <a:rPr lang="en-GB" dirty="0" err="1"/>
              <a:t>aussi</a:t>
            </a:r>
            <a:r>
              <a:rPr lang="en-GB" dirty="0"/>
              <a:t> </a:t>
            </a:r>
            <a:r>
              <a:rPr lang="en-GB" dirty="0" err="1"/>
              <a:t>j’ai</a:t>
            </a:r>
            <a:r>
              <a:rPr lang="en-GB" dirty="0"/>
              <a:t> utiliser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autre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lorsque</a:t>
            </a:r>
            <a:r>
              <a:rPr lang="en-GB" dirty="0"/>
              <a:t> </a:t>
            </a:r>
            <a:r>
              <a:rPr lang="en-GB" dirty="0" err="1"/>
              <a:t>l’utilisateur</a:t>
            </a:r>
            <a:r>
              <a:rPr lang="en-GB" dirty="0"/>
              <a:t> </a:t>
            </a:r>
            <a:r>
              <a:rPr lang="en-GB" dirty="0" err="1"/>
              <a:t>oublie</a:t>
            </a:r>
            <a:r>
              <a:rPr lang="en-GB" dirty="0"/>
              <a:t> son mot de passe </a:t>
            </a:r>
            <a:r>
              <a:rPr lang="en-GB" dirty="0" err="1"/>
              <a:t>voici</a:t>
            </a:r>
            <a:r>
              <a:rPr lang="en-GB" dirty="0"/>
              <a:t> la photo </a:t>
            </a:r>
            <a:r>
              <a:rPr lang="en-GB" dirty="0" err="1"/>
              <a:t>suivante</a:t>
            </a:r>
            <a:r>
              <a:rPr lang="en-GB" dirty="0"/>
              <a:t> </a:t>
            </a:r>
            <a:r>
              <a:rPr lang="en-GB" dirty="0" err="1"/>
              <a:t>represente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les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r>
              <a:rPr lang="en-GB" dirty="0" err="1"/>
              <a:t>dont</a:t>
            </a:r>
            <a:r>
              <a:rPr lang="en-GB" dirty="0"/>
              <a:t> </a:t>
            </a:r>
            <a:r>
              <a:rPr lang="en-GB" dirty="0" err="1"/>
              <a:t>j’ai</a:t>
            </a:r>
            <a:r>
              <a:rPr lang="en-GB" dirty="0"/>
              <a:t> parle :</a:t>
            </a:r>
          </a:p>
          <a:p>
            <a:pPr marL="0" indent="0">
              <a:buNone/>
            </a:pPr>
            <a:r>
              <a:rPr lang="en-GB" dirty="0"/>
              <a:t> 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86D32E-DC6D-84D2-68B4-DDD15AC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FC65E4-D5C3-6573-DB4D-4950586E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10" y="3541351"/>
            <a:ext cx="4063682" cy="2959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25EF3-46C4-A116-CF7F-73CBEE5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.</a:t>
            </a:r>
            <a:r>
              <a:rPr lang="en-GB" dirty="0" err="1"/>
              <a:t>cpp</a:t>
            </a:r>
            <a:r>
              <a:rPr lang="en-GB" dirty="0"/>
              <a:t> de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methodes</a:t>
            </a:r>
            <a:r>
              <a:rPr lang="en-GB" dirty="0"/>
              <a:t> :)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393A288-736F-1472-5742-BC7FDBC63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11" y="1472292"/>
            <a:ext cx="4654789" cy="29052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F3D7F-E963-40D0-213A-5426823C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55D99B-D4CE-B01F-B155-40C0CBD8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3" y="1810759"/>
            <a:ext cx="4362674" cy="27083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9C40D0-7331-CF22-E129-7F49F9E39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14" y="3871825"/>
            <a:ext cx="5982007" cy="30277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47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1CE4A-191C-DD60-C08A-503D7B0A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Pour la compilation </a:t>
            </a:r>
            <a:r>
              <a:rPr lang="en-GB" dirty="0" err="1"/>
              <a:t>voici</a:t>
            </a:r>
            <a:r>
              <a:rPr lang="en-GB" dirty="0"/>
              <a:t> </a:t>
            </a:r>
            <a:r>
              <a:rPr lang="en-GB" dirty="0" err="1"/>
              <a:t>quelque</a:t>
            </a:r>
            <a:r>
              <a:rPr lang="en-GB" dirty="0"/>
              <a:t> photos ;)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8A116-27A0-2725-C3F1-00F655BF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71FFFE6-CB96-5163-F301-5B7274AB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Pour la premiere photos ,il nous </a:t>
            </a:r>
            <a:r>
              <a:rPr lang="en-GB" dirty="0" err="1"/>
              <a:t>montre</a:t>
            </a:r>
            <a:r>
              <a:rPr lang="en-GB" dirty="0"/>
              <a:t> </a:t>
            </a:r>
            <a:r>
              <a:rPr lang="en-GB" dirty="0" err="1"/>
              <a:t>l’interface</a:t>
            </a:r>
            <a:r>
              <a:rPr lang="en-GB" dirty="0"/>
              <a:t> du projet :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0D9006-BF15-2B39-2AD5-B400C483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05" y="2891771"/>
            <a:ext cx="9512789" cy="3238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052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2A82F-358F-5990-A2C6-95DF7DCA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avez</a:t>
            </a:r>
            <a:r>
              <a:rPr lang="en-GB" dirty="0"/>
              <a:t> </a:t>
            </a:r>
            <a:r>
              <a:rPr lang="en-GB" dirty="0" err="1"/>
              <a:t>oublier</a:t>
            </a:r>
            <a:r>
              <a:rPr lang="en-GB" dirty="0"/>
              <a:t> le mot du passe :/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C20D33-4D04-BA0D-B591-5A7E8DD8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 </a:t>
            </a:r>
            <a:r>
              <a:rPr lang="en-GB" dirty="0" err="1"/>
              <a:t>l’utilisateur</a:t>
            </a:r>
            <a:r>
              <a:rPr lang="en-GB" dirty="0"/>
              <a:t> a </a:t>
            </a:r>
            <a:r>
              <a:rPr lang="en-GB" dirty="0" err="1"/>
              <a:t>commi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erreur</a:t>
            </a:r>
            <a:r>
              <a:rPr lang="en-GB" dirty="0"/>
              <a:t> de registration </a:t>
            </a:r>
            <a:r>
              <a:rPr lang="en-GB" dirty="0" err="1"/>
              <a:t>voici</a:t>
            </a:r>
            <a:r>
              <a:rPr lang="en-GB" dirty="0"/>
              <a:t> ce qui </a:t>
            </a:r>
            <a:r>
              <a:rPr lang="en-GB" dirty="0" err="1"/>
              <a:t>s’afficher</a:t>
            </a:r>
            <a:r>
              <a:rPr lang="en-GB" dirty="0"/>
              <a:t> :</a:t>
            </a:r>
          </a:p>
          <a:p>
            <a:r>
              <a:rPr lang="en-GB" dirty="0"/>
              <a:t>                                                            Si </a:t>
            </a:r>
            <a:r>
              <a:rPr lang="en-GB" dirty="0" err="1"/>
              <a:t>l’utlisateur</a:t>
            </a:r>
            <a:r>
              <a:rPr lang="en-GB" dirty="0"/>
              <a:t> a </a:t>
            </a:r>
            <a:r>
              <a:rPr lang="en-GB" dirty="0" err="1"/>
              <a:t>oublier</a:t>
            </a:r>
            <a:r>
              <a:rPr lang="en-GB" dirty="0"/>
              <a:t> son mot de passe                           r                                                 registration ,il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facilement</a:t>
            </a:r>
            <a:r>
              <a:rPr lang="en-GB" dirty="0"/>
              <a:t> le </a:t>
            </a:r>
            <a:r>
              <a:rPr lang="en-GB" dirty="0" err="1"/>
              <a:t>recuperer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il                                     e                                               </a:t>
            </a:r>
            <a:r>
              <a:rPr lang="en-GB" dirty="0" err="1"/>
              <a:t>existe</a:t>
            </a:r>
            <a:r>
              <a:rPr lang="en-GB" dirty="0"/>
              <a:t> son </a:t>
            </a:r>
            <a:r>
              <a:rPr lang="en-GB" dirty="0" err="1"/>
              <a:t>utilisateur</a:t>
            </a:r>
            <a:r>
              <a:rPr lang="en-GB" dirty="0"/>
              <a:t> </a:t>
            </a:r>
            <a:r>
              <a:rPr lang="en-GB" dirty="0" err="1"/>
              <a:t>Voici</a:t>
            </a:r>
            <a:r>
              <a:rPr lang="en-GB" dirty="0"/>
              <a:t> la </a:t>
            </a:r>
            <a:r>
              <a:rPr lang="en-GB" dirty="0" err="1"/>
              <a:t>deuxieme</a:t>
            </a:r>
            <a:r>
              <a:rPr lang="en-GB" dirty="0"/>
              <a:t> photo :</a:t>
            </a:r>
          </a:p>
          <a:p>
            <a:r>
              <a:rPr lang="en-GB" dirty="0"/>
              <a:t>                                                          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69576D-C458-CF88-C8A6-A38EE56B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6437CB-F860-65B2-1336-527C083E0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2889856"/>
            <a:ext cx="2991004" cy="2013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BCE357-7C92-2291-C5EC-EF626F44E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11" y="3598586"/>
            <a:ext cx="4807197" cy="1614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58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0BA56-F46F-5F47-0683-0EA5077A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Voici</a:t>
            </a:r>
            <a:r>
              <a:rPr lang="en-GB" dirty="0"/>
              <a:t> </a:t>
            </a:r>
            <a:r>
              <a:rPr lang="en-GB" dirty="0" err="1"/>
              <a:t>cette</a:t>
            </a:r>
            <a:r>
              <a:rPr lang="en-GB" dirty="0"/>
              <a:t> photo </a:t>
            </a:r>
            <a:r>
              <a:rPr lang="en-GB" dirty="0" err="1"/>
              <a:t>montre</a:t>
            </a:r>
            <a:r>
              <a:rPr lang="en-GB" dirty="0"/>
              <a:t> le retour du mot du passe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73108D-FBA4-1EA9-46ED-F92A3E5FC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49" y="2171700"/>
            <a:ext cx="7224238" cy="3463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FEEB-92E4-A000-AABC-B0CFAA98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3491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93A80-70CA-A8F7-5197-0E72B1D2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Quelque</a:t>
            </a:r>
            <a:r>
              <a:rPr lang="en-GB" dirty="0"/>
              <a:t> photo pour la </a:t>
            </a:r>
            <a:r>
              <a:rPr lang="en-GB" dirty="0" err="1"/>
              <a:t>reussite</a:t>
            </a:r>
            <a:r>
              <a:rPr lang="en-GB" dirty="0"/>
              <a:t> de connexion </a:t>
            </a:r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0FCA21C-855F-B7A6-4D3E-97E511870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655" y="4057627"/>
            <a:ext cx="2673486" cy="1585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C7F150-6123-38C5-9CDF-DF453A88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A59C61-595E-097A-276B-D0B1FAD44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2" y="2619345"/>
            <a:ext cx="3332162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0A13F57-BBCA-A274-21D0-60F2F9345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2325975"/>
            <a:ext cx="2673487" cy="1424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1B531DF-1FED-A095-41C4-42D7EC2FC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4652010"/>
            <a:ext cx="2984557" cy="1690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89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67943-73E6-D590-5F41-345F5D86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Quelque</a:t>
            </a:r>
            <a:r>
              <a:rPr lang="en-GB" dirty="0"/>
              <a:t> petit mot :)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7BA25-A4DA-DC49-B55F-88C856D7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 </a:t>
            </a:r>
            <a:r>
              <a:rPr lang="en-GB" dirty="0" err="1"/>
              <a:t>cours</a:t>
            </a:r>
            <a:r>
              <a:rPr lang="en-GB" dirty="0"/>
              <a:t> de </a:t>
            </a:r>
            <a:r>
              <a:rPr lang="en-GB" dirty="0" err="1"/>
              <a:t>mon</a:t>
            </a:r>
            <a:r>
              <a:rPr lang="en-GB" dirty="0"/>
              <a:t> travail sur ce projet, </a:t>
            </a:r>
            <a:r>
              <a:rPr lang="en-GB" dirty="0" err="1"/>
              <a:t>j’ai</a:t>
            </a:r>
            <a:r>
              <a:rPr lang="en-GB" dirty="0"/>
              <a:t> </a:t>
            </a:r>
            <a:r>
              <a:rPr lang="en-GB" dirty="0" err="1"/>
              <a:t>chercher</a:t>
            </a:r>
            <a:r>
              <a:rPr lang="en-GB" dirty="0"/>
              <a:t> et </a:t>
            </a:r>
            <a:r>
              <a:rPr lang="en-GB" dirty="0" err="1"/>
              <a:t>essaye.j’ai</a:t>
            </a:r>
            <a:r>
              <a:rPr lang="en-GB" dirty="0"/>
              <a:t> </a:t>
            </a:r>
            <a:r>
              <a:rPr lang="en-GB" dirty="0" err="1"/>
              <a:t>echoue</a:t>
            </a:r>
            <a:r>
              <a:rPr lang="en-GB" dirty="0"/>
              <a:t> et </a:t>
            </a:r>
            <a:r>
              <a:rPr lang="en-GB" dirty="0" err="1"/>
              <a:t>repete</a:t>
            </a:r>
            <a:r>
              <a:rPr lang="en-GB" dirty="0"/>
              <a:t> .</a:t>
            </a:r>
            <a:r>
              <a:rPr lang="en-GB" dirty="0" err="1"/>
              <a:t>J’ai</a:t>
            </a:r>
            <a:r>
              <a:rPr lang="en-GB" dirty="0"/>
              <a:t> </a:t>
            </a:r>
            <a:r>
              <a:rPr lang="en-GB" dirty="0" err="1"/>
              <a:t>trouve</a:t>
            </a:r>
            <a:r>
              <a:rPr lang="en-GB" dirty="0"/>
              <a:t> beaucoup de </a:t>
            </a:r>
            <a:r>
              <a:rPr lang="en-GB" dirty="0" err="1"/>
              <a:t>problemes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premier lieu ,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apres</a:t>
            </a:r>
            <a:r>
              <a:rPr lang="en-GB" dirty="0"/>
              <a:t> </a:t>
            </a:r>
            <a:r>
              <a:rPr lang="en-GB" dirty="0" err="1"/>
              <a:t>j’ai</a:t>
            </a:r>
            <a:r>
              <a:rPr lang="en-GB" dirty="0"/>
              <a:t> </a:t>
            </a:r>
            <a:r>
              <a:rPr lang="en-GB" dirty="0" err="1"/>
              <a:t>decouvert</a:t>
            </a:r>
            <a:r>
              <a:rPr lang="en-GB" dirty="0"/>
              <a:t> </a:t>
            </a:r>
            <a:r>
              <a:rPr lang="en-GB"/>
              <a:t>qu’il</a:t>
            </a:r>
            <a:r>
              <a:rPr lang="en-GB" dirty="0"/>
              <a:t> </a:t>
            </a:r>
            <a:r>
              <a:rPr lang="en-GB" dirty="0" err="1"/>
              <a:t>n’y</a:t>
            </a:r>
            <a:r>
              <a:rPr lang="en-GB" dirty="0"/>
              <a:t> a </a:t>
            </a:r>
            <a:r>
              <a:rPr lang="en-GB" dirty="0" err="1"/>
              <a:t>rien</a:t>
            </a:r>
            <a:r>
              <a:rPr lang="en-GB" dirty="0"/>
              <a:t> de difficile .Et </a:t>
            </a:r>
            <a:r>
              <a:rPr lang="en-GB" dirty="0" err="1"/>
              <a:t>finalement</a:t>
            </a:r>
            <a:r>
              <a:rPr lang="en-GB" dirty="0"/>
              <a:t> </a:t>
            </a:r>
            <a:r>
              <a:rPr lang="en-GB" dirty="0" err="1"/>
              <a:t>j’ai</a:t>
            </a:r>
            <a:r>
              <a:rPr lang="en-GB" dirty="0"/>
              <a:t> </a:t>
            </a:r>
            <a:r>
              <a:rPr lang="en-GB" dirty="0" err="1"/>
              <a:t>pu</a:t>
            </a:r>
            <a:r>
              <a:rPr lang="en-GB" dirty="0"/>
              <a:t> </a:t>
            </a:r>
            <a:r>
              <a:rPr lang="en-GB" dirty="0" err="1"/>
              <a:t>accomplir</a:t>
            </a:r>
            <a:r>
              <a:rPr lang="en-GB" dirty="0"/>
              <a:t> ce travail</a:t>
            </a:r>
          </a:p>
          <a:p>
            <a:r>
              <a:rPr lang="en-GB" dirty="0"/>
              <a:t>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etes</a:t>
            </a:r>
            <a:r>
              <a:rPr lang="en-GB" dirty="0"/>
              <a:t> le </a:t>
            </a:r>
            <a:r>
              <a:rPr lang="en-GB" dirty="0" err="1"/>
              <a:t>professeur</a:t>
            </a:r>
            <a:r>
              <a:rPr lang="en-GB" dirty="0"/>
              <a:t> qui a </a:t>
            </a:r>
            <a:r>
              <a:rPr lang="en-GB" dirty="0" err="1"/>
              <a:t>reussi</a:t>
            </a:r>
            <a:r>
              <a:rPr lang="en-GB" dirty="0"/>
              <a:t> a </a:t>
            </a:r>
            <a:r>
              <a:rPr lang="en-GB" dirty="0" err="1"/>
              <a:t>m’inspirer</a:t>
            </a:r>
            <a:r>
              <a:rPr lang="en-GB" dirty="0"/>
              <a:t> a me donner </a:t>
            </a:r>
            <a:r>
              <a:rPr lang="en-GB" dirty="0" err="1"/>
              <a:t>confiance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moi</a:t>
            </a:r>
            <a:r>
              <a:rPr lang="en-GB" dirty="0"/>
              <a:t> 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l’avenir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aussi</a:t>
            </a:r>
            <a:r>
              <a:rPr lang="en-GB" dirty="0"/>
              <a:t> qui a </a:t>
            </a:r>
            <a:r>
              <a:rPr lang="en-GB" dirty="0" err="1"/>
              <a:t>reussi</a:t>
            </a:r>
            <a:r>
              <a:rPr lang="en-GB" dirty="0"/>
              <a:t> a me donner </a:t>
            </a:r>
            <a:r>
              <a:rPr lang="en-GB" dirty="0" err="1"/>
              <a:t>l’envie</a:t>
            </a:r>
            <a:r>
              <a:rPr lang="en-GB" dirty="0"/>
              <a:t> </a:t>
            </a:r>
            <a:r>
              <a:rPr lang="en-GB" dirty="0" err="1"/>
              <a:t>d’apprendre.Merci</a:t>
            </a:r>
            <a:r>
              <a:rPr lang="en-GB" dirty="0"/>
              <a:t> pour tout ce que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avez</a:t>
            </a:r>
            <a:r>
              <a:rPr lang="en-GB" dirty="0"/>
              <a:t> fait 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2FBA5-8098-EF2A-8C0C-B96018E4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148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E5E30-9092-9FA8-6431-8BD1CF63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Merci pour </a:t>
            </a:r>
            <a:r>
              <a:rPr lang="en-GB" dirty="0" err="1"/>
              <a:t>votre</a:t>
            </a:r>
            <a:r>
              <a:rPr lang="en-GB" dirty="0"/>
              <a:t> attention MES CHERS AMIS  ;)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78069-75CC-C88B-09F9-6F2ABA5C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Realisee</a:t>
            </a:r>
            <a:r>
              <a:rPr lang="en-GB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par </a:t>
            </a:r>
          </a:p>
          <a:p>
            <a:pPr marL="0" indent="0">
              <a:buNone/>
            </a:pPr>
            <a:r>
              <a:rPr lang="en-GB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fr-FR" sz="360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AABARI Ismail . </a:t>
            </a:r>
          </a:p>
          <a:p>
            <a:pPr marL="0" indent="0">
              <a:buNone/>
            </a:pPr>
            <a:r>
              <a:rPr lang="fr-F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Etudiant 2eme année </a:t>
            </a:r>
            <a:r>
              <a:rPr lang="fr-FR" sz="3600" dirty="0" err="1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Esisa</a:t>
            </a:r>
            <a:r>
              <a:rPr lang="fr-FR" sz="360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groupe B</a:t>
            </a:r>
            <a:r>
              <a:rPr lang="fr-F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GB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ADC1-F370-1E43-6920-3D1C3365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" dirty="0"/>
              <a:t>Projet de gestion d’etudiant ;)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42883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8BA8D-2AAC-C6AD-63A6-4FF0ED75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Idee </a:t>
            </a:r>
            <a:r>
              <a:rPr lang="en-GB" dirty="0" err="1"/>
              <a:t>globale</a:t>
            </a:r>
            <a:r>
              <a:rPr lang="en-GB" dirty="0"/>
              <a:t> sur </a:t>
            </a:r>
            <a:r>
              <a:rPr lang="en-GB" dirty="0" err="1"/>
              <a:t>mon</a:t>
            </a:r>
            <a:r>
              <a:rPr lang="en-GB" dirty="0"/>
              <a:t>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B16A2-4534-D306-C8A3-00D5C5F8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Ce travail de projet </a:t>
            </a:r>
            <a:r>
              <a:rPr lang="fr-FR" sz="2400" dirty="0"/>
              <a:t>s’inscrit</a:t>
            </a:r>
            <a:r>
              <a:rPr lang="en-GB" sz="2400" dirty="0"/>
              <a:t> dans le cadre de la </a:t>
            </a:r>
            <a:r>
              <a:rPr lang="en-GB" sz="2400" dirty="0" err="1"/>
              <a:t>programmation</a:t>
            </a:r>
            <a:r>
              <a:rPr lang="en-GB" sz="2400" dirty="0"/>
              <a:t> orientee </a:t>
            </a:r>
            <a:r>
              <a:rPr lang="en-GB" sz="2400" dirty="0" err="1"/>
              <a:t>objet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c++, </a:t>
            </a:r>
            <a:r>
              <a:rPr lang="en-GB" sz="2400" dirty="0" err="1"/>
              <a:t>soumis</a:t>
            </a:r>
            <a:r>
              <a:rPr lang="en-GB" sz="2400" dirty="0"/>
              <a:t> au department de genie </a:t>
            </a:r>
            <a:r>
              <a:rPr lang="en-GB" sz="2400" dirty="0" err="1"/>
              <a:t>informatique</a:t>
            </a:r>
            <a:r>
              <a:rPr lang="en-GB" sz="2400" dirty="0"/>
              <a:t> .</a:t>
            </a:r>
          </a:p>
          <a:p>
            <a:r>
              <a:rPr lang="en-GB" sz="2400" dirty="0"/>
              <a:t>Le projet </a:t>
            </a:r>
            <a:r>
              <a:rPr lang="en-GB" sz="2400" dirty="0" err="1"/>
              <a:t>concerne</a:t>
            </a:r>
            <a:r>
              <a:rPr lang="en-GB" sz="2400" dirty="0"/>
              <a:t> une </a:t>
            </a:r>
            <a:r>
              <a:rPr lang="en-GB" sz="2400" dirty="0" err="1"/>
              <a:t>universite</a:t>
            </a:r>
            <a:r>
              <a:rPr lang="en-GB" sz="2400" dirty="0"/>
              <a:t> pour </a:t>
            </a:r>
            <a:r>
              <a:rPr lang="en-GB" sz="2400" dirty="0" err="1"/>
              <a:t>laquelle</a:t>
            </a:r>
            <a:r>
              <a:rPr lang="en-GB" sz="2400" dirty="0"/>
              <a:t> nous </a:t>
            </a:r>
            <a:r>
              <a:rPr lang="en-GB" sz="2400" dirty="0" err="1"/>
              <a:t>gerons</a:t>
            </a:r>
            <a:r>
              <a:rPr lang="en-GB" sz="2400" dirty="0"/>
              <a:t> des </a:t>
            </a:r>
            <a:r>
              <a:rPr lang="en-GB" sz="2400" dirty="0" err="1"/>
              <a:t>informations</a:t>
            </a:r>
            <a:r>
              <a:rPr lang="en-GB" sz="2400" dirty="0"/>
              <a:t> sur les </a:t>
            </a:r>
            <a:r>
              <a:rPr lang="en-GB" sz="2400" dirty="0" err="1"/>
              <a:t>etudiants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utilisant</a:t>
            </a:r>
            <a:r>
              <a:rPr lang="en-GB" sz="2400" dirty="0"/>
              <a:t> des </a:t>
            </a:r>
            <a:r>
              <a:rPr lang="en-GB" sz="2400" dirty="0" err="1"/>
              <a:t>methodes</a:t>
            </a:r>
            <a:r>
              <a:rPr lang="en-GB" sz="2400" dirty="0"/>
              <a:t> qui nous </a:t>
            </a:r>
            <a:r>
              <a:rPr lang="en-GB" sz="2400" dirty="0" err="1"/>
              <a:t>aident</a:t>
            </a:r>
            <a:r>
              <a:rPr lang="en-GB" sz="2400" dirty="0"/>
              <a:t> a bien </a:t>
            </a:r>
            <a:r>
              <a:rPr lang="en-GB" sz="2400" dirty="0" err="1"/>
              <a:t>mener</a:t>
            </a:r>
            <a:r>
              <a:rPr lang="en-GB" sz="2400" dirty="0"/>
              <a:t> ce projet.</a:t>
            </a:r>
            <a:endParaRPr lang="fr-FR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8CB17-5F9D-9B57-D4FF-7C800111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41FBC-38D4-32B6-25FF-1B47FE46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 premiere </a:t>
            </a:r>
            <a:r>
              <a:rPr lang="en-GB" dirty="0" err="1"/>
              <a:t>classe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8AE34-205C-1A0B-8BF0-9D88190F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Voici</a:t>
            </a:r>
            <a:r>
              <a:rPr lang="en-GB" dirty="0"/>
              <a:t> ma premiere </a:t>
            </a:r>
            <a:r>
              <a:rPr lang="en-GB" dirty="0" err="1"/>
              <a:t>classe</a:t>
            </a:r>
            <a:r>
              <a:rPr lang="en-GB" dirty="0"/>
              <a:t> que </a:t>
            </a:r>
            <a:r>
              <a:rPr lang="en-GB" dirty="0" err="1"/>
              <a:t>j’ai</a:t>
            </a:r>
            <a:r>
              <a:rPr lang="en-GB" dirty="0"/>
              <a:t> realiser  , les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mots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vert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representer les bibliotheques ,lorsque on a declarer </a:t>
            </a:r>
          </a:p>
          <a:p>
            <a:pPr marL="0" indent="0">
              <a:buNone/>
            </a:pP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,par default il define la bibliotheque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#ifndef </a:t>
            </a:r>
            <a:r>
              <a:rPr lang="en-GB" dirty="0"/>
              <a:t>alors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#define</a:t>
            </a:r>
            <a:r>
              <a:rPr lang="en-GB" dirty="0"/>
              <a:t>.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/>
              <a:t>Ensuite pour les droits d’accès on a 3 </a:t>
            </a:r>
            <a:r>
              <a:rPr lang="fr-FR" dirty="0" err="1"/>
              <a:t>acces</a:t>
            </a:r>
            <a:r>
              <a:rPr lang="fr-FR" dirty="0"/>
              <a:t> </a:t>
            </a:r>
            <a:r>
              <a:rPr lang="fr-FR" b="1" dirty="0" err="1"/>
              <a:t>public,private,protected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les plus utiliser se sont private et public :</a:t>
            </a:r>
          </a:p>
          <a:p>
            <a:r>
              <a:rPr lang="fr-FR" b="1" dirty="0"/>
              <a:t> Private : ou on declare les informations d’une personne </a:t>
            </a:r>
          </a:p>
          <a:p>
            <a:r>
              <a:rPr lang="fr-FR" b="1" dirty="0"/>
              <a:t> Public : on declare les méthodes quand va utiliser par suite .</a:t>
            </a:r>
          </a:p>
          <a:p>
            <a:r>
              <a:rPr lang="fr-FR" b="1" dirty="0"/>
              <a:t> Ici le nom de classe est personne .</a:t>
            </a:r>
          </a:p>
          <a:p>
            <a:r>
              <a:rPr lang="fr-FR" b="1" dirty="0"/>
              <a:t>‘</a:t>
            </a:r>
            <a:r>
              <a:rPr lang="fr-FR" b="1" dirty="0" err="1"/>
              <a:t>Using</a:t>
            </a:r>
            <a:r>
              <a:rPr lang="fr-FR" b="1" dirty="0"/>
              <a:t> </a:t>
            </a:r>
            <a:r>
              <a:rPr lang="fr-FR" b="1" dirty="0" err="1"/>
              <a:t>namespace</a:t>
            </a:r>
            <a:r>
              <a:rPr lang="fr-FR" b="1" dirty="0"/>
              <a:t> std ’ 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est une forme radicale </a:t>
            </a:r>
          </a:p>
          <a:p>
            <a:pPr marL="0" indent="0">
              <a:buNone/>
            </a:pP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permettant de signifier au compilateur que tous les membres d'un espace </a:t>
            </a:r>
          </a:p>
          <a:p>
            <a:pPr marL="0" indent="0">
              <a:buNone/>
            </a:pP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 nom donné doivent être accessibles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 exemple, les membres de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std (« </a:t>
            </a:r>
            <a:r>
              <a:rPr lang="fr-F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cin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», « cout » )</a:t>
            </a:r>
            <a:endParaRPr lang="en-GB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C7EB3D-BF9E-2382-B923-B1CBA524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A300F5-C994-E6F4-9AC1-7B1B5B7E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70" y="2205990"/>
            <a:ext cx="4177749" cy="4201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7E60187-6F04-D514-6A9A-9511CA537BD8}"/>
              </a:ext>
            </a:extLst>
          </p:cNvPr>
          <p:cNvCxnSpPr/>
          <p:nvPr/>
        </p:nvCxnSpPr>
        <p:spPr>
          <a:xfrm flipV="1">
            <a:off x="7760970" y="2354580"/>
            <a:ext cx="1177290" cy="80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E06A0EC-B932-3F8A-DF60-45BE723DD42C}"/>
              </a:ext>
            </a:extLst>
          </p:cNvPr>
          <p:cNvCxnSpPr/>
          <p:nvPr/>
        </p:nvCxnSpPr>
        <p:spPr>
          <a:xfrm>
            <a:off x="7998937" y="4000500"/>
            <a:ext cx="1154430" cy="125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E498D99-EA9B-CE2B-DB2B-40A1D5B8C0D5}"/>
              </a:ext>
            </a:extLst>
          </p:cNvPr>
          <p:cNvCxnSpPr/>
          <p:nvPr/>
        </p:nvCxnSpPr>
        <p:spPr>
          <a:xfrm>
            <a:off x="7804627" y="4191956"/>
            <a:ext cx="1348740" cy="96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6A9F6569-3F8C-08B2-B143-4AE4FAF861D8}"/>
              </a:ext>
            </a:extLst>
          </p:cNvPr>
          <p:cNvCxnSpPr>
            <a:cxnSpLocks/>
          </p:cNvCxnSpPr>
          <p:nvPr/>
        </p:nvCxnSpPr>
        <p:spPr>
          <a:xfrm flipV="1">
            <a:off x="7675246" y="2857502"/>
            <a:ext cx="1927542" cy="220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FF1527E-9795-B3A9-0CC5-7164C38C5705}"/>
              </a:ext>
            </a:extLst>
          </p:cNvPr>
          <p:cNvCxnSpPr/>
          <p:nvPr/>
        </p:nvCxnSpPr>
        <p:spPr>
          <a:xfrm>
            <a:off x="7566660" y="3771900"/>
            <a:ext cx="12344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3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8BC95-CA89-E4F3-8816-958BCD59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Que-ce-que </a:t>
            </a:r>
            <a:r>
              <a:rPr lang="en-GB" dirty="0" err="1"/>
              <a:t>j’ai</a:t>
            </a:r>
            <a:r>
              <a:rPr lang="en-GB" dirty="0"/>
              <a:t> </a:t>
            </a:r>
            <a:r>
              <a:rPr lang="en-GB" dirty="0" err="1"/>
              <a:t>utilisee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1DF3F-151E-939A-409C-B687C74A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Par suite, on utilise les </a:t>
            </a:r>
            <a:r>
              <a:rPr lang="en-GB" b="1" dirty="0" err="1"/>
              <a:t>methodes</a:t>
            </a:r>
            <a:r>
              <a:rPr lang="en-GB" b="1" dirty="0"/>
              <a:t> necessaire pour la redaction de ce projet ,</a:t>
            </a:r>
            <a:r>
              <a:rPr lang="en-GB" b="1" dirty="0" err="1"/>
              <a:t>parmis</a:t>
            </a:r>
            <a:r>
              <a:rPr lang="en-GB" b="1" dirty="0"/>
              <a:t> </a:t>
            </a:r>
            <a:r>
              <a:rPr lang="en-GB" b="1" dirty="0" err="1"/>
              <a:t>ces</a:t>
            </a:r>
            <a:r>
              <a:rPr lang="en-GB" b="1" dirty="0"/>
              <a:t> </a:t>
            </a:r>
            <a:r>
              <a:rPr lang="en-GB" b="1" dirty="0" err="1"/>
              <a:t>methodes</a:t>
            </a:r>
            <a:r>
              <a:rPr lang="en-GB" b="1" dirty="0"/>
              <a:t> on </a:t>
            </a:r>
            <a:r>
              <a:rPr lang="en-GB" b="1" dirty="0" err="1"/>
              <a:t>peut</a:t>
            </a:r>
            <a:r>
              <a:rPr lang="en-GB" b="1" dirty="0"/>
              <a:t> </a:t>
            </a:r>
            <a:r>
              <a:rPr lang="en-GB" b="1" dirty="0" err="1"/>
              <a:t>trouver</a:t>
            </a:r>
            <a:r>
              <a:rPr lang="en-GB" b="1" dirty="0"/>
              <a:t>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       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CONSTRUCTEUR.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     DESTRUCTEUR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     LES GETTERS.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     LES SETTERS .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9C968-EB24-9D09-D4A1-5DBCD068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489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BF57E-51D2-7A97-171D-8AA74C13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METHODES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2F712-0DA9-D7B8-E284-69C85678A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5416"/>
            <a:ext cx="10058400" cy="3849624"/>
          </a:xfrm>
        </p:spPr>
        <p:txBody>
          <a:bodyPr>
            <a:normAutofit/>
          </a:bodyPr>
          <a:lstStyle/>
          <a:p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Constructeur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: </a:t>
            </a:r>
            <a:r>
              <a:rPr lang="en-GB" dirty="0" err="1"/>
              <a:t>permet</a:t>
            </a:r>
            <a:r>
              <a:rPr lang="en-GB" dirty="0"/>
              <a:t> </a:t>
            </a:r>
            <a:r>
              <a:rPr lang="en-GB" dirty="0" err="1"/>
              <a:t>d’allouer</a:t>
            </a:r>
            <a:r>
              <a:rPr lang="en-GB" dirty="0"/>
              <a:t> une case memoire pour </a:t>
            </a:r>
            <a:r>
              <a:rPr lang="en-GB" dirty="0" err="1"/>
              <a:t>l’ajout</a:t>
            </a:r>
            <a:r>
              <a:rPr lang="en-GB" dirty="0"/>
              <a:t> d’un </a:t>
            </a:r>
            <a:r>
              <a:rPr lang="en-GB" dirty="0" err="1"/>
              <a:t>etudiant</a:t>
            </a:r>
            <a:r>
              <a:rPr lang="en-GB" dirty="0"/>
              <a:t>. </a:t>
            </a:r>
          </a:p>
          <a:p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Destructeur</a:t>
            </a:r>
            <a:r>
              <a:rPr lang="en-GB" dirty="0"/>
              <a:t>   : </a:t>
            </a:r>
            <a:r>
              <a:rPr lang="en-GB" dirty="0" err="1"/>
              <a:t>permet</a:t>
            </a:r>
            <a:r>
              <a:rPr lang="en-GB" dirty="0"/>
              <a:t> de </a:t>
            </a:r>
            <a:r>
              <a:rPr lang="en-GB" dirty="0" err="1"/>
              <a:t>reccuperer</a:t>
            </a:r>
            <a:r>
              <a:rPr lang="en-GB" dirty="0"/>
              <a:t> les </a:t>
            </a:r>
            <a:r>
              <a:rPr lang="en-GB" dirty="0" err="1"/>
              <a:t>ressources</a:t>
            </a:r>
            <a:r>
              <a:rPr lang="en-GB" dirty="0"/>
              <a:t> </a:t>
            </a:r>
            <a:r>
              <a:rPr lang="en-GB" dirty="0" err="1"/>
              <a:t>reserver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err="1"/>
              <a:t>dynamiquement</a:t>
            </a:r>
            <a:r>
              <a:rPr lang="en-GB" dirty="0"/>
              <a:t> </a:t>
            </a:r>
            <a:r>
              <a:rPr lang="en-GB" dirty="0" err="1"/>
              <a:t>concernant</a:t>
            </a:r>
            <a:r>
              <a:rPr lang="en-GB" dirty="0"/>
              <a:t> </a:t>
            </a:r>
            <a:r>
              <a:rPr lang="en-GB" dirty="0" err="1"/>
              <a:t>l’etudiant</a:t>
            </a:r>
            <a:r>
              <a:rPr lang="en-GB" dirty="0"/>
              <a:t>.</a:t>
            </a:r>
          </a:p>
          <a:p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Getters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         : </a:t>
            </a:r>
            <a:r>
              <a:rPr lang="en-GB" dirty="0" err="1"/>
              <a:t>permet</a:t>
            </a:r>
            <a:r>
              <a:rPr lang="en-GB" dirty="0"/>
              <a:t> de lire tout les </a:t>
            </a:r>
            <a:r>
              <a:rPr lang="en-GB" dirty="0" err="1"/>
              <a:t>informations</a:t>
            </a:r>
            <a:r>
              <a:rPr lang="en-GB" dirty="0"/>
              <a:t> que nous </a:t>
            </a:r>
            <a:r>
              <a:rPr lang="en-GB" dirty="0" err="1"/>
              <a:t>avons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err="1"/>
              <a:t>besoin</a:t>
            </a:r>
            <a:r>
              <a:rPr lang="en-GB" dirty="0"/>
              <a:t> de  travail avec </a:t>
            </a:r>
            <a:r>
              <a:rPr lang="en-GB" dirty="0" err="1"/>
              <a:t>eux</a:t>
            </a:r>
            <a:r>
              <a:rPr lang="en-GB" dirty="0"/>
              <a:t>.</a:t>
            </a:r>
          </a:p>
          <a:p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Setters</a:t>
            </a:r>
            <a:r>
              <a:rPr lang="en-GB" dirty="0"/>
              <a:t>           : </a:t>
            </a:r>
            <a:r>
              <a:rPr lang="en-GB" dirty="0" err="1"/>
              <a:t>permet</a:t>
            </a:r>
            <a:r>
              <a:rPr lang="en-GB" dirty="0"/>
              <a:t> de </a:t>
            </a:r>
            <a:r>
              <a:rPr lang="en-GB" dirty="0" err="1"/>
              <a:t>ecrire</a:t>
            </a:r>
            <a:r>
              <a:rPr lang="en-GB" dirty="0"/>
              <a:t> dedans </a:t>
            </a:r>
            <a:r>
              <a:rPr lang="en-GB" dirty="0" err="1"/>
              <a:t>tous</a:t>
            </a:r>
            <a:r>
              <a:rPr lang="en-GB" dirty="0"/>
              <a:t> les </a:t>
            </a:r>
            <a:r>
              <a:rPr lang="en-GB" dirty="0" err="1"/>
              <a:t>informations</a:t>
            </a:r>
            <a:r>
              <a:rPr lang="en-GB" dirty="0"/>
              <a:t> sur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l’etudiant</a:t>
            </a:r>
            <a:r>
              <a:rPr lang="en-GB" dirty="0"/>
              <a:t>.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897F6-B37D-74E7-5FDB-7C79F11F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45B9D38-E830-A4E2-2813-E0E834858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2699766"/>
            <a:ext cx="3039104" cy="3335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5CF33A8-468B-CF97-7154-1B0623DA3B5A}"/>
              </a:ext>
            </a:extLst>
          </p:cNvPr>
          <p:cNvCxnSpPr>
            <a:cxnSpLocks/>
          </p:cNvCxnSpPr>
          <p:nvPr/>
        </p:nvCxnSpPr>
        <p:spPr>
          <a:xfrm>
            <a:off x="8469630" y="3070212"/>
            <a:ext cx="1314450" cy="96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8DD0050-917E-88B3-6B56-4ECC7D30ED5B}"/>
              </a:ext>
            </a:extLst>
          </p:cNvPr>
          <p:cNvCxnSpPr>
            <a:cxnSpLocks/>
          </p:cNvCxnSpPr>
          <p:nvPr/>
        </p:nvCxnSpPr>
        <p:spPr>
          <a:xfrm>
            <a:off x="8490585" y="3295752"/>
            <a:ext cx="1293495" cy="845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9F9B614-FAC9-F936-EE81-900C608CAE30}"/>
              </a:ext>
            </a:extLst>
          </p:cNvPr>
          <p:cNvCxnSpPr>
            <a:cxnSpLocks/>
          </p:cNvCxnSpPr>
          <p:nvPr/>
        </p:nvCxnSpPr>
        <p:spPr>
          <a:xfrm>
            <a:off x="4796791" y="4030332"/>
            <a:ext cx="4438649" cy="436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C658BFD-D50A-7D92-2D56-F31DF71F16F7}"/>
              </a:ext>
            </a:extLst>
          </p:cNvPr>
          <p:cNvCxnSpPr/>
          <p:nvPr/>
        </p:nvCxnSpPr>
        <p:spPr>
          <a:xfrm>
            <a:off x="8232155" y="4994910"/>
            <a:ext cx="1003285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5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0B7B3-E020-512E-07DE-B2197619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.CPP ;)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88404-020B-2FD6-1EEA-F0772708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Ici</a:t>
            </a:r>
            <a:r>
              <a:rPr lang="en-GB" dirty="0"/>
              <a:t> </a:t>
            </a:r>
            <a:r>
              <a:rPr lang="en-GB" dirty="0" err="1"/>
              <a:t>existe</a:t>
            </a:r>
            <a:r>
              <a:rPr lang="en-GB" dirty="0"/>
              <a:t> les </a:t>
            </a:r>
            <a:r>
              <a:rPr lang="en-GB" dirty="0" err="1"/>
              <a:t>methodes</a:t>
            </a:r>
            <a:r>
              <a:rPr lang="en-GB" dirty="0"/>
              <a:t> utiliser pour la realisation de la </a:t>
            </a:r>
            <a:r>
              <a:rPr lang="en-GB" dirty="0" err="1"/>
              <a:t>tache,le</a:t>
            </a:r>
            <a:r>
              <a:rPr lang="en-GB" dirty="0"/>
              <a:t> .h </a:t>
            </a:r>
            <a:r>
              <a:rPr lang="en-GB" dirty="0" err="1"/>
              <a:t>represente</a:t>
            </a:r>
            <a:r>
              <a:rPr lang="en-GB" dirty="0"/>
              <a:t> une </a:t>
            </a:r>
            <a:r>
              <a:rPr lang="en-GB" dirty="0" err="1"/>
              <a:t>partie</a:t>
            </a:r>
            <a:r>
              <a:rPr lang="en-GB" dirty="0"/>
              <a:t> pour la declaration de </a:t>
            </a:r>
            <a:r>
              <a:rPr lang="en-GB" dirty="0" err="1"/>
              <a:t>ses</a:t>
            </a:r>
            <a:r>
              <a:rPr lang="en-GB" dirty="0"/>
              <a:t> </a:t>
            </a:r>
            <a:r>
              <a:rPr lang="en-GB" dirty="0" err="1"/>
              <a:t>methodes</a:t>
            </a:r>
            <a:r>
              <a:rPr lang="en-GB" dirty="0"/>
              <a:t> :) 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1EE11-63B2-BDBC-CE68-C5402223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171256-839A-49C0-BF89-D4A67F3E2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2868607"/>
            <a:ext cx="6293611" cy="363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5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7EEFC-CCBD-CA95-B5EC-7A76A3B5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L’heritage</a:t>
            </a:r>
            <a:r>
              <a:rPr lang="en-GB" dirty="0"/>
              <a:t> , Element static 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C9AF97-A8E9-465E-BC85-C3843B83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La notion de </a:t>
            </a:r>
            <a:r>
              <a:rPr lang="en-GB" dirty="0" err="1"/>
              <a:t>l’heritage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facile il </a:t>
            </a:r>
            <a:r>
              <a:rPr lang="en-GB" dirty="0" err="1"/>
              <a:t>suffit</a:t>
            </a:r>
            <a:r>
              <a:rPr lang="en-GB" dirty="0"/>
              <a:t> de </a:t>
            </a:r>
            <a:r>
              <a:rPr lang="en-GB" dirty="0" err="1"/>
              <a:t>juste</a:t>
            </a:r>
            <a:r>
              <a:rPr lang="en-GB" dirty="0"/>
              <a:t> </a:t>
            </a:r>
            <a:r>
              <a:rPr lang="en-GB" dirty="0" err="1"/>
              <a:t>ajouter</a:t>
            </a:r>
            <a:r>
              <a:rPr lang="en-GB" dirty="0"/>
              <a:t> </a:t>
            </a:r>
            <a:r>
              <a:rPr lang="en-GB" dirty="0" err="1"/>
              <a:t>l’acces</a:t>
            </a:r>
            <a:r>
              <a:rPr lang="en-GB" dirty="0"/>
              <a:t> pour la </a:t>
            </a:r>
            <a:r>
              <a:rPr lang="en-GB" dirty="0" err="1"/>
              <a:t>classe</a:t>
            </a:r>
            <a:r>
              <a:rPr lang="en-GB" dirty="0"/>
              <a:t> fille </a:t>
            </a:r>
            <a:r>
              <a:rPr lang="en-GB" dirty="0" err="1"/>
              <a:t>depuis</a:t>
            </a:r>
            <a:r>
              <a:rPr lang="en-GB" dirty="0"/>
              <a:t> la </a:t>
            </a:r>
            <a:r>
              <a:rPr lang="en-GB" dirty="0" err="1"/>
              <a:t>classe</a:t>
            </a:r>
            <a:r>
              <a:rPr lang="en-GB" dirty="0"/>
              <a:t> mere ce que nous </a:t>
            </a:r>
            <a:r>
              <a:rPr lang="en-GB" dirty="0" err="1"/>
              <a:t>avons</a:t>
            </a:r>
            <a:r>
              <a:rPr lang="en-GB" dirty="0"/>
              <a:t> </a:t>
            </a:r>
            <a:r>
              <a:rPr lang="en-GB" dirty="0" err="1"/>
              <a:t>constater</a:t>
            </a:r>
            <a:r>
              <a:rPr lang="en-GB" dirty="0"/>
              <a:t> par </a:t>
            </a:r>
            <a:r>
              <a:rPr lang="en-GB" dirty="0" err="1"/>
              <a:t>cette</a:t>
            </a:r>
            <a:r>
              <a:rPr lang="en-GB" dirty="0"/>
              <a:t> photo :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i="1" dirty="0" err="1"/>
              <a:t>Ici</a:t>
            </a:r>
            <a:r>
              <a:rPr lang="en-GB" i="1" dirty="0"/>
              <a:t> on </a:t>
            </a:r>
            <a:r>
              <a:rPr lang="en-GB" i="1" dirty="0" err="1"/>
              <a:t>ajoute</a:t>
            </a:r>
            <a:r>
              <a:rPr lang="en-GB" i="1" dirty="0"/>
              <a:t> : public , pour que la </a:t>
            </a:r>
            <a:r>
              <a:rPr lang="en-GB" i="1" dirty="0" err="1"/>
              <a:t>classe</a:t>
            </a:r>
            <a:r>
              <a:rPr lang="en-GB" i="1" dirty="0"/>
              <a:t> </a:t>
            </a:r>
          </a:p>
          <a:p>
            <a:pPr marL="0" indent="0">
              <a:buNone/>
            </a:pPr>
            <a:r>
              <a:rPr lang="en-GB" i="1" dirty="0"/>
              <a:t>Fille </a:t>
            </a:r>
            <a:r>
              <a:rPr lang="en-GB" i="1" dirty="0" err="1"/>
              <a:t>herite</a:t>
            </a:r>
            <a:r>
              <a:rPr lang="en-GB" i="1" dirty="0"/>
              <a:t> de la </a:t>
            </a:r>
            <a:r>
              <a:rPr lang="en-GB" i="1" dirty="0" err="1"/>
              <a:t>classe</a:t>
            </a:r>
            <a:r>
              <a:rPr lang="en-GB" i="1" dirty="0"/>
              <a:t> mere .</a:t>
            </a:r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i="1" dirty="0"/>
              <a:t>Pour </a:t>
            </a:r>
            <a:r>
              <a:rPr lang="en-GB" i="1" dirty="0" err="1"/>
              <a:t>l’element</a:t>
            </a:r>
            <a:r>
              <a:rPr lang="en-GB" i="1" dirty="0"/>
              <a:t> static, on declare </a:t>
            </a:r>
            <a:r>
              <a:rPr lang="en-GB" i="1" dirty="0" err="1"/>
              <a:t>ici</a:t>
            </a:r>
            <a:r>
              <a:rPr lang="en-GB" i="1" dirty="0"/>
              <a:t> </a:t>
            </a:r>
            <a:r>
              <a:rPr lang="en-GB" b="1" i="1" dirty="0"/>
              <a:t>Static</a:t>
            </a:r>
            <a:r>
              <a:rPr lang="en-GB" i="1" dirty="0"/>
              <a:t> </a:t>
            </a:r>
          </a:p>
          <a:p>
            <a:pPr marL="0" indent="0">
              <a:buNone/>
            </a:pPr>
            <a:r>
              <a:rPr lang="en-GB" i="1" dirty="0"/>
              <a:t>dans les </a:t>
            </a:r>
            <a:r>
              <a:rPr lang="en-GB" b="1" i="1" dirty="0" err="1">
                <a:solidFill>
                  <a:schemeClr val="accent5">
                    <a:lumMod val="75000"/>
                  </a:schemeClr>
                </a:solidFill>
              </a:rPr>
              <a:t>methodes</a:t>
            </a:r>
            <a:r>
              <a:rPr lang="en-GB" i="1" dirty="0"/>
              <a:t> et </a:t>
            </a:r>
            <a:r>
              <a:rPr lang="en-GB" i="1" dirty="0" err="1"/>
              <a:t>aussi</a:t>
            </a:r>
            <a:r>
              <a:rPr lang="en-GB" i="1" dirty="0"/>
              <a:t> dans les </a:t>
            </a:r>
            <a:r>
              <a:rPr lang="en-GB" b="1" i="1" dirty="0" err="1">
                <a:solidFill>
                  <a:schemeClr val="accent5">
                    <a:lumMod val="75000"/>
                  </a:schemeClr>
                </a:solidFill>
              </a:rPr>
              <a:t>attributs</a:t>
            </a:r>
            <a:endParaRPr lang="en-GB" b="1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i="1" dirty="0" err="1"/>
              <a:t>ici</a:t>
            </a:r>
            <a:r>
              <a:rPr lang="en-GB" i="1" dirty="0"/>
              <a:t> on utilise static pour </a:t>
            </a:r>
            <a:r>
              <a:rPr lang="en-GB" i="1" dirty="0" err="1"/>
              <a:t>calculer</a:t>
            </a:r>
            <a:r>
              <a:rPr lang="en-GB" i="1" dirty="0"/>
              <a:t> le </a:t>
            </a:r>
            <a:r>
              <a:rPr lang="en-GB" i="1" dirty="0" err="1"/>
              <a:t>nombre</a:t>
            </a:r>
            <a:endParaRPr lang="en-GB" i="1" dirty="0"/>
          </a:p>
          <a:p>
            <a:pPr marL="0" indent="0">
              <a:buNone/>
            </a:pPr>
            <a:r>
              <a:rPr lang="fr-FR" i="1" dirty="0"/>
              <a:t>d’</a:t>
            </a:r>
            <a:r>
              <a:rPr lang="fr-FR" i="1" dirty="0" err="1"/>
              <a:t>etudiant</a:t>
            </a:r>
            <a:r>
              <a:rPr lang="fr-FR" i="1" dirty="0"/>
              <a:t> ajoute.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8085E-2C36-839C-6602-88540F51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1201F8-8E4F-7196-D651-B201240C6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48" y="2729129"/>
            <a:ext cx="6274590" cy="3586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1B47627C-D439-D433-D260-3D35B5383BC8}"/>
              </a:ext>
            </a:extLst>
          </p:cNvPr>
          <p:cNvCxnSpPr>
            <a:cxnSpLocks/>
          </p:cNvCxnSpPr>
          <p:nvPr/>
        </p:nvCxnSpPr>
        <p:spPr>
          <a:xfrm flipV="1">
            <a:off x="3874770" y="3815708"/>
            <a:ext cx="5280660" cy="212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DDA3921-38A8-C60E-B13F-86ECBBD15D46}"/>
              </a:ext>
            </a:extLst>
          </p:cNvPr>
          <p:cNvCxnSpPr>
            <a:cxnSpLocks/>
          </p:cNvCxnSpPr>
          <p:nvPr/>
        </p:nvCxnSpPr>
        <p:spPr>
          <a:xfrm>
            <a:off x="5772150" y="4256532"/>
            <a:ext cx="2560320" cy="94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C2B0765-D2B8-F9EB-AEAC-441F89EB6E53}"/>
              </a:ext>
            </a:extLst>
          </p:cNvPr>
          <p:cNvCxnSpPr>
            <a:cxnSpLocks/>
          </p:cNvCxnSpPr>
          <p:nvPr/>
        </p:nvCxnSpPr>
        <p:spPr>
          <a:xfrm>
            <a:off x="7046912" y="5532850"/>
            <a:ext cx="1411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0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C24C3-7ABD-45AA-32BC-D9CF4A6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594" y="625260"/>
            <a:ext cx="8911687" cy="1280890"/>
          </a:xfrm>
        </p:spPr>
        <p:txBody>
          <a:bodyPr/>
          <a:lstStyle/>
          <a:p>
            <a:r>
              <a:rPr lang="en-GB" dirty="0"/>
              <a:t>Static ;)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1189BF-D4AF-292A-9B3D-542759A4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</a:t>
            </a:r>
            <a:r>
              <a:rPr lang="en-GB" dirty="0" err="1"/>
              <a:t>En</a:t>
            </a:r>
            <a:r>
              <a:rPr lang="en-GB" dirty="0"/>
              <a:t> .</a:t>
            </a:r>
            <a:r>
              <a:rPr lang="en-GB" dirty="0" err="1"/>
              <a:t>cpp</a:t>
            </a:r>
            <a:r>
              <a:rPr lang="en-GB" dirty="0"/>
              <a:t> on initialise le </a:t>
            </a:r>
            <a:r>
              <a:rPr lang="en-GB" dirty="0" err="1"/>
              <a:t>compteur</a:t>
            </a:r>
            <a:r>
              <a:rPr lang="en-GB" dirty="0"/>
              <a:t> , </a:t>
            </a:r>
            <a:r>
              <a:rPr lang="en-GB" dirty="0" err="1"/>
              <a:t>en</a:t>
            </a:r>
            <a:r>
              <a:rPr lang="en-GB" dirty="0"/>
              <a:t> suite on 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l’ajout</a:t>
            </a:r>
            <a:r>
              <a:rPr lang="en-GB" dirty="0"/>
              <a:t> dans le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constructeur</a:t>
            </a:r>
            <a:r>
              <a:rPr lang="en-GB" dirty="0"/>
              <a:t> et dans </a:t>
            </a:r>
          </a:p>
          <a:p>
            <a:pPr marL="0" indent="0">
              <a:buNone/>
            </a:pPr>
            <a:r>
              <a:rPr lang="en-GB" dirty="0"/>
              <a:t>le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destructeur,</a:t>
            </a:r>
            <a:r>
              <a:rPr lang="en-GB" b="1" dirty="0" err="1"/>
              <a:t>lors</a:t>
            </a:r>
            <a:r>
              <a:rPr lang="en-GB" b="1" dirty="0"/>
              <a:t> d’un </a:t>
            </a:r>
            <a:r>
              <a:rPr lang="en-GB" b="1" dirty="0" err="1"/>
              <a:t>ajout</a:t>
            </a:r>
            <a:r>
              <a:rPr lang="en-GB" b="1" dirty="0"/>
              <a:t> d’un </a:t>
            </a:r>
            <a:r>
              <a:rPr lang="en-GB" b="1" dirty="0" err="1"/>
              <a:t>etudiant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b="1" dirty="0"/>
              <a:t>le </a:t>
            </a:r>
            <a:r>
              <a:rPr lang="en-GB" b="1" dirty="0" err="1"/>
              <a:t>compteur</a:t>
            </a:r>
            <a:r>
              <a:rPr lang="en-GB" b="1" dirty="0"/>
              <a:t> </a:t>
            </a:r>
            <a:r>
              <a:rPr lang="en-GB" b="1" dirty="0" err="1"/>
              <a:t>augmente</a:t>
            </a:r>
            <a:r>
              <a:rPr lang="en-GB" dirty="0" err="1"/>
              <a:t>,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cas</a:t>
            </a:r>
            <a:r>
              <a:rPr lang="en-GB" b="1" dirty="0"/>
              <a:t> de liberation</a:t>
            </a:r>
          </a:p>
          <a:p>
            <a:pPr marL="0" indent="0">
              <a:buNone/>
            </a:pPr>
            <a:r>
              <a:rPr lang="en-GB" b="1" dirty="0"/>
              <a:t> le </a:t>
            </a:r>
            <a:r>
              <a:rPr lang="en-GB" b="1" dirty="0" err="1"/>
              <a:t>compteur</a:t>
            </a:r>
            <a:r>
              <a:rPr lang="en-GB" b="1" dirty="0"/>
              <a:t> </a:t>
            </a:r>
            <a:r>
              <a:rPr lang="en-GB" b="1" dirty="0" err="1"/>
              <a:t>dimunue</a:t>
            </a:r>
            <a:r>
              <a:rPr lang="en-GB" dirty="0" err="1"/>
              <a:t>,ceci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err="1"/>
              <a:t>represente</a:t>
            </a:r>
            <a:r>
              <a:rPr lang="en-GB" dirty="0"/>
              <a:t> dans la photo </a:t>
            </a:r>
            <a:r>
              <a:rPr lang="en-GB" dirty="0" err="1"/>
              <a:t>suivante</a:t>
            </a:r>
            <a:r>
              <a:rPr lang="en-GB" dirty="0"/>
              <a:t> 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33DE0-FF5E-3161-3572-0B083F5F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20/01/2023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C9C1DF-0332-D062-101F-FD3064681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2524848"/>
            <a:ext cx="4648201" cy="3777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EFD486DD-0EBB-AD3A-3E5D-6CC0A8EE68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199430" y="3819340"/>
            <a:ext cx="1783080" cy="2708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75606B4-7EFB-1D71-1807-4294FE9C506B}"/>
              </a:ext>
            </a:extLst>
          </p:cNvPr>
          <p:cNvCxnSpPr/>
          <p:nvPr/>
        </p:nvCxnSpPr>
        <p:spPr>
          <a:xfrm>
            <a:off x="6697980" y="4503420"/>
            <a:ext cx="154305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506AD07-2A2C-EA17-665A-D785425C0586}"/>
              </a:ext>
            </a:extLst>
          </p:cNvPr>
          <p:cNvCxnSpPr/>
          <p:nvPr/>
        </p:nvCxnSpPr>
        <p:spPr>
          <a:xfrm>
            <a:off x="6252210" y="4741674"/>
            <a:ext cx="1885950" cy="1268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771</TotalTime>
  <Words>891</Words>
  <Application>Microsoft Office PowerPoint</Application>
  <PresentationFormat>Grand écran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Malgun Gothic</vt:lpstr>
      <vt:lpstr>arial</vt:lpstr>
      <vt:lpstr>arial</vt:lpstr>
      <vt:lpstr>Calibri</vt:lpstr>
      <vt:lpstr>Century Gothic</vt:lpstr>
      <vt:lpstr>Wingdings</vt:lpstr>
      <vt:lpstr>Wingdings 3</vt:lpstr>
      <vt:lpstr>Brin</vt:lpstr>
      <vt:lpstr>COMPTE RENDU SUR LA GESTION D’UNE UNIVERSITE </vt:lpstr>
      <vt:lpstr>Projet de gestion d’etudiant ;)</vt:lpstr>
      <vt:lpstr>Idee globale sur mon projet</vt:lpstr>
      <vt:lpstr>Ma premiere classe</vt:lpstr>
      <vt:lpstr>Que-ce-que j’ai utilisee ?</vt:lpstr>
      <vt:lpstr>LES METHODES</vt:lpstr>
      <vt:lpstr>.CPP ;)</vt:lpstr>
      <vt:lpstr>L’heritage , Element static  </vt:lpstr>
      <vt:lpstr>Static ;)</vt:lpstr>
      <vt:lpstr>L’agregation vector tableau dynamique ;)</vt:lpstr>
      <vt:lpstr>Voici la classe qui represente le vector</vt:lpstr>
      <vt:lpstr>L’inscription et la connexion dans cette        platforme </vt:lpstr>
      <vt:lpstr>Le .cpp de ces methodes :)</vt:lpstr>
      <vt:lpstr>Pour la compilation voici quelque photos ;)</vt:lpstr>
      <vt:lpstr>Vous avez oublier le mot du passe :/</vt:lpstr>
      <vt:lpstr>Voici cette photo montre le retour du mot du passe</vt:lpstr>
      <vt:lpstr>Quelque photo pour la reussite de connexion </vt:lpstr>
      <vt:lpstr>Quelque petit mot :)</vt:lpstr>
      <vt:lpstr>Merci pour votre attention MES CHERS AMIS  ;)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 RENDU SUR LA GESTION D’ETUDIANT EN C++</dc:title>
  <dc:creator>ismail</dc:creator>
  <cp:lastModifiedBy>ismail</cp:lastModifiedBy>
  <cp:revision>28</cp:revision>
  <dcterms:created xsi:type="dcterms:W3CDTF">2023-01-17T20:30:31Z</dcterms:created>
  <dcterms:modified xsi:type="dcterms:W3CDTF">2023-01-20T15:49:48Z</dcterms:modified>
</cp:coreProperties>
</file>