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85" r:id="rId3"/>
    <p:sldId id="278" r:id="rId4"/>
    <p:sldId id="279" r:id="rId5"/>
    <p:sldId id="257" r:id="rId6"/>
    <p:sldId id="287" r:id="rId7"/>
    <p:sldId id="288" r:id="rId8"/>
    <p:sldId id="267" r:id="rId9"/>
    <p:sldId id="266" r:id="rId10"/>
    <p:sldId id="289" r:id="rId11"/>
    <p:sldId id="28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A36663-230D-433E-A90E-352396E8F08B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6A798A6-6154-4E87-9EA6-1CD98F90B8AE}">
      <dgm:prSet/>
      <dgm:spPr/>
      <dgm:t>
        <a:bodyPr/>
        <a:lstStyle/>
        <a:p>
          <a:r>
            <a:rPr lang="en-US"/>
            <a:t>Language-   Python</a:t>
          </a:r>
        </a:p>
      </dgm:t>
    </dgm:pt>
    <dgm:pt modelId="{0209D324-A9D8-40B6-A936-E4A5C7B9BE1B}" type="parTrans" cxnId="{BA48CA06-2E98-427E-BF07-EEE45791CC0B}">
      <dgm:prSet/>
      <dgm:spPr/>
      <dgm:t>
        <a:bodyPr/>
        <a:lstStyle/>
        <a:p>
          <a:endParaRPr lang="en-US"/>
        </a:p>
      </dgm:t>
    </dgm:pt>
    <dgm:pt modelId="{E6BFD453-43A9-4E94-8291-A42B6C3CA3A2}" type="sibTrans" cxnId="{BA48CA06-2E98-427E-BF07-EEE45791CC0B}">
      <dgm:prSet/>
      <dgm:spPr/>
      <dgm:t>
        <a:bodyPr/>
        <a:lstStyle/>
        <a:p>
          <a:endParaRPr lang="en-US"/>
        </a:p>
      </dgm:t>
    </dgm:pt>
    <dgm:pt modelId="{D3860424-8233-43CA-971A-F1C2528FA773}">
      <dgm:prSet/>
      <dgm:spPr/>
      <dgm:t>
        <a:bodyPr/>
        <a:lstStyle/>
        <a:p>
          <a:r>
            <a:rPr lang="en-US"/>
            <a:t>DL framework- Tensorflow</a:t>
          </a:r>
        </a:p>
      </dgm:t>
    </dgm:pt>
    <dgm:pt modelId="{57E64F04-66B5-4DC0-9A2A-4FF02D5FCA0A}" type="parTrans" cxnId="{597F31A7-8500-496F-862F-207906BEC6E1}">
      <dgm:prSet/>
      <dgm:spPr/>
      <dgm:t>
        <a:bodyPr/>
        <a:lstStyle/>
        <a:p>
          <a:endParaRPr lang="en-US"/>
        </a:p>
      </dgm:t>
    </dgm:pt>
    <dgm:pt modelId="{80E2833A-BC37-4F0D-908A-4D0CE053222E}" type="sibTrans" cxnId="{597F31A7-8500-496F-862F-207906BEC6E1}">
      <dgm:prSet/>
      <dgm:spPr/>
      <dgm:t>
        <a:bodyPr/>
        <a:lstStyle/>
        <a:p>
          <a:endParaRPr lang="en-US"/>
        </a:p>
      </dgm:t>
    </dgm:pt>
    <dgm:pt modelId="{BDFFC71E-72A3-4B81-89D7-370D32D9138A}">
      <dgm:prSet/>
      <dgm:spPr/>
      <dgm:t>
        <a:bodyPr/>
        <a:lstStyle/>
        <a:p>
          <a:r>
            <a:rPr lang="en-US"/>
            <a:t>Web framework-Django</a:t>
          </a:r>
        </a:p>
      </dgm:t>
    </dgm:pt>
    <dgm:pt modelId="{1E2D4121-E783-4464-BC8A-104819C3745B}" type="parTrans" cxnId="{1E41A52B-E7D9-4613-964B-49CC987F784B}">
      <dgm:prSet/>
      <dgm:spPr/>
      <dgm:t>
        <a:bodyPr/>
        <a:lstStyle/>
        <a:p>
          <a:endParaRPr lang="en-US"/>
        </a:p>
      </dgm:t>
    </dgm:pt>
    <dgm:pt modelId="{18FF2518-0736-4E72-A3AA-C8211B369E21}" type="sibTrans" cxnId="{1E41A52B-E7D9-4613-964B-49CC987F784B}">
      <dgm:prSet/>
      <dgm:spPr/>
      <dgm:t>
        <a:bodyPr/>
        <a:lstStyle/>
        <a:p>
          <a:endParaRPr lang="en-US"/>
        </a:p>
      </dgm:t>
    </dgm:pt>
    <dgm:pt modelId="{2122A0A6-27C4-43F4-B1CC-C13A0E663203}">
      <dgm:prSet/>
      <dgm:spPr/>
      <dgm:t>
        <a:bodyPr/>
        <a:lstStyle/>
        <a:p>
          <a:r>
            <a:rPr lang="en-US"/>
            <a:t>Frontend – CSS,HTML</a:t>
          </a:r>
        </a:p>
      </dgm:t>
    </dgm:pt>
    <dgm:pt modelId="{0BFD6858-304D-4C01-B279-8CCBEC9890D0}" type="parTrans" cxnId="{A1D8DBDB-FFAC-430D-89E0-9001B1EDB044}">
      <dgm:prSet/>
      <dgm:spPr/>
      <dgm:t>
        <a:bodyPr/>
        <a:lstStyle/>
        <a:p>
          <a:endParaRPr lang="en-US"/>
        </a:p>
      </dgm:t>
    </dgm:pt>
    <dgm:pt modelId="{1D6B5048-CB0D-4B39-97EA-D158824F40B7}" type="sibTrans" cxnId="{A1D8DBDB-FFAC-430D-89E0-9001B1EDB044}">
      <dgm:prSet/>
      <dgm:spPr/>
      <dgm:t>
        <a:bodyPr/>
        <a:lstStyle/>
        <a:p>
          <a:endParaRPr lang="en-US"/>
        </a:p>
      </dgm:t>
    </dgm:pt>
    <dgm:pt modelId="{C2FC68F9-210E-4583-B06C-1A9387BA57CD}" type="pres">
      <dgm:prSet presAssocID="{3CA36663-230D-433E-A90E-352396E8F08B}" presName="matrix" presStyleCnt="0">
        <dgm:presLayoutVars>
          <dgm:chMax val="1"/>
          <dgm:dir/>
          <dgm:resizeHandles val="exact"/>
        </dgm:presLayoutVars>
      </dgm:prSet>
      <dgm:spPr/>
    </dgm:pt>
    <dgm:pt modelId="{8985052E-861E-4B52-853E-8397DD05857E}" type="pres">
      <dgm:prSet presAssocID="{3CA36663-230D-433E-A90E-352396E8F08B}" presName="diamond" presStyleLbl="bgShp" presStyleIdx="0" presStyleCnt="1"/>
      <dgm:spPr/>
    </dgm:pt>
    <dgm:pt modelId="{58C49499-3F82-49BE-A2DA-030668DB1D7F}" type="pres">
      <dgm:prSet presAssocID="{3CA36663-230D-433E-A90E-352396E8F08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E62CC29-0327-4287-BF81-1D9D76E0A41F}" type="pres">
      <dgm:prSet presAssocID="{3CA36663-230D-433E-A90E-352396E8F08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E0A7EA6-3E76-4ED0-A080-AAD0FDA2FB67}" type="pres">
      <dgm:prSet presAssocID="{3CA36663-230D-433E-A90E-352396E8F08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2D0F8E6-08FB-4FA7-B750-3E751E265B27}" type="pres">
      <dgm:prSet presAssocID="{3CA36663-230D-433E-A90E-352396E8F08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A48CA06-2E98-427E-BF07-EEE45791CC0B}" srcId="{3CA36663-230D-433E-A90E-352396E8F08B}" destId="{36A798A6-6154-4E87-9EA6-1CD98F90B8AE}" srcOrd="0" destOrd="0" parTransId="{0209D324-A9D8-40B6-A936-E4A5C7B9BE1B}" sibTransId="{E6BFD453-43A9-4E94-8291-A42B6C3CA3A2}"/>
    <dgm:cxn modelId="{1E41A52B-E7D9-4613-964B-49CC987F784B}" srcId="{3CA36663-230D-433E-A90E-352396E8F08B}" destId="{BDFFC71E-72A3-4B81-89D7-370D32D9138A}" srcOrd="2" destOrd="0" parTransId="{1E2D4121-E783-4464-BC8A-104819C3745B}" sibTransId="{18FF2518-0736-4E72-A3AA-C8211B369E21}"/>
    <dgm:cxn modelId="{56DBE62D-8E8F-4F6E-91FE-2C9F0363AAF4}" type="presOf" srcId="{36A798A6-6154-4E87-9EA6-1CD98F90B8AE}" destId="{58C49499-3F82-49BE-A2DA-030668DB1D7F}" srcOrd="0" destOrd="0" presId="urn:microsoft.com/office/officeart/2005/8/layout/matrix3"/>
    <dgm:cxn modelId="{3C5BF82E-75A9-4A2D-860B-224DB9D3E626}" type="presOf" srcId="{3CA36663-230D-433E-A90E-352396E8F08B}" destId="{C2FC68F9-210E-4583-B06C-1A9387BA57CD}" srcOrd="0" destOrd="0" presId="urn:microsoft.com/office/officeart/2005/8/layout/matrix3"/>
    <dgm:cxn modelId="{5428403E-3254-4EBA-A65B-5D90AF4FB01D}" type="presOf" srcId="{2122A0A6-27C4-43F4-B1CC-C13A0E663203}" destId="{F2D0F8E6-08FB-4FA7-B750-3E751E265B27}" srcOrd="0" destOrd="0" presId="urn:microsoft.com/office/officeart/2005/8/layout/matrix3"/>
    <dgm:cxn modelId="{F1DE6364-15B4-4B53-841A-97C7219A1278}" type="presOf" srcId="{D3860424-8233-43CA-971A-F1C2528FA773}" destId="{3E62CC29-0327-4287-BF81-1D9D76E0A41F}" srcOrd="0" destOrd="0" presId="urn:microsoft.com/office/officeart/2005/8/layout/matrix3"/>
    <dgm:cxn modelId="{0AA1D86C-C99C-4FFC-981F-ACEF0FF45095}" type="presOf" srcId="{BDFFC71E-72A3-4B81-89D7-370D32D9138A}" destId="{CE0A7EA6-3E76-4ED0-A080-AAD0FDA2FB67}" srcOrd="0" destOrd="0" presId="urn:microsoft.com/office/officeart/2005/8/layout/matrix3"/>
    <dgm:cxn modelId="{597F31A7-8500-496F-862F-207906BEC6E1}" srcId="{3CA36663-230D-433E-A90E-352396E8F08B}" destId="{D3860424-8233-43CA-971A-F1C2528FA773}" srcOrd="1" destOrd="0" parTransId="{57E64F04-66B5-4DC0-9A2A-4FF02D5FCA0A}" sibTransId="{80E2833A-BC37-4F0D-908A-4D0CE053222E}"/>
    <dgm:cxn modelId="{A1D8DBDB-FFAC-430D-89E0-9001B1EDB044}" srcId="{3CA36663-230D-433E-A90E-352396E8F08B}" destId="{2122A0A6-27C4-43F4-B1CC-C13A0E663203}" srcOrd="3" destOrd="0" parTransId="{0BFD6858-304D-4C01-B279-8CCBEC9890D0}" sibTransId="{1D6B5048-CB0D-4B39-97EA-D158824F40B7}"/>
    <dgm:cxn modelId="{147A6FEC-8A8D-46EB-BC63-0436D023E735}" type="presParOf" srcId="{C2FC68F9-210E-4583-B06C-1A9387BA57CD}" destId="{8985052E-861E-4B52-853E-8397DD05857E}" srcOrd="0" destOrd="0" presId="urn:microsoft.com/office/officeart/2005/8/layout/matrix3"/>
    <dgm:cxn modelId="{FB99591D-C0F9-46AE-A725-7D858FD8547E}" type="presParOf" srcId="{C2FC68F9-210E-4583-B06C-1A9387BA57CD}" destId="{58C49499-3F82-49BE-A2DA-030668DB1D7F}" srcOrd="1" destOrd="0" presId="urn:microsoft.com/office/officeart/2005/8/layout/matrix3"/>
    <dgm:cxn modelId="{7D8BE684-A5B7-4DEB-95BE-92AE4A952526}" type="presParOf" srcId="{C2FC68F9-210E-4583-B06C-1A9387BA57CD}" destId="{3E62CC29-0327-4287-BF81-1D9D76E0A41F}" srcOrd="2" destOrd="0" presId="urn:microsoft.com/office/officeart/2005/8/layout/matrix3"/>
    <dgm:cxn modelId="{9EDAE192-F6A6-4A11-87A7-F0EDB4D62015}" type="presParOf" srcId="{C2FC68F9-210E-4583-B06C-1A9387BA57CD}" destId="{CE0A7EA6-3E76-4ED0-A080-AAD0FDA2FB67}" srcOrd="3" destOrd="0" presId="urn:microsoft.com/office/officeart/2005/8/layout/matrix3"/>
    <dgm:cxn modelId="{5A78CB94-5B4B-4A23-B486-B45CBB80C191}" type="presParOf" srcId="{C2FC68F9-210E-4583-B06C-1A9387BA57CD}" destId="{F2D0F8E6-08FB-4FA7-B750-3E751E265B2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CC0112-C7A4-4411-A8C9-902484B0FA4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713077A-65AD-43C1-880D-4424358A38E7}">
      <dgm:prSet/>
      <dgm:spPr/>
      <dgm:t>
        <a:bodyPr/>
        <a:lstStyle/>
        <a:p>
          <a:pPr>
            <a:defRPr cap="all"/>
          </a:pPr>
          <a:r>
            <a:rPr lang="en-US" b="1"/>
            <a:t>Main function is :</a:t>
          </a:r>
          <a:endParaRPr lang="en-US"/>
        </a:p>
      </dgm:t>
    </dgm:pt>
    <dgm:pt modelId="{784829EB-5EE4-4702-8AE0-E541AF98167A}" type="parTrans" cxnId="{7E53DF6F-FFF6-4A23-A722-F50EF5F36E3F}">
      <dgm:prSet/>
      <dgm:spPr/>
      <dgm:t>
        <a:bodyPr/>
        <a:lstStyle/>
        <a:p>
          <a:endParaRPr lang="en-US"/>
        </a:p>
      </dgm:t>
    </dgm:pt>
    <dgm:pt modelId="{B4A8E446-AC2C-4AD9-883E-B184C051D9B2}" type="sibTrans" cxnId="{7E53DF6F-FFF6-4A23-A722-F50EF5F36E3F}">
      <dgm:prSet/>
      <dgm:spPr/>
      <dgm:t>
        <a:bodyPr/>
        <a:lstStyle/>
        <a:p>
          <a:endParaRPr lang="en-US"/>
        </a:p>
      </dgm:t>
    </dgm:pt>
    <dgm:pt modelId="{0D7C0089-AF1A-40C3-8605-F160A26A45E0}">
      <dgm:prSet/>
      <dgm:spPr/>
      <dgm:t>
        <a:bodyPr/>
        <a:lstStyle/>
        <a:p>
          <a:pPr>
            <a:defRPr cap="all"/>
          </a:pPr>
          <a:r>
            <a:rPr lang="en-US" b="1"/>
            <a:t>Food Recognition </a:t>
          </a:r>
          <a:endParaRPr lang="en-US"/>
        </a:p>
      </dgm:t>
    </dgm:pt>
    <dgm:pt modelId="{F88FB1F7-3CFE-47B7-A450-8CB9055D7DA0}" type="parTrans" cxnId="{8A1A87F1-7710-4E9F-B414-68848FF5B8C0}">
      <dgm:prSet/>
      <dgm:spPr/>
      <dgm:t>
        <a:bodyPr/>
        <a:lstStyle/>
        <a:p>
          <a:endParaRPr lang="en-US"/>
        </a:p>
      </dgm:t>
    </dgm:pt>
    <dgm:pt modelId="{9EC8966C-72D4-45AD-A465-C4FE8C4508E5}" type="sibTrans" cxnId="{8A1A87F1-7710-4E9F-B414-68848FF5B8C0}">
      <dgm:prSet/>
      <dgm:spPr/>
      <dgm:t>
        <a:bodyPr/>
        <a:lstStyle/>
        <a:p>
          <a:endParaRPr lang="en-US"/>
        </a:p>
      </dgm:t>
    </dgm:pt>
    <dgm:pt modelId="{3E126958-8534-4C19-AF29-6107373A1FF8}">
      <dgm:prSet/>
      <dgm:spPr/>
      <dgm:t>
        <a:bodyPr/>
        <a:lstStyle/>
        <a:p>
          <a:pPr>
            <a:defRPr cap="all"/>
          </a:pPr>
          <a:r>
            <a:rPr lang="en-US" b="1"/>
            <a:t>And</a:t>
          </a:r>
          <a:endParaRPr lang="en-US"/>
        </a:p>
      </dgm:t>
    </dgm:pt>
    <dgm:pt modelId="{AE30285E-0EA6-4E8A-A7F6-A40921D6BD91}" type="parTrans" cxnId="{33E31BC1-244D-45B1-8166-A23F5449DE75}">
      <dgm:prSet/>
      <dgm:spPr/>
      <dgm:t>
        <a:bodyPr/>
        <a:lstStyle/>
        <a:p>
          <a:endParaRPr lang="en-US"/>
        </a:p>
      </dgm:t>
    </dgm:pt>
    <dgm:pt modelId="{AB1F0167-46A1-4F65-BCB2-CEDB19BB9797}" type="sibTrans" cxnId="{33E31BC1-244D-45B1-8166-A23F5449DE75}">
      <dgm:prSet/>
      <dgm:spPr/>
      <dgm:t>
        <a:bodyPr/>
        <a:lstStyle/>
        <a:p>
          <a:endParaRPr lang="en-US"/>
        </a:p>
      </dgm:t>
    </dgm:pt>
    <dgm:pt modelId="{7114DE6A-57C0-4833-96C7-BFBDB7138759}">
      <dgm:prSet/>
      <dgm:spPr/>
      <dgm:t>
        <a:bodyPr/>
        <a:lstStyle/>
        <a:p>
          <a:pPr>
            <a:defRPr cap="all"/>
          </a:pPr>
          <a:r>
            <a:rPr lang="en-US" b="1"/>
            <a:t>Calorie Estimation Using Image Processing</a:t>
          </a:r>
          <a:endParaRPr lang="en-US"/>
        </a:p>
      </dgm:t>
    </dgm:pt>
    <dgm:pt modelId="{38C4B831-A26A-4A55-8345-09A8D5B5AB34}" type="parTrans" cxnId="{6A3319A5-03BC-4987-942A-CCAC9DE94183}">
      <dgm:prSet/>
      <dgm:spPr/>
      <dgm:t>
        <a:bodyPr/>
        <a:lstStyle/>
        <a:p>
          <a:endParaRPr lang="en-US"/>
        </a:p>
      </dgm:t>
    </dgm:pt>
    <dgm:pt modelId="{1BBCD0D6-E61B-477F-92B3-152571B9F8C6}" type="sibTrans" cxnId="{6A3319A5-03BC-4987-942A-CCAC9DE94183}">
      <dgm:prSet/>
      <dgm:spPr/>
      <dgm:t>
        <a:bodyPr/>
        <a:lstStyle/>
        <a:p>
          <a:endParaRPr lang="en-US"/>
        </a:p>
      </dgm:t>
    </dgm:pt>
    <dgm:pt modelId="{C0DB69C4-3528-4027-8BE7-4C2C412E760A}" type="pres">
      <dgm:prSet presAssocID="{75CC0112-C7A4-4411-A8C9-902484B0FA44}" presName="root" presStyleCnt="0">
        <dgm:presLayoutVars>
          <dgm:dir/>
          <dgm:resizeHandles val="exact"/>
        </dgm:presLayoutVars>
      </dgm:prSet>
      <dgm:spPr/>
    </dgm:pt>
    <dgm:pt modelId="{FAFE0303-D8BB-4EA5-BA42-98EC3E906F95}" type="pres">
      <dgm:prSet presAssocID="{2713077A-65AD-43C1-880D-4424358A38E7}" presName="compNode" presStyleCnt="0"/>
      <dgm:spPr/>
    </dgm:pt>
    <dgm:pt modelId="{2FE2C323-4C34-4743-B098-4F512015AE95}" type="pres">
      <dgm:prSet presAssocID="{2713077A-65AD-43C1-880D-4424358A38E7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ABDDFAB-A91E-40A4-9098-109986B60D33}" type="pres">
      <dgm:prSet presAssocID="{2713077A-65AD-43C1-880D-4424358A38E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103C4F9-A57A-4E78-9208-E4B0E9A05E61}" type="pres">
      <dgm:prSet presAssocID="{2713077A-65AD-43C1-880D-4424358A38E7}" presName="spaceRect" presStyleCnt="0"/>
      <dgm:spPr/>
    </dgm:pt>
    <dgm:pt modelId="{D481B554-2469-4980-A055-851BDC3827F1}" type="pres">
      <dgm:prSet presAssocID="{2713077A-65AD-43C1-880D-4424358A38E7}" presName="textRect" presStyleLbl="revTx" presStyleIdx="0" presStyleCnt="4">
        <dgm:presLayoutVars>
          <dgm:chMax val="1"/>
          <dgm:chPref val="1"/>
        </dgm:presLayoutVars>
      </dgm:prSet>
      <dgm:spPr/>
    </dgm:pt>
    <dgm:pt modelId="{9F05BCB0-2962-4F60-9AE1-593BA7106ECB}" type="pres">
      <dgm:prSet presAssocID="{B4A8E446-AC2C-4AD9-883E-B184C051D9B2}" presName="sibTrans" presStyleCnt="0"/>
      <dgm:spPr/>
    </dgm:pt>
    <dgm:pt modelId="{EF96D5B2-232A-4B89-9B61-4A19B516AEEB}" type="pres">
      <dgm:prSet presAssocID="{0D7C0089-AF1A-40C3-8605-F160A26A45E0}" presName="compNode" presStyleCnt="0"/>
      <dgm:spPr/>
    </dgm:pt>
    <dgm:pt modelId="{DECCA32D-2312-4AE4-9F4D-3814BD995900}" type="pres">
      <dgm:prSet presAssocID="{0D7C0089-AF1A-40C3-8605-F160A26A45E0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9CC1DD1-DABC-49B8-BA42-4B22B1A4B57E}" type="pres">
      <dgm:prSet presAssocID="{0D7C0089-AF1A-40C3-8605-F160A26A45E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3EC9AE3B-E657-4F64-8E46-4D8BFE8F3AC7}" type="pres">
      <dgm:prSet presAssocID="{0D7C0089-AF1A-40C3-8605-F160A26A45E0}" presName="spaceRect" presStyleCnt="0"/>
      <dgm:spPr/>
    </dgm:pt>
    <dgm:pt modelId="{45358A18-6D1C-4B0A-BD4B-780DB97F784C}" type="pres">
      <dgm:prSet presAssocID="{0D7C0089-AF1A-40C3-8605-F160A26A45E0}" presName="textRect" presStyleLbl="revTx" presStyleIdx="1" presStyleCnt="4">
        <dgm:presLayoutVars>
          <dgm:chMax val="1"/>
          <dgm:chPref val="1"/>
        </dgm:presLayoutVars>
      </dgm:prSet>
      <dgm:spPr/>
    </dgm:pt>
    <dgm:pt modelId="{1752480C-888B-48C2-9840-FB5C0C75DF09}" type="pres">
      <dgm:prSet presAssocID="{9EC8966C-72D4-45AD-A465-C4FE8C4508E5}" presName="sibTrans" presStyleCnt="0"/>
      <dgm:spPr/>
    </dgm:pt>
    <dgm:pt modelId="{E64E73F3-0D4D-476C-8DF5-2A573EDF8DBB}" type="pres">
      <dgm:prSet presAssocID="{3E126958-8534-4C19-AF29-6107373A1FF8}" presName="compNode" presStyleCnt="0"/>
      <dgm:spPr/>
    </dgm:pt>
    <dgm:pt modelId="{B5C4A9E7-0AAB-4752-A184-D78050E9E6E5}" type="pres">
      <dgm:prSet presAssocID="{3E126958-8534-4C19-AF29-6107373A1FF8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D45E9C5-7AB6-4376-8E37-2CF6AB38E0FE}" type="pres">
      <dgm:prSet presAssocID="{3E126958-8534-4C19-AF29-6107373A1FF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0C8F9344-6C59-4AAC-9322-B892847FF085}" type="pres">
      <dgm:prSet presAssocID="{3E126958-8534-4C19-AF29-6107373A1FF8}" presName="spaceRect" presStyleCnt="0"/>
      <dgm:spPr/>
    </dgm:pt>
    <dgm:pt modelId="{03C047B5-9AE9-4FFD-94B4-20B70328FE2C}" type="pres">
      <dgm:prSet presAssocID="{3E126958-8534-4C19-AF29-6107373A1FF8}" presName="textRect" presStyleLbl="revTx" presStyleIdx="2" presStyleCnt="4">
        <dgm:presLayoutVars>
          <dgm:chMax val="1"/>
          <dgm:chPref val="1"/>
        </dgm:presLayoutVars>
      </dgm:prSet>
      <dgm:spPr/>
    </dgm:pt>
    <dgm:pt modelId="{46276ACC-BC1A-4C1F-A8E0-F08F1F73326D}" type="pres">
      <dgm:prSet presAssocID="{AB1F0167-46A1-4F65-BCB2-CEDB19BB9797}" presName="sibTrans" presStyleCnt="0"/>
      <dgm:spPr/>
    </dgm:pt>
    <dgm:pt modelId="{0CD45F74-009E-43DB-A884-8176CF589ED5}" type="pres">
      <dgm:prSet presAssocID="{7114DE6A-57C0-4833-96C7-BFBDB7138759}" presName="compNode" presStyleCnt="0"/>
      <dgm:spPr/>
    </dgm:pt>
    <dgm:pt modelId="{AFC9BB96-EABF-4145-9A40-9D3D5B396D45}" type="pres">
      <dgm:prSet presAssocID="{7114DE6A-57C0-4833-96C7-BFBDB7138759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FF7C531-6167-4DF1-8157-26F4B3720E09}" type="pres">
      <dgm:prSet presAssocID="{7114DE6A-57C0-4833-96C7-BFBDB713875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7DA38D1-A507-4997-B0DA-04B1EC6AD06D}" type="pres">
      <dgm:prSet presAssocID="{7114DE6A-57C0-4833-96C7-BFBDB7138759}" presName="spaceRect" presStyleCnt="0"/>
      <dgm:spPr/>
    </dgm:pt>
    <dgm:pt modelId="{F80E5C48-704C-4B3C-9BF8-AE47F29C3FF5}" type="pres">
      <dgm:prSet presAssocID="{7114DE6A-57C0-4833-96C7-BFBDB713875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B47E316-0952-4DEE-AA25-66A69D6B4DDF}" type="presOf" srcId="{75CC0112-C7A4-4411-A8C9-902484B0FA44}" destId="{C0DB69C4-3528-4027-8BE7-4C2C412E760A}" srcOrd="0" destOrd="0" presId="urn:microsoft.com/office/officeart/2018/5/layout/IconLeafLabelList"/>
    <dgm:cxn modelId="{35073944-B541-424C-AD21-7BE6D3437333}" type="presOf" srcId="{7114DE6A-57C0-4833-96C7-BFBDB7138759}" destId="{F80E5C48-704C-4B3C-9BF8-AE47F29C3FF5}" srcOrd="0" destOrd="0" presId="urn:microsoft.com/office/officeart/2018/5/layout/IconLeafLabelList"/>
    <dgm:cxn modelId="{7E53DF6F-FFF6-4A23-A722-F50EF5F36E3F}" srcId="{75CC0112-C7A4-4411-A8C9-902484B0FA44}" destId="{2713077A-65AD-43C1-880D-4424358A38E7}" srcOrd="0" destOrd="0" parTransId="{784829EB-5EE4-4702-8AE0-E541AF98167A}" sibTransId="{B4A8E446-AC2C-4AD9-883E-B184C051D9B2}"/>
    <dgm:cxn modelId="{15740E9B-CB88-4F4D-AAC9-6064162F9D44}" type="presOf" srcId="{0D7C0089-AF1A-40C3-8605-F160A26A45E0}" destId="{45358A18-6D1C-4B0A-BD4B-780DB97F784C}" srcOrd="0" destOrd="0" presId="urn:microsoft.com/office/officeart/2018/5/layout/IconLeafLabelList"/>
    <dgm:cxn modelId="{6A3319A5-03BC-4987-942A-CCAC9DE94183}" srcId="{75CC0112-C7A4-4411-A8C9-902484B0FA44}" destId="{7114DE6A-57C0-4833-96C7-BFBDB7138759}" srcOrd="3" destOrd="0" parTransId="{38C4B831-A26A-4A55-8345-09A8D5B5AB34}" sibTransId="{1BBCD0D6-E61B-477F-92B3-152571B9F8C6}"/>
    <dgm:cxn modelId="{29B0F4B4-6FEA-48AB-876C-F86F253A9D36}" type="presOf" srcId="{3E126958-8534-4C19-AF29-6107373A1FF8}" destId="{03C047B5-9AE9-4FFD-94B4-20B70328FE2C}" srcOrd="0" destOrd="0" presId="urn:microsoft.com/office/officeart/2018/5/layout/IconLeafLabelList"/>
    <dgm:cxn modelId="{33E31BC1-244D-45B1-8166-A23F5449DE75}" srcId="{75CC0112-C7A4-4411-A8C9-902484B0FA44}" destId="{3E126958-8534-4C19-AF29-6107373A1FF8}" srcOrd="2" destOrd="0" parTransId="{AE30285E-0EA6-4E8A-A7F6-A40921D6BD91}" sibTransId="{AB1F0167-46A1-4F65-BCB2-CEDB19BB9797}"/>
    <dgm:cxn modelId="{58CA9AE7-45BD-474E-A752-7B3378929C35}" type="presOf" srcId="{2713077A-65AD-43C1-880D-4424358A38E7}" destId="{D481B554-2469-4980-A055-851BDC3827F1}" srcOrd="0" destOrd="0" presId="urn:microsoft.com/office/officeart/2018/5/layout/IconLeafLabelList"/>
    <dgm:cxn modelId="{8A1A87F1-7710-4E9F-B414-68848FF5B8C0}" srcId="{75CC0112-C7A4-4411-A8C9-902484B0FA44}" destId="{0D7C0089-AF1A-40C3-8605-F160A26A45E0}" srcOrd="1" destOrd="0" parTransId="{F88FB1F7-3CFE-47B7-A450-8CB9055D7DA0}" sibTransId="{9EC8966C-72D4-45AD-A465-C4FE8C4508E5}"/>
    <dgm:cxn modelId="{25256114-A0FF-4BC9-99CE-F3D449FB3105}" type="presParOf" srcId="{C0DB69C4-3528-4027-8BE7-4C2C412E760A}" destId="{FAFE0303-D8BB-4EA5-BA42-98EC3E906F95}" srcOrd="0" destOrd="0" presId="urn:microsoft.com/office/officeart/2018/5/layout/IconLeafLabelList"/>
    <dgm:cxn modelId="{3845ECAF-5C07-42EF-B7F1-61D107488193}" type="presParOf" srcId="{FAFE0303-D8BB-4EA5-BA42-98EC3E906F95}" destId="{2FE2C323-4C34-4743-B098-4F512015AE95}" srcOrd="0" destOrd="0" presId="urn:microsoft.com/office/officeart/2018/5/layout/IconLeafLabelList"/>
    <dgm:cxn modelId="{BA4ED716-4752-4EA4-B01B-73864C323E87}" type="presParOf" srcId="{FAFE0303-D8BB-4EA5-BA42-98EC3E906F95}" destId="{6ABDDFAB-A91E-40A4-9098-109986B60D33}" srcOrd="1" destOrd="0" presId="urn:microsoft.com/office/officeart/2018/5/layout/IconLeafLabelList"/>
    <dgm:cxn modelId="{D8592AE2-B860-4927-B548-9867A597A572}" type="presParOf" srcId="{FAFE0303-D8BB-4EA5-BA42-98EC3E906F95}" destId="{D103C4F9-A57A-4E78-9208-E4B0E9A05E61}" srcOrd="2" destOrd="0" presId="urn:microsoft.com/office/officeart/2018/5/layout/IconLeafLabelList"/>
    <dgm:cxn modelId="{3A406CE5-784B-4F58-A969-6E4BB664399F}" type="presParOf" srcId="{FAFE0303-D8BB-4EA5-BA42-98EC3E906F95}" destId="{D481B554-2469-4980-A055-851BDC3827F1}" srcOrd="3" destOrd="0" presId="urn:microsoft.com/office/officeart/2018/5/layout/IconLeafLabelList"/>
    <dgm:cxn modelId="{CFD48B5E-E1AD-4524-BFEE-21A72FC282C0}" type="presParOf" srcId="{C0DB69C4-3528-4027-8BE7-4C2C412E760A}" destId="{9F05BCB0-2962-4F60-9AE1-593BA7106ECB}" srcOrd="1" destOrd="0" presId="urn:microsoft.com/office/officeart/2018/5/layout/IconLeafLabelList"/>
    <dgm:cxn modelId="{7FFF1A5A-3568-48BA-978C-E9CF76D6FD10}" type="presParOf" srcId="{C0DB69C4-3528-4027-8BE7-4C2C412E760A}" destId="{EF96D5B2-232A-4B89-9B61-4A19B516AEEB}" srcOrd="2" destOrd="0" presId="urn:microsoft.com/office/officeart/2018/5/layout/IconLeafLabelList"/>
    <dgm:cxn modelId="{F7FC6FF9-AE1A-4C1D-9680-0DD3C9A70959}" type="presParOf" srcId="{EF96D5B2-232A-4B89-9B61-4A19B516AEEB}" destId="{DECCA32D-2312-4AE4-9F4D-3814BD995900}" srcOrd="0" destOrd="0" presId="urn:microsoft.com/office/officeart/2018/5/layout/IconLeafLabelList"/>
    <dgm:cxn modelId="{F921209C-ED9E-4FCE-8628-5CC720C801FF}" type="presParOf" srcId="{EF96D5B2-232A-4B89-9B61-4A19B516AEEB}" destId="{C9CC1DD1-DABC-49B8-BA42-4B22B1A4B57E}" srcOrd="1" destOrd="0" presId="urn:microsoft.com/office/officeart/2018/5/layout/IconLeafLabelList"/>
    <dgm:cxn modelId="{94D5246B-ECF4-4B7F-8495-67D9E8B76A9E}" type="presParOf" srcId="{EF96D5B2-232A-4B89-9B61-4A19B516AEEB}" destId="{3EC9AE3B-E657-4F64-8E46-4D8BFE8F3AC7}" srcOrd="2" destOrd="0" presId="urn:microsoft.com/office/officeart/2018/5/layout/IconLeafLabelList"/>
    <dgm:cxn modelId="{696BF8D2-5E9E-4D8B-8E70-BBD0EDFCBC50}" type="presParOf" srcId="{EF96D5B2-232A-4B89-9B61-4A19B516AEEB}" destId="{45358A18-6D1C-4B0A-BD4B-780DB97F784C}" srcOrd="3" destOrd="0" presId="urn:microsoft.com/office/officeart/2018/5/layout/IconLeafLabelList"/>
    <dgm:cxn modelId="{041C8C82-F7CE-409B-BBF9-5C48EFDC8284}" type="presParOf" srcId="{C0DB69C4-3528-4027-8BE7-4C2C412E760A}" destId="{1752480C-888B-48C2-9840-FB5C0C75DF09}" srcOrd="3" destOrd="0" presId="urn:microsoft.com/office/officeart/2018/5/layout/IconLeafLabelList"/>
    <dgm:cxn modelId="{1791FB48-CD7C-4CE6-892A-27C8C3DC9B33}" type="presParOf" srcId="{C0DB69C4-3528-4027-8BE7-4C2C412E760A}" destId="{E64E73F3-0D4D-476C-8DF5-2A573EDF8DBB}" srcOrd="4" destOrd="0" presId="urn:microsoft.com/office/officeart/2018/5/layout/IconLeafLabelList"/>
    <dgm:cxn modelId="{C15947F8-A7B9-43B5-B725-992FC213B98C}" type="presParOf" srcId="{E64E73F3-0D4D-476C-8DF5-2A573EDF8DBB}" destId="{B5C4A9E7-0AAB-4752-A184-D78050E9E6E5}" srcOrd="0" destOrd="0" presId="urn:microsoft.com/office/officeart/2018/5/layout/IconLeafLabelList"/>
    <dgm:cxn modelId="{65535313-BE81-413A-8E30-323F1042183B}" type="presParOf" srcId="{E64E73F3-0D4D-476C-8DF5-2A573EDF8DBB}" destId="{CD45E9C5-7AB6-4376-8E37-2CF6AB38E0FE}" srcOrd="1" destOrd="0" presId="urn:microsoft.com/office/officeart/2018/5/layout/IconLeafLabelList"/>
    <dgm:cxn modelId="{59783C2C-C8D3-4F32-AA9E-47795BA3A0C8}" type="presParOf" srcId="{E64E73F3-0D4D-476C-8DF5-2A573EDF8DBB}" destId="{0C8F9344-6C59-4AAC-9322-B892847FF085}" srcOrd="2" destOrd="0" presId="urn:microsoft.com/office/officeart/2018/5/layout/IconLeafLabelList"/>
    <dgm:cxn modelId="{409E5872-1579-416F-A62F-535C0E70DEDC}" type="presParOf" srcId="{E64E73F3-0D4D-476C-8DF5-2A573EDF8DBB}" destId="{03C047B5-9AE9-4FFD-94B4-20B70328FE2C}" srcOrd="3" destOrd="0" presId="urn:microsoft.com/office/officeart/2018/5/layout/IconLeafLabelList"/>
    <dgm:cxn modelId="{EC988293-7E54-4BCA-86CE-AB4A2E94A2F6}" type="presParOf" srcId="{C0DB69C4-3528-4027-8BE7-4C2C412E760A}" destId="{46276ACC-BC1A-4C1F-A8E0-F08F1F73326D}" srcOrd="5" destOrd="0" presId="urn:microsoft.com/office/officeart/2018/5/layout/IconLeafLabelList"/>
    <dgm:cxn modelId="{2B6D0488-19EA-4178-9B39-7F0087539FED}" type="presParOf" srcId="{C0DB69C4-3528-4027-8BE7-4C2C412E760A}" destId="{0CD45F74-009E-43DB-A884-8176CF589ED5}" srcOrd="6" destOrd="0" presId="urn:microsoft.com/office/officeart/2018/5/layout/IconLeafLabelList"/>
    <dgm:cxn modelId="{8E304358-58BF-46DA-BC89-8D3C1F2FED8D}" type="presParOf" srcId="{0CD45F74-009E-43DB-A884-8176CF589ED5}" destId="{AFC9BB96-EABF-4145-9A40-9D3D5B396D45}" srcOrd="0" destOrd="0" presId="urn:microsoft.com/office/officeart/2018/5/layout/IconLeafLabelList"/>
    <dgm:cxn modelId="{3BDB9E5A-82B4-4981-9D54-0FD4ADA6E30B}" type="presParOf" srcId="{0CD45F74-009E-43DB-A884-8176CF589ED5}" destId="{DFF7C531-6167-4DF1-8157-26F4B3720E09}" srcOrd="1" destOrd="0" presId="urn:microsoft.com/office/officeart/2018/5/layout/IconLeafLabelList"/>
    <dgm:cxn modelId="{AE2222CB-70C0-4AA5-98CE-80523B03892E}" type="presParOf" srcId="{0CD45F74-009E-43DB-A884-8176CF589ED5}" destId="{E7DA38D1-A507-4997-B0DA-04B1EC6AD06D}" srcOrd="2" destOrd="0" presId="urn:microsoft.com/office/officeart/2018/5/layout/IconLeafLabelList"/>
    <dgm:cxn modelId="{D9346321-40E7-4E58-AFB9-81439A9E39E7}" type="presParOf" srcId="{0CD45F74-009E-43DB-A884-8176CF589ED5}" destId="{F80E5C48-704C-4B3C-9BF8-AE47F29C3FF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94247E-01B0-45D2-BAF8-617CB46F859C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26570FC-96B3-468A-A090-8A3E7CA491F7}">
      <dgm:prSet/>
      <dgm:spPr/>
      <dgm:t>
        <a:bodyPr/>
        <a:lstStyle/>
        <a:p>
          <a:r>
            <a:rPr lang="en-US"/>
            <a:t>We will try to include more features. For example,</a:t>
          </a:r>
        </a:p>
      </dgm:t>
    </dgm:pt>
    <dgm:pt modelId="{715957DA-DAC2-4F55-B8B3-24141CE19E92}" type="parTrans" cxnId="{FC5195E0-6D0B-4A9F-86A3-56F44B623EC4}">
      <dgm:prSet/>
      <dgm:spPr/>
      <dgm:t>
        <a:bodyPr/>
        <a:lstStyle/>
        <a:p>
          <a:endParaRPr lang="en-US"/>
        </a:p>
      </dgm:t>
    </dgm:pt>
    <dgm:pt modelId="{D9FE2FDB-7890-47C0-88D5-7D96650D36BF}" type="sibTrans" cxnId="{FC5195E0-6D0B-4A9F-86A3-56F44B623EC4}">
      <dgm:prSet/>
      <dgm:spPr/>
      <dgm:t>
        <a:bodyPr/>
        <a:lstStyle/>
        <a:p>
          <a:endParaRPr lang="en-US"/>
        </a:p>
      </dgm:t>
    </dgm:pt>
    <dgm:pt modelId="{5F08655E-6ECD-4FCC-AD94-4567FB13275D}">
      <dgm:prSet/>
      <dgm:spPr/>
      <dgm:t>
        <a:bodyPr/>
        <a:lstStyle/>
        <a:p>
          <a:r>
            <a:rPr lang="en-US"/>
            <a:t>● The web application can be converted into mobile app for more user convenience</a:t>
          </a:r>
        </a:p>
      </dgm:t>
    </dgm:pt>
    <dgm:pt modelId="{C0DFCB65-1F7B-4C3C-93AA-05C3FC037080}" type="parTrans" cxnId="{8701F1E2-D82B-4BC1-AC1C-2B53EE135237}">
      <dgm:prSet/>
      <dgm:spPr/>
      <dgm:t>
        <a:bodyPr/>
        <a:lstStyle/>
        <a:p>
          <a:endParaRPr lang="en-US"/>
        </a:p>
      </dgm:t>
    </dgm:pt>
    <dgm:pt modelId="{F1CA9158-3ED8-4765-89F6-CAFE873D323A}" type="sibTrans" cxnId="{8701F1E2-D82B-4BC1-AC1C-2B53EE135237}">
      <dgm:prSet/>
      <dgm:spPr/>
      <dgm:t>
        <a:bodyPr/>
        <a:lstStyle/>
        <a:p>
          <a:endParaRPr lang="en-US"/>
        </a:p>
      </dgm:t>
    </dgm:pt>
    <dgm:pt modelId="{E6D0EBA4-7148-44D4-8E88-55D7138C16C4}">
      <dgm:prSet/>
      <dgm:spPr/>
      <dgm:t>
        <a:bodyPr/>
        <a:lstStyle/>
        <a:p>
          <a:r>
            <a:rPr lang="en-US"/>
            <a:t>● More categories of food can be trained in future</a:t>
          </a:r>
        </a:p>
      </dgm:t>
    </dgm:pt>
    <dgm:pt modelId="{E5FF9F1D-4B93-47EE-A0A3-5DD43161B4B8}" type="parTrans" cxnId="{FEF221A4-04C9-49B1-BEB5-77251C4AD283}">
      <dgm:prSet/>
      <dgm:spPr/>
      <dgm:t>
        <a:bodyPr/>
        <a:lstStyle/>
        <a:p>
          <a:endParaRPr lang="en-US"/>
        </a:p>
      </dgm:t>
    </dgm:pt>
    <dgm:pt modelId="{1D742562-FAFF-4133-B93D-7C9173B1F646}" type="sibTrans" cxnId="{FEF221A4-04C9-49B1-BEB5-77251C4AD283}">
      <dgm:prSet/>
      <dgm:spPr/>
      <dgm:t>
        <a:bodyPr/>
        <a:lstStyle/>
        <a:p>
          <a:endParaRPr lang="en-US"/>
        </a:p>
      </dgm:t>
    </dgm:pt>
    <dgm:pt modelId="{D8EDB275-A5D6-420C-AA3F-A392093D5119}">
      <dgm:prSet/>
      <dgm:spPr/>
      <dgm:t>
        <a:bodyPr/>
        <a:lstStyle/>
        <a:p>
          <a:r>
            <a:rPr lang="en-US"/>
            <a:t>● Multiple layers in single food item can be recognized </a:t>
          </a:r>
        </a:p>
      </dgm:t>
    </dgm:pt>
    <dgm:pt modelId="{E9F48D13-B245-4766-BC8F-4A89185DD0FB}" type="parTrans" cxnId="{4E7E9B5F-30AF-4943-9F7E-79D485F3B07F}">
      <dgm:prSet/>
      <dgm:spPr/>
      <dgm:t>
        <a:bodyPr/>
        <a:lstStyle/>
        <a:p>
          <a:endParaRPr lang="en-US"/>
        </a:p>
      </dgm:t>
    </dgm:pt>
    <dgm:pt modelId="{2F24BB81-1E58-4FD8-8401-6127CBECDA66}" type="sibTrans" cxnId="{4E7E9B5F-30AF-4943-9F7E-79D485F3B07F}">
      <dgm:prSet/>
      <dgm:spPr/>
      <dgm:t>
        <a:bodyPr/>
        <a:lstStyle/>
        <a:p>
          <a:endParaRPr lang="en-US"/>
        </a:p>
      </dgm:t>
    </dgm:pt>
    <dgm:pt modelId="{1F5F95AF-F74A-480F-AF93-EB0446FAE2BC}">
      <dgm:prSet/>
      <dgm:spPr/>
      <dgm:t>
        <a:bodyPr/>
        <a:lstStyle/>
        <a:p>
          <a:r>
            <a:rPr lang="en-US"/>
            <a:t>● Calorie can be estimated with the help of volume </a:t>
          </a:r>
        </a:p>
      </dgm:t>
    </dgm:pt>
    <dgm:pt modelId="{18067010-45A8-4CCD-B8B4-B2FBD56FAAFE}" type="parTrans" cxnId="{E6C6CF7C-B919-4F9E-9C4B-38DA48A0BB7E}">
      <dgm:prSet/>
      <dgm:spPr/>
      <dgm:t>
        <a:bodyPr/>
        <a:lstStyle/>
        <a:p>
          <a:endParaRPr lang="en-US"/>
        </a:p>
      </dgm:t>
    </dgm:pt>
    <dgm:pt modelId="{0640E9B5-5319-47DB-B971-15F0C8507EC2}" type="sibTrans" cxnId="{E6C6CF7C-B919-4F9E-9C4B-38DA48A0BB7E}">
      <dgm:prSet/>
      <dgm:spPr/>
      <dgm:t>
        <a:bodyPr/>
        <a:lstStyle/>
        <a:p>
          <a:endParaRPr lang="en-US"/>
        </a:p>
      </dgm:t>
    </dgm:pt>
    <dgm:pt modelId="{CA651D91-7A1F-4057-ABE7-EBBF6A86DA2F}">
      <dgm:prSet/>
      <dgm:spPr/>
      <dgm:t>
        <a:bodyPr/>
        <a:lstStyle/>
        <a:p>
          <a:r>
            <a:rPr lang="en-US"/>
            <a:t>● Better User Interface (UI)</a:t>
          </a:r>
          <a:br>
            <a:rPr lang="en-US"/>
          </a:br>
          <a:br>
            <a:rPr lang="en-US"/>
          </a:br>
          <a:endParaRPr lang="en-US"/>
        </a:p>
      </dgm:t>
    </dgm:pt>
    <dgm:pt modelId="{0EC2ABA9-0BDD-468E-84FA-C1A11AA89AC8}" type="parTrans" cxnId="{DFC79518-E54B-4CDD-9985-328756F6DB85}">
      <dgm:prSet/>
      <dgm:spPr/>
      <dgm:t>
        <a:bodyPr/>
        <a:lstStyle/>
        <a:p>
          <a:endParaRPr lang="en-US"/>
        </a:p>
      </dgm:t>
    </dgm:pt>
    <dgm:pt modelId="{B7A3DC1C-E292-42C5-9FE2-EFFE92B715E6}" type="sibTrans" cxnId="{DFC79518-E54B-4CDD-9985-328756F6DB85}">
      <dgm:prSet/>
      <dgm:spPr/>
      <dgm:t>
        <a:bodyPr/>
        <a:lstStyle/>
        <a:p>
          <a:endParaRPr lang="en-US"/>
        </a:p>
      </dgm:t>
    </dgm:pt>
    <dgm:pt modelId="{2C8E28EB-ED78-4524-A3FF-EAA1F6FA5466}" type="pres">
      <dgm:prSet presAssocID="{B694247E-01B0-45D2-BAF8-617CB46F859C}" presName="diagram" presStyleCnt="0">
        <dgm:presLayoutVars>
          <dgm:dir/>
          <dgm:resizeHandles val="exact"/>
        </dgm:presLayoutVars>
      </dgm:prSet>
      <dgm:spPr/>
    </dgm:pt>
    <dgm:pt modelId="{7E954B6F-49C0-4E1D-9078-0F4EA56BA5E4}" type="pres">
      <dgm:prSet presAssocID="{426570FC-96B3-468A-A090-8A3E7CA491F7}" presName="node" presStyleLbl="node1" presStyleIdx="0" presStyleCnt="6">
        <dgm:presLayoutVars>
          <dgm:bulletEnabled val="1"/>
        </dgm:presLayoutVars>
      </dgm:prSet>
      <dgm:spPr/>
    </dgm:pt>
    <dgm:pt modelId="{19D3E909-C012-46D2-8954-0B2A03BEC9E4}" type="pres">
      <dgm:prSet presAssocID="{D9FE2FDB-7890-47C0-88D5-7D96650D36BF}" presName="sibTrans" presStyleCnt="0"/>
      <dgm:spPr/>
    </dgm:pt>
    <dgm:pt modelId="{4E765C0F-BFB8-402F-9BED-D9D891BB41EA}" type="pres">
      <dgm:prSet presAssocID="{5F08655E-6ECD-4FCC-AD94-4567FB13275D}" presName="node" presStyleLbl="node1" presStyleIdx="1" presStyleCnt="6">
        <dgm:presLayoutVars>
          <dgm:bulletEnabled val="1"/>
        </dgm:presLayoutVars>
      </dgm:prSet>
      <dgm:spPr/>
    </dgm:pt>
    <dgm:pt modelId="{3DFB2B0E-B229-4A88-B239-8A023F5BE0C6}" type="pres">
      <dgm:prSet presAssocID="{F1CA9158-3ED8-4765-89F6-CAFE873D323A}" presName="sibTrans" presStyleCnt="0"/>
      <dgm:spPr/>
    </dgm:pt>
    <dgm:pt modelId="{0382AAA6-2B52-4B48-A21D-66A5C772BA94}" type="pres">
      <dgm:prSet presAssocID="{E6D0EBA4-7148-44D4-8E88-55D7138C16C4}" presName="node" presStyleLbl="node1" presStyleIdx="2" presStyleCnt="6">
        <dgm:presLayoutVars>
          <dgm:bulletEnabled val="1"/>
        </dgm:presLayoutVars>
      </dgm:prSet>
      <dgm:spPr/>
    </dgm:pt>
    <dgm:pt modelId="{64154C7B-8714-41E7-ABAF-8549BA3FF16B}" type="pres">
      <dgm:prSet presAssocID="{1D742562-FAFF-4133-B93D-7C9173B1F646}" presName="sibTrans" presStyleCnt="0"/>
      <dgm:spPr/>
    </dgm:pt>
    <dgm:pt modelId="{2FB889DE-CF1A-4E7A-879C-1BFC03D44B3A}" type="pres">
      <dgm:prSet presAssocID="{D8EDB275-A5D6-420C-AA3F-A392093D5119}" presName="node" presStyleLbl="node1" presStyleIdx="3" presStyleCnt="6">
        <dgm:presLayoutVars>
          <dgm:bulletEnabled val="1"/>
        </dgm:presLayoutVars>
      </dgm:prSet>
      <dgm:spPr/>
    </dgm:pt>
    <dgm:pt modelId="{7753E21B-144A-41B6-8739-39F793777EB6}" type="pres">
      <dgm:prSet presAssocID="{2F24BB81-1E58-4FD8-8401-6127CBECDA66}" presName="sibTrans" presStyleCnt="0"/>
      <dgm:spPr/>
    </dgm:pt>
    <dgm:pt modelId="{81907250-1FD8-4E9F-90F8-DE7376C64D85}" type="pres">
      <dgm:prSet presAssocID="{1F5F95AF-F74A-480F-AF93-EB0446FAE2BC}" presName="node" presStyleLbl="node1" presStyleIdx="4" presStyleCnt="6">
        <dgm:presLayoutVars>
          <dgm:bulletEnabled val="1"/>
        </dgm:presLayoutVars>
      </dgm:prSet>
      <dgm:spPr/>
    </dgm:pt>
    <dgm:pt modelId="{8820DBC8-E43F-4083-A877-7321C798D946}" type="pres">
      <dgm:prSet presAssocID="{0640E9B5-5319-47DB-B971-15F0C8507EC2}" presName="sibTrans" presStyleCnt="0"/>
      <dgm:spPr/>
    </dgm:pt>
    <dgm:pt modelId="{2776440E-8140-47EC-A565-B3DE04922BF6}" type="pres">
      <dgm:prSet presAssocID="{CA651D91-7A1F-4057-ABE7-EBBF6A86DA2F}" presName="node" presStyleLbl="node1" presStyleIdx="5" presStyleCnt="6">
        <dgm:presLayoutVars>
          <dgm:bulletEnabled val="1"/>
        </dgm:presLayoutVars>
      </dgm:prSet>
      <dgm:spPr/>
    </dgm:pt>
  </dgm:ptLst>
  <dgm:cxnLst>
    <dgm:cxn modelId="{DFC79518-E54B-4CDD-9985-328756F6DB85}" srcId="{B694247E-01B0-45D2-BAF8-617CB46F859C}" destId="{CA651D91-7A1F-4057-ABE7-EBBF6A86DA2F}" srcOrd="5" destOrd="0" parTransId="{0EC2ABA9-0BDD-468E-84FA-C1A11AA89AC8}" sibTransId="{B7A3DC1C-E292-42C5-9FE2-EFFE92B715E6}"/>
    <dgm:cxn modelId="{4E7E9B5F-30AF-4943-9F7E-79D485F3B07F}" srcId="{B694247E-01B0-45D2-BAF8-617CB46F859C}" destId="{D8EDB275-A5D6-420C-AA3F-A392093D5119}" srcOrd="3" destOrd="0" parTransId="{E9F48D13-B245-4766-BC8F-4A89185DD0FB}" sibTransId="{2F24BB81-1E58-4FD8-8401-6127CBECDA66}"/>
    <dgm:cxn modelId="{8B138966-AF6B-477E-9ABF-A091864BAB26}" type="presOf" srcId="{E6D0EBA4-7148-44D4-8E88-55D7138C16C4}" destId="{0382AAA6-2B52-4B48-A21D-66A5C772BA94}" srcOrd="0" destOrd="0" presId="urn:microsoft.com/office/officeart/2005/8/layout/default"/>
    <dgm:cxn modelId="{3ADDDF68-D7F7-4C8F-B079-2C994AC93A8D}" type="presOf" srcId="{B694247E-01B0-45D2-BAF8-617CB46F859C}" destId="{2C8E28EB-ED78-4524-A3FF-EAA1F6FA5466}" srcOrd="0" destOrd="0" presId="urn:microsoft.com/office/officeart/2005/8/layout/default"/>
    <dgm:cxn modelId="{E6C6CF7C-B919-4F9E-9C4B-38DA48A0BB7E}" srcId="{B694247E-01B0-45D2-BAF8-617CB46F859C}" destId="{1F5F95AF-F74A-480F-AF93-EB0446FAE2BC}" srcOrd="4" destOrd="0" parTransId="{18067010-45A8-4CCD-B8B4-B2FBD56FAAFE}" sibTransId="{0640E9B5-5319-47DB-B971-15F0C8507EC2}"/>
    <dgm:cxn modelId="{9FF17684-F26E-40B1-923E-33ECA04CE69C}" type="presOf" srcId="{D8EDB275-A5D6-420C-AA3F-A392093D5119}" destId="{2FB889DE-CF1A-4E7A-879C-1BFC03D44B3A}" srcOrd="0" destOrd="0" presId="urn:microsoft.com/office/officeart/2005/8/layout/default"/>
    <dgm:cxn modelId="{37064D85-6677-4C66-8123-8E6E8221E405}" type="presOf" srcId="{5F08655E-6ECD-4FCC-AD94-4567FB13275D}" destId="{4E765C0F-BFB8-402F-9BED-D9D891BB41EA}" srcOrd="0" destOrd="0" presId="urn:microsoft.com/office/officeart/2005/8/layout/default"/>
    <dgm:cxn modelId="{FEF221A4-04C9-49B1-BEB5-77251C4AD283}" srcId="{B694247E-01B0-45D2-BAF8-617CB46F859C}" destId="{E6D0EBA4-7148-44D4-8E88-55D7138C16C4}" srcOrd="2" destOrd="0" parTransId="{E5FF9F1D-4B93-47EE-A0A3-5DD43161B4B8}" sibTransId="{1D742562-FAFF-4133-B93D-7C9173B1F646}"/>
    <dgm:cxn modelId="{0D6791D9-0933-421F-87D1-56AAA20C36B0}" type="presOf" srcId="{426570FC-96B3-468A-A090-8A3E7CA491F7}" destId="{7E954B6F-49C0-4E1D-9078-0F4EA56BA5E4}" srcOrd="0" destOrd="0" presId="urn:microsoft.com/office/officeart/2005/8/layout/default"/>
    <dgm:cxn modelId="{FC5195E0-6D0B-4A9F-86A3-56F44B623EC4}" srcId="{B694247E-01B0-45D2-BAF8-617CB46F859C}" destId="{426570FC-96B3-468A-A090-8A3E7CA491F7}" srcOrd="0" destOrd="0" parTransId="{715957DA-DAC2-4F55-B8B3-24141CE19E92}" sibTransId="{D9FE2FDB-7890-47C0-88D5-7D96650D36BF}"/>
    <dgm:cxn modelId="{8701F1E2-D82B-4BC1-AC1C-2B53EE135237}" srcId="{B694247E-01B0-45D2-BAF8-617CB46F859C}" destId="{5F08655E-6ECD-4FCC-AD94-4567FB13275D}" srcOrd="1" destOrd="0" parTransId="{C0DFCB65-1F7B-4C3C-93AA-05C3FC037080}" sibTransId="{F1CA9158-3ED8-4765-89F6-CAFE873D323A}"/>
    <dgm:cxn modelId="{ABC8A7EC-7AE3-4490-8D19-1A99F2913E91}" type="presOf" srcId="{1F5F95AF-F74A-480F-AF93-EB0446FAE2BC}" destId="{81907250-1FD8-4E9F-90F8-DE7376C64D85}" srcOrd="0" destOrd="0" presId="urn:microsoft.com/office/officeart/2005/8/layout/default"/>
    <dgm:cxn modelId="{49B44FF6-B5DE-496A-946D-7B90EFCE1B76}" type="presOf" srcId="{CA651D91-7A1F-4057-ABE7-EBBF6A86DA2F}" destId="{2776440E-8140-47EC-A565-B3DE04922BF6}" srcOrd="0" destOrd="0" presId="urn:microsoft.com/office/officeart/2005/8/layout/default"/>
    <dgm:cxn modelId="{6D229F21-C452-4FB2-8849-30028C1D3ACD}" type="presParOf" srcId="{2C8E28EB-ED78-4524-A3FF-EAA1F6FA5466}" destId="{7E954B6F-49C0-4E1D-9078-0F4EA56BA5E4}" srcOrd="0" destOrd="0" presId="urn:microsoft.com/office/officeart/2005/8/layout/default"/>
    <dgm:cxn modelId="{1152ED83-4E82-4B73-AA14-DF399E1E6DD2}" type="presParOf" srcId="{2C8E28EB-ED78-4524-A3FF-EAA1F6FA5466}" destId="{19D3E909-C012-46D2-8954-0B2A03BEC9E4}" srcOrd="1" destOrd="0" presId="urn:microsoft.com/office/officeart/2005/8/layout/default"/>
    <dgm:cxn modelId="{9622937F-A920-43D6-B684-CAAA8A5B55DA}" type="presParOf" srcId="{2C8E28EB-ED78-4524-A3FF-EAA1F6FA5466}" destId="{4E765C0F-BFB8-402F-9BED-D9D891BB41EA}" srcOrd="2" destOrd="0" presId="urn:microsoft.com/office/officeart/2005/8/layout/default"/>
    <dgm:cxn modelId="{0DC0195B-9E82-4326-B604-45DBC3B5766C}" type="presParOf" srcId="{2C8E28EB-ED78-4524-A3FF-EAA1F6FA5466}" destId="{3DFB2B0E-B229-4A88-B239-8A023F5BE0C6}" srcOrd="3" destOrd="0" presId="urn:microsoft.com/office/officeart/2005/8/layout/default"/>
    <dgm:cxn modelId="{E470AC5D-44F4-4CDA-B508-50C6C15C2CBD}" type="presParOf" srcId="{2C8E28EB-ED78-4524-A3FF-EAA1F6FA5466}" destId="{0382AAA6-2B52-4B48-A21D-66A5C772BA94}" srcOrd="4" destOrd="0" presId="urn:microsoft.com/office/officeart/2005/8/layout/default"/>
    <dgm:cxn modelId="{B99A4D48-032D-4D01-B117-C294F81B2855}" type="presParOf" srcId="{2C8E28EB-ED78-4524-A3FF-EAA1F6FA5466}" destId="{64154C7B-8714-41E7-ABAF-8549BA3FF16B}" srcOrd="5" destOrd="0" presId="urn:microsoft.com/office/officeart/2005/8/layout/default"/>
    <dgm:cxn modelId="{5A0C2263-3479-41DA-9502-95EADBDCC1AA}" type="presParOf" srcId="{2C8E28EB-ED78-4524-A3FF-EAA1F6FA5466}" destId="{2FB889DE-CF1A-4E7A-879C-1BFC03D44B3A}" srcOrd="6" destOrd="0" presId="urn:microsoft.com/office/officeart/2005/8/layout/default"/>
    <dgm:cxn modelId="{9187D44D-4094-431C-95F7-114869E5E3C0}" type="presParOf" srcId="{2C8E28EB-ED78-4524-A3FF-EAA1F6FA5466}" destId="{7753E21B-144A-41B6-8739-39F793777EB6}" srcOrd="7" destOrd="0" presId="urn:microsoft.com/office/officeart/2005/8/layout/default"/>
    <dgm:cxn modelId="{07BAFFFB-3597-443D-8FC8-E990336307E3}" type="presParOf" srcId="{2C8E28EB-ED78-4524-A3FF-EAA1F6FA5466}" destId="{81907250-1FD8-4E9F-90F8-DE7376C64D85}" srcOrd="8" destOrd="0" presId="urn:microsoft.com/office/officeart/2005/8/layout/default"/>
    <dgm:cxn modelId="{BEC3CD69-5F5E-4D2E-8240-98C1D6732C32}" type="presParOf" srcId="{2C8E28EB-ED78-4524-A3FF-EAA1F6FA5466}" destId="{8820DBC8-E43F-4083-A877-7321C798D946}" srcOrd="9" destOrd="0" presId="urn:microsoft.com/office/officeart/2005/8/layout/default"/>
    <dgm:cxn modelId="{C34702B9-4AD9-4A65-9A57-C03AC88FD6A2}" type="presParOf" srcId="{2C8E28EB-ED78-4524-A3FF-EAA1F6FA5466}" destId="{2776440E-8140-47EC-A565-B3DE04922BF6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85052E-861E-4B52-853E-8397DD05857E}">
      <dsp:nvSpPr>
        <dsp:cNvPr id="0" name=""/>
        <dsp:cNvSpPr/>
      </dsp:nvSpPr>
      <dsp:spPr>
        <a:xfrm>
          <a:off x="795425" y="0"/>
          <a:ext cx="4718448" cy="4718448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C49499-3F82-49BE-A2DA-030668DB1D7F}">
      <dsp:nvSpPr>
        <dsp:cNvPr id="0" name=""/>
        <dsp:cNvSpPr/>
      </dsp:nvSpPr>
      <dsp:spPr>
        <a:xfrm>
          <a:off x="1243678" y="448252"/>
          <a:ext cx="1840194" cy="18401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Language-   Python</a:t>
          </a:r>
        </a:p>
      </dsp:txBody>
      <dsp:txXfrm>
        <a:off x="1333509" y="538083"/>
        <a:ext cx="1660532" cy="1660532"/>
      </dsp:txXfrm>
    </dsp:sp>
    <dsp:sp modelId="{3E62CC29-0327-4287-BF81-1D9D76E0A41F}">
      <dsp:nvSpPr>
        <dsp:cNvPr id="0" name=""/>
        <dsp:cNvSpPr/>
      </dsp:nvSpPr>
      <dsp:spPr>
        <a:xfrm>
          <a:off x="3225426" y="448252"/>
          <a:ext cx="1840194" cy="18401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DL framework- Tensorflow</a:t>
          </a:r>
        </a:p>
      </dsp:txBody>
      <dsp:txXfrm>
        <a:off x="3315257" y="538083"/>
        <a:ext cx="1660532" cy="1660532"/>
      </dsp:txXfrm>
    </dsp:sp>
    <dsp:sp modelId="{CE0A7EA6-3E76-4ED0-A080-AAD0FDA2FB67}">
      <dsp:nvSpPr>
        <dsp:cNvPr id="0" name=""/>
        <dsp:cNvSpPr/>
      </dsp:nvSpPr>
      <dsp:spPr>
        <a:xfrm>
          <a:off x="1243678" y="2430000"/>
          <a:ext cx="1840194" cy="18401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Web framework-Django</a:t>
          </a:r>
        </a:p>
      </dsp:txBody>
      <dsp:txXfrm>
        <a:off x="1333509" y="2519831"/>
        <a:ext cx="1660532" cy="1660532"/>
      </dsp:txXfrm>
    </dsp:sp>
    <dsp:sp modelId="{F2D0F8E6-08FB-4FA7-B750-3E751E265B27}">
      <dsp:nvSpPr>
        <dsp:cNvPr id="0" name=""/>
        <dsp:cNvSpPr/>
      </dsp:nvSpPr>
      <dsp:spPr>
        <a:xfrm>
          <a:off x="3225426" y="2430000"/>
          <a:ext cx="1840194" cy="18401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Frontend – CSS,HTML</a:t>
          </a:r>
        </a:p>
      </dsp:txBody>
      <dsp:txXfrm>
        <a:off x="3315257" y="2519831"/>
        <a:ext cx="1660532" cy="16605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2C323-4C34-4743-B098-4F512015AE95}">
      <dsp:nvSpPr>
        <dsp:cNvPr id="0" name=""/>
        <dsp:cNvSpPr/>
      </dsp:nvSpPr>
      <dsp:spPr>
        <a:xfrm>
          <a:off x="902689" y="842697"/>
          <a:ext cx="1261054" cy="12610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BDDFAB-A91E-40A4-9098-109986B60D33}">
      <dsp:nvSpPr>
        <dsp:cNvPr id="0" name=""/>
        <dsp:cNvSpPr/>
      </dsp:nvSpPr>
      <dsp:spPr>
        <a:xfrm>
          <a:off x="1171439" y="1111446"/>
          <a:ext cx="723555" cy="7235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1B554-2469-4980-A055-851BDC3827F1}">
      <dsp:nvSpPr>
        <dsp:cNvPr id="0" name=""/>
        <dsp:cNvSpPr/>
      </dsp:nvSpPr>
      <dsp:spPr>
        <a:xfrm>
          <a:off x="499565" y="2496539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Main function is :</a:t>
          </a:r>
          <a:endParaRPr lang="en-US" sz="1500" kern="1200"/>
        </a:p>
      </dsp:txBody>
      <dsp:txXfrm>
        <a:off x="499565" y="2496539"/>
        <a:ext cx="2067302" cy="720000"/>
      </dsp:txXfrm>
    </dsp:sp>
    <dsp:sp modelId="{DECCA32D-2312-4AE4-9F4D-3814BD995900}">
      <dsp:nvSpPr>
        <dsp:cNvPr id="0" name=""/>
        <dsp:cNvSpPr/>
      </dsp:nvSpPr>
      <dsp:spPr>
        <a:xfrm>
          <a:off x="3331770" y="842697"/>
          <a:ext cx="1261054" cy="12610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CC1DD1-DABC-49B8-BA42-4B22B1A4B57E}">
      <dsp:nvSpPr>
        <dsp:cNvPr id="0" name=""/>
        <dsp:cNvSpPr/>
      </dsp:nvSpPr>
      <dsp:spPr>
        <a:xfrm>
          <a:off x="3600519" y="1111446"/>
          <a:ext cx="723555" cy="7235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358A18-6D1C-4B0A-BD4B-780DB97F784C}">
      <dsp:nvSpPr>
        <dsp:cNvPr id="0" name=""/>
        <dsp:cNvSpPr/>
      </dsp:nvSpPr>
      <dsp:spPr>
        <a:xfrm>
          <a:off x="2928646" y="2496539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Food Recognition </a:t>
          </a:r>
          <a:endParaRPr lang="en-US" sz="1500" kern="1200"/>
        </a:p>
      </dsp:txBody>
      <dsp:txXfrm>
        <a:off x="2928646" y="2496539"/>
        <a:ext cx="2067302" cy="720000"/>
      </dsp:txXfrm>
    </dsp:sp>
    <dsp:sp modelId="{B5C4A9E7-0AAB-4752-A184-D78050E9E6E5}">
      <dsp:nvSpPr>
        <dsp:cNvPr id="0" name=""/>
        <dsp:cNvSpPr/>
      </dsp:nvSpPr>
      <dsp:spPr>
        <a:xfrm>
          <a:off x="5760850" y="842697"/>
          <a:ext cx="1261054" cy="12610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45E9C5-7AB6-4376-8E37-2CF6AB38E0FE}">
      <dsp:nvSpPr>
        <dsp:cNvPr id="0" name=""/>
        <dsp:cNvSpPr/>
      </dsp:nvSpPr>
      <dsp:spPr>
        <a:xfrm>
          <a:off x="6029599" y="1111446"/>
          <a:ext cx="723555" cy="7235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047B5-9AE9-4FFD-94B4-20B70328FE2C}">
      <dsp:nvSpPr>
        <dsp:cNvPr id="0" name=""/>
        <dsp:cNvSpPr/>
      </dsp:nvSpPr>
      <dsp:spPr>
        <a:xfrm>
          <a:off x="5357726" y="2496539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And</a:t>
          </a:r>
          <a:endParaRPr lang="en-US" sz="1500" kern="1200"/>
        </a:p>
      </dsp:txBody>
      <dsp:txXfrm>
        <a:off x="5357726" y="2496539"/>
        <a:ext cx="2067302" cy="720000"/>
      </dsp:txXfrm>
    </dsp:sp>
    <dsp:sp modelId="{AFC9BB96-EABF-4145-9A40-9D3D5B396D45}">
      <dsp:nvSpPr>
        <dsp:cNvPr id="0" name=""/>
        <dsp:cNvSpPr/>
      </dsp:nvSpPr>
      <dsp:spPr>
        <a:xfrm>
          <a:off x="8189930" y="842697"/>
          <a:ext cx="1261054" cy="12610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F7C531-6167-4DF1-8157-26F4B3720E09}">
      <dsp:nvSpPr>
        <dsp:cNvPr id="0" name=""/>
        <dsp:cNvSpPr/>
      </dsp:nvSpPr>
      <dsp:spPr>
        <a:xfrm>
          <a:off x="8458679" y="1111446"/>
          <a:ext cx="723555" cy="7235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0E5C48-704C-4B3C-9BF8-AE47F29C3FF5}">
      <dsp:nvSpPr>
        <dsp:cNvPr id="0" name=""/>
        <dsp:cNvSpPr/>
      </dsp:nvSpPr>
      <dsp:spPr>
        <a:xfrm>
          <a:off x="7786806" y="2496539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Calorie Estimation Using Image Processing</a:t>
          </a:r>
          <a:endParaRPr lang="en-US" sz="1500" kern="1200"/>
        </a:p>
      </dsp:txBody>
      <dsp:txXfrm>
        <a:off x="7786806" y="2496539"/>
        <a:ext cx="206730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954B6F-49C0-4E1D-9078-0F4EA56BA5E4}">
      <dsp:nvSpPr>
        <dsp:cNvPr id="0" name=""/>
        <dsp:cNvSpPr/>
      </dsp:nvSpPr>
      <dsp:spPr>
        <a:xfrm>
          <a:off x="186042" y="2108"/>
          <a:ext cx="3119246" cy="187154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 will try to include more features. For example,</a:t>
          </a:r>
        </a:p>
      </dsp:txBody>
      <dsp:txXfrm>
        <a:off x="186042" y="2108"/>
        <a:ext cx="3119246" cy="1871548"/>
      </dsp:txXfrm>
    </dsp:sp>
    <dsp:sp modelId="{4E765C0F-BFB8-402F-9BED-D9D891BB41EA}">
      <dsp:nvSpPr>
        <dsp:cNvPr id="0" name=""/>
        <dsp:cNvSpPr/>
      </dsp:nvSpPr>
      <dsp:spPr>
        <a:xfrm>
          <a:off x="3617214" y="2108"/>
          <a:ext cx="3119246" cy="1871548"/>
        </a:xfrm>
        <a:prstGeom prst="rect">
          <a:avLst/>
        </a:prstGeom>
        <a:gradFill rotWithShape="0">
          <a:gsLst>
            <a:gs pos="0">
              <a:schemeClr val="accent5">
                <a:hueOff val="320609"/>
                <a:satOff val="-3775"/>
                <a:lumOff val="2510"/>
                <a:alphaOff val="0"/>
                <a:tint val="96000"/>
                <a:lumMod val="104000"/>
              </a:schemeClr>
            </a:gs>
            <a:gs pos="100000">
              <a:schemeClr val="accent5">
                <a:hueOff val="320609"/>
                <a:satOff val="-3775"/>
                <a:lumOff val="251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● The web application can be converted into mobile app for more user convenience</a:t>
          </a:r>
        </a:p>
      </dsp:txBody>
      <dsp:txXfrm>
        <a:off x="3617214" y="2108"/>
        <a:ext cx="3119246" cy="1871548"/>
      </dsp:txXfrm>
    </dsp:sp>
    <dsp:sp modelId="{0382AAA6-2B52-4B48-A21D-66A5C772BA94}">
      <dsp:nvSpPr>
        <dsp:cNvPr id="0" name=""/>
        <dsp:cNvSpPr/>
      </dsp:nvSpPr>
      <dsp:spPr>
        <a:xfrm>
          <a:off x="7048385" y="2108"/>
          <a:ext cx="3119246" cy="1871548"/>
        </a:xfrm>
        <a:prstGeom prst="rect">
          <a:avLst/>
        </a:prstGeom>
        <a:gradFill rotWithShape="0">
          <a:gsLst>
            <a:gs pos="0">
              <a:schemeClr val="accent5">
                <a:hueOff val="641219"/>
                <a:satOff val="-7550"/>
                <a:lumOff val="5020"/>
                <a:alphaOff val="0"/>
                <a:tint val="96000"/>
                <a:lumMod val="104000"/>
              </a:schemeClr>
            </a:gs>
            <a:gs pos="100000">
              <a:schemeClr val="accent5">
                <a:hueOff val="641219"/>
                <a:satOff val="-7550"/>
                <a:lumOff val="502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● More categories of food can be trained in future</a:t>
          </a:r>
        </a:p>
      </dsp:txBody>
      <dsp:txXfrm>
        <a:off x="7048385" y="2108"/>
        <a:ext cx="3119246" cy="1871548"/>
      </dsp:txXfrm>
    </dsp:sp>
    <dsp:sp modelId="{2FB889DE-CF1A-4E7A-879C-1BFC03D44B3A}">
      <dsp:nvSpPr>
        <dsp:cNvPr id="0" name=""/>
        <dsp:cNvSpPr/>
      </dsp:nvSpPr>
      <dsp:spPr>
        <a:xfrm>
          <a:off x="186042" y="2185580"/>
          <a:ext cx="3119246" cy="1871548"/>
        </a:xfrm>
        <a:prstGeom prst="rect">
          <a:avLst/>
        </a:prstGeom>
        <a:gradFill rotWithShape="0">
          <a:gsLst>
            <a:gs pos="0">
              <a:schemeClr val="accent5">
                <a:hueOff val="961828"/>
                <a:satOff val="-11326"/>
                <a:lumOff val="7529"/>
                <a:alphaOff val="0"/>
                <a:tint val="96000"/>
                <a:lumMod val="104000"/>
              </a:schemeClr>
            </a:gs>
            <a:gs pos="100000">
              <a:schemeClr val="accent5">
                <a:hueOff val="961828"/>
                <a:satOff val="-11326"/>
                <a:lumOff val="7529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● Multiple layers in single food item can be recognized </a:t>
          </a:r>
        </a:p>
      </dsp:txBody>
      <dsp:txXfrm>
        <a:off x="186042" y="2185580"/>
        <a:ext cx="3119246" cy="1871548"/>
      </dsp:txXfrm>
    </dsp:sp>
    <dsp:sp modelId="{81907250-1FD8-4E9F-90F8-DE7376C64D85}">
      <dsp:nvSpPr>
        <dsp:cNvPr id="0" name=""/>
        <dsp:cNvSpPr/>
      </dsp:nvSpPr>
      <dsp:spPr>
        <a:xfrm>
          <a:off x="3617214" y="2185580"/>
          <a:ext cx="3119246" cy="1871548"/>
        </a:xfrm>
        <a:prstGeom prst="rect">
          <a:avLst/>
        </a:prstGeom>
        <a:gradFill rotWithShape="0">
          <a:gsLst>
            <a:gs pos="0">
              <a:schemeClr val="accent5">
                <a:hueOff val="1282438"/>
                <a:satOff val="-15101"/>
                <a:lumOff val="10039"/>
                <a:alphaOff val="0"/>
                <a:tint val="96000"/>
                <a:lumMod val="104000"/>
              </a:schemeClr>
            </a:gs>
            <a:gs pos="100000">
              <a:schemeClr val="accent5">
                <a:hueOff val="1282438"/>
                <a:satOff val="-15101"/>
                <a:lumOff val="10039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● Calorie can be estimated with the help of volume </a:t>
          </a:r>
        </a:p>
      </dsp:txBody>
      <dsp:txXfrm>
        <a:off x="3617214" y="2185580"/>
        <a:ext cx="3119246" cy="1871548"/>
      </dsp:txXfrm>
    </dsp:sp>
    <dsp:sp modelId="{2776440E-8140-47EC-A565-B3DE04922BF6}">
      <dsp:nvSpPr>
        <dsp:cNvPr id="0" name=""/>
        <dsp:cNvSpPr/>
      </dsp:nvSpPr>
      <dsp:spPr>
        <a:xfrm>
          <a:off x="7048385" y="2185580"/>
          <a:ext cx="3119246" cy="1871548"/>
        </a:xfrm>
        <a:prstGeom prst="rect">
          <a:avLst/>
        </a:prstGeom>
        <a:gradFill rotWithShape="0">
          <a:gsLst>
            <a:gs pos="0">
              <a:schemeClr val="accent5">
                <a:hueOff val="1603047"/>
                <a:satOff val="-18876"/>
                <a:lumOff val="12549"/>
                <a:alphaOff val="0"/>
                <a:tint val="96000"/>
                <a:lumMod val="104000"/>
              </a:schemeClr>
            </a:gs>
            <a:gs pos="100000">
              <a:schemeClr val="accent5">
                <a:hueOff val="1603047"/>
                <a:satOff val="-18876"/>
                <a:lumOff val="12549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● Better User Interface (UI)</a:t>
          </a:r>
          <a:br>
            <a:rPr lang="en-US" sz="2500" kern="1200"/>
          </a:br>
          <a:br>
            <a:rPr lang="en-US" sz="2500" kern="1200"/>
          </a:br>
          <a:endParaRPr lang="en-US" sz="2500" kern="1200"/>
        </a:p>
      </dsp:txBody>
      <dsp:txXfrm>
        <a:off x="7048385" y="2185580"/>
        <a:ext cx="3119246" cy="18715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41DC-1B77-4AED-A41E-165FE385B92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2300-69C9-46E1-ABC5-776AEC80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8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41DC-1B77-4AED-A41E-165FE385B92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2300-69C9-46E1-ABC5-776AEC80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3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41DC-1B77-4AED-A41E-165FE385B92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2300-69C9-46E1-ABC5-776AEC80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41DC-1B77-4AED-A41E-165FE385B92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2300-69C9-46E1-ABC5-776AEC8076D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4313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41DC-1B77-4AED-A41E-165FE385B92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2300-69C9-46E1-ABC5-776AEC80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07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41DC-1B77-4AED-A41E-165FE385B92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2300-69C9-46E1-ABC5-776AEC80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14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41DC-1B77-4AED-A41E-165FE385B92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2300-69C9-46E1-ABC5-776AEC80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00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41DC-1B77-4AED-A41E-165FE385B92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2300-69C9-46E1-ABC5-776AEC80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71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41DC-1B77-4AED-A41E-165FE385B92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2300-69C9-46E1-ABC5-776AEC80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95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41DC-1B77-4AED-A41E-165FE385B92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2300-69C9-46E1-ABC5-776AEC80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3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41DC-1B77-4AED-A41E-165FE385B92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2300-69C9-46E1-ABC5-776AEC80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4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41DC-1B77-4AED-A41E-165FE385B92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2300-69C9-46E1-ABC5-776AEC80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41DC-1B77-4AED-A41E-165FE385B92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2300-69C9-46E1-ABC5-776AEC80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9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41DC-1B77-4AED-A41E-165FE385B92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2300-69C9-46E1-ABC5-776AEC80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54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41DC-1B77-4AED-A41E-165FE385B92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2300-69C9-46E1-ABC5-776AEC80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82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41DC-1B77-4AED-A41E-165FE385B92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2300-69C9-46E1-ABC5-776AEC80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0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41DC-1B77-4AED-A41E-165FE385B92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2300-69C9-46E1-ABC5-776AEC80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4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75B41DC-1B77-4AED-A41E-165FE385B92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6162300-69C9-46E1-ABC5-776AEC80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05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525BA9-A43C-4507-B537-1C1FE195F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3795" y="1066801"/>
            <a:ext cx="4539343" cy="4724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JAHID HASAN   1721208042</a:t>
            </a:r>
          </a:p>
          <a:p>
            <a:pPr algn="l"/>
            <a:endParaRPr lang="en-US" dirty="0">
              <a:solidFill>
                <a:schemeClr val="tx2"/>
              </a:solidFill>
            </a:endParaRPr>
          </a:p>
          <a:p>
            <a:pPr algn="l"/>
            <a:r>
              <a:rPr lang="en-US" dirty="0">
                <a:solidFill>
                  <a:schemeClr val="tx2"/>
                </a:solidFill>
              </a:rPr>
              <a:t>ISMAIL BIN SUHRWARDY          1812628042</a:t>
            </a:r>
          </a:p>
          <a:p>
            <a:pPr algn="l"/>
            <a:r>
              <a:rPr lang="en-US" dirty="0">
                <a:solidFill>
                  <a:schemeClr val="tx2"/>
                </a:solidFill>
              </a:rPr>
              <a:t>MD. SABBIR HOSSAIN</a:t>
            </a:r>
          </a:p>
          <a:p>
            <a:pPr algn="l"/>
            <a:r>
              <a:rPr lang="en-US" dirty="0">
                <a:solidFill>
                  <a:schemeClr val="tx2"/>
                </a:solidFill>
              </a:rPr>
              <a:t>1821101042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FD794E-584A-4E6D-9325-2FCF354F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4657345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7409" y="1066801"/>
            <a:ext cx="3994527" cy="4724398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 b="1" dirty="0">
                <a:solidFill>
                  <a:schemeClr val="tx1"/>
                </a:solidFill>
              </a:rPr>
              <a:t>Food Recognition And Calorie Estimation Using Image Processing</a:t>
            </a:r>
            <a:br>
              <a:rPr lang="en-US" sz="4000" dirty="0">
                <a:solidFill>
                  <a:schemeClr val="tx1"/>
                </a:solidFill>
              </a:rPr>
            </a:br>
            <a:endParaRPr lang="en-US" sz="4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DD1DFF2C-5A04-407E-915B-ED139C42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344" y="0"/>
            <a:ext cx="1438656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00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525BA9-A43C-4507-B537-1C1FE195F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066801"/>
            <a:ext cx="4539343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</a:t>
            </a:r>
            <a:r>
              <a:rPr lang="en-US" sz="3600" dirty="0"/>
              <a:t>Conclusions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FD794E-584A-4E6D-9325-2FCF354F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4657345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687" y="1066801"/>
            <a:ext cx="4479720" cy="4724398"/>
          </a:xfrm>
          <a:effectLst/>
        </p:spPr>
        <p:txBody>
          <a:bodyPr anchor="t">
            <a:normAutofit/>
          </a:bodyPr>
          <a:lstStyle/>
          <a:p>
            <a:pPr algn="l"/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final and end goal is to create a nice web application for the user that will be easy to use and backed by a fine-tuned deep learning model. We can expect it will surely help our society to maintain a healthy diet</a:t>
            </a:r>
            <a:br>
              <a:rPr lang="en-US" sz="1800" dirty="0"/>
            </a:b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1DFF2C-5A04-407E-915B-ED139C42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344" y="0"/>
            <a:ext cx="1438656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531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		</a:t>
            </a:r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81377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9236" y="1097280"/>
            <a:ext cx="6043875" cy="4626864"/>
          </a:xfrm>
        </p:spPr>
        <p:txBody>
          <a:bodyPr anchor="ctr">
            <a:normAutofit/>
          </a:bodyPr>
          <a:lstStyle/>
          <a:p>
            <a:pPr algn="l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8628" y="1097280"/>
            <a:ext cx="3256177" cy="4626863"/>
          </a:xfrm>
        </p:spPr>
        <p:txBody>
          <a:bodyPr anchor="ctr">
            <a:normAutofit/>
          </a:bodyPr>
          <a:lstStyle/>
          <a:p>
            <a:pPr algn="r"/>
            <a:r>
              <a:rPr lang="en-US" sz="4000" b="1" dirty="0">
                <a:ln>
                  <a:solidFill>
                    <a:srgbClr val="404040">
                      <a:alpha val="10000"/>
                    </a:srgb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Road Map     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10ED11-1211-43D3-B858-A7CE6F614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236" y="552048"/>
            <a:ext cx="6287377" cy="575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41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idea?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main idea of our project is to create a web based system which will be powered by deep learning that will allow our users to know the calorie of a certain food item just by uploading a picture of it. </a:t>
            </a:r>
            <a:endParaRPr lang="en-US"/>
          </a:p>
        </p:txBody>
      </p:sp>
      <p:pic>
        <p:nvPicPr>
          <p:cNvPr id="18" name="Graphic 17" descr="Light Bulb and Gear">
            <a:extLst>
              <a:ext uri="{FF2B5EF4-FFF2-40B4-BE49-F238E27FC236}">
                <a16:creationId xmlns:a16="http://schemas.microsoft.com/office/drawing/2014/main" id="{3C75ADEA-2F35-467D-91D1-E4E24477A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0289" y="2132822"/>
            <a:ext cx="3258006" cy="32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79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970450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Why is it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828801"/>
            <a:ext cx="5978072" cy="3866048"/>
          </a:xfrm>
        </p:spPr>
        <p:txBody>
          <a:bodyPr anchor="ctr">
            <a:normAutofit/>
          </a:bodyPr>
          <a:lstStyle/>
          <a:p>
            <a:pPr marL="0" indent="0">
              <a:buClr>
                <a:srgbClr val="E13879"/>
              </a:buClr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will help those who are highly health conscious. Our users will be able to know the calorie of a food just by uploading an image. Every time while eating if they want to know that how much calorie they are consuming this will beneficial for them.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Vegetables on display at a market">
            <a:extLst>
              <a:ext uri="{FF2B5EF4-FFF2-40B4-BE49-F238E27FC236}">
                <a16:creationId xmlns:a16="http://schemas.microsoft.com/office/drawing/2014/main" id="{623ADF9F-69F0-4606-AFC7-01AE1F69C4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83" r="21420" b="-1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</p:spPr>
      </p:pic>
      <p:pic>
        <p:nvPicPr>
          <p:cNvPr id="16" name="Picture 13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78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0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Freeform: Shape 32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6088698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506" y="1118808"/>
            <a:ext cx="4671467" cy="4747683"/>
          </a:xfrm>
        </p:spPr>
        <p:txBody>
          <a:bodyPr anchor="ctr">
            <a:normAutofit/>
          </a:bodyPr>
          <a:lstStyle/>
          <a:p>
            <a:pPr algn="l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you want to solve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8769" y="1118809"/>
            <a:ext cx="5049763" cy="4747681"/>
          </a:xfrm>
          <a:effectLst/>
        </p:spPr>
        <p:txBody>
          <a:bodyPr anchor="ctr"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 					</a:t>
            </a:r>
            <a:r>
              <a:rPr lang="en-US" b="1" dirty="0">
                <a:solidFill>
                  <a:schemeClr val="tx1"/>
                </a:solidFill>
              </a:rPr>
              <a:t>Solution 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have to manually create a dataset by collecting different types of food item images and their corresponding calories. We will collect 20-25 types of food images although it can vary later depending upon availability and supervisor’s instruction. Then we will create a robust and reliable deep learning model that will help us to detect certain food images. After that we will build a web application using that model to show calorie of a food item uploaded by the user.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880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1329596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Are you going for a publication?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127623"/>
            <a:ext cx="5978072" cy="356722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Currently we don’t have any intention of publishing our work.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7" name="Graphic 6" descr="Open Book">
            <a:extLst>
              <a:ext uri="{FF2B5EF4-FFF2-40B4-BE49-F238E27FC236}">
                <a16:creationId xmlns:a16="http://schemas.microsoft.com/office/drawing/2014/main" id="{28E3E50B-0507-4778-ABC2-162842C243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52945" y="1197355"/>
            <a:ext cx="3995592" cy="399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57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What tools do you want to use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77D423-FE81-4236-89DE-39776B8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641" y="609599"/>
            <a:ext cx="6889687" cy="5273675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99542E-5F8B-4619-B30D-8D9C24F11A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5814303"/>
              </p:ext>
            </p:extLst>
          </p:nvPr>
        </p:nvGraphicFramePr>
        <p:xfrm>
          <a:off x="4958257" y="887213"/>
          <a:ext cx="6309300" cy="4718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98990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b="1" dirty="0"/>
              <a:t>Application Functions: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D7F92CE-ED75-4C7C-BBEE-E675609557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7106829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6659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b="1" dirty="0"/>
              <a:t>Future Implementation Scope: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42D06D-B16C-4CFB-BBA6-BB69501EAB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7695903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889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678</TotalTime>
  <Words>410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Calisto MT</vt:lpstr>
      <vt:lpstr>Times New Roman</vt:lpstr>
      <vt:lpstr>Wingdings 2</vt:lpstr>
      <vt:lpstr>Slate</vt:lpstr>
      <vt:lpstr>Food Recognition And Calorie Estimation Using Image Processing </vt:lpstr>
      <vt:lpstr>PowerPoint Presentation</vt:lpstr>
      <vt:lpstr>What is the idea?</vt:lpstr>
      <vt:lpstr>Why is it important?</vt:lpstr>
      <vt:lpstr>How do you want to solve it?</vt:lpstr>
      <vt:lpstr>Are you going for a publication? Why?</vt:lpstr>
      <vt:lpstr>What tools do you want to use</vt:lpstr>
      <vt:lpstr>Application Functions:</vt:lpstr>
      <vt:lpstr>Future Implementation Scope:</vt:lpstr>
      <vt:lpstr>    Our final and end goal is to create a nice web application for the user that will be easy to use and backed by a fine-tuned deep learning model. We can expect it will surely help our society to maintain a healthy diet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Chat  Application</dc:title>
  <dc:creator>USER</dc:creator>
  <cp:lastModifiedBy>MSI</cp:lastModifiedBy>
  <cp:revision>41</cp:revision>
  <dcterms:created xsi:type="dcterms:W3CDTF">2021-03-27T18:37:53Z</dcterms:created>
  <dcterms:modified xsi:type="dcterms:W3CDTF">2021-11-04T03:44:38Z</dcterms:modified>
</cp:coreProperties>
</file>