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80" r:id="rId3"/>
    <p:sldId id="281" r:id="rId4"/>
    <p:sldId id="300" r:id="rId5"/>
    <p:sldId id="301" r:id="rId6"/>
    <p:sldId id="302" r:id="rId7"/>
    <p:sldId id="291" r:id="rId8"/>
    <p:sldId id="282" r:id="rId9"/>
    <p:sldId id="303" r:id="rId10"/>
    <p:sldId id="304" r:id="rId11"/>
    <p:sldId id="284" r:id="rId12"/>
    <p:sldId id="306" r:id="rId13"/>
    <p:sldId id="285" r:id="rId14"/>
    <p:sldId id="307" r:id="rId15"/>
    <p:sldId id="308" r:id="rId16"/>
    <p:sldId id="288" r:id="rId17"/>
    <p:sldId id="29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A8"/>
    <a:srgbClr val="5D7373"/>
    <a:srgbClr val="FEC630"/>
    <a:srgbClr val="52C9BD"/>
    <a:srgbClr val="FF5969"/>
    <a:srgbClr val="F0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65" autoAdjust="0"/>
    <p:restoredTop sz="94660"/>
  </p:normalViewPr>
  <p:slideViewPr>
    <p:cSldViewPr snapToGrid="0">
      <p:cViewPr varScale="1">
        <p:scale>
          <a:sx n="115" d="100"/>
          <a:sy n="115" d="100"/>
        </p:scale>
        <p:origin x="618" y="10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e Half-Blood Prince" userId="9be20cd0476c246e" providerId="LiveId" clId="{F6C4326A-5654-4E5B-9099-0350B5A3DA56}"/>
    <pc:docChg chg="undo redo custSel addSld delSld modSld">
      <pc:chgData name="The Half-Blood Prince" userId="9be20cd0476c246e" providerId="LiveId" clId="{F6C4326A-5654-4E5B-9099-0350B5A3DA56}" dt="2020-10-08T16:58:18.198" v="2188" actId="1076"/>
      <pc:docMkLst>
        <pc:docMk/>
      </pc:docMkLst>
      <pc:sldChg chg="addSp delSp modSp mod">
        <pc:chgData name="The Half-Blood Prince" userId="9be20cd0476c246e" providerId="LiveId" clId="{F6C4326A-5654-4E5B-9099-0350B5A3DA56}" dt="2020-10-08T16:19:16.736" v="2152" actId="20577"/>
        <pc:sldMkLst>
          <pc:docMk/>
          <pc:sldMk cId="341984877" sldId="280"/>
        </pc:sldMkLst>
        <pc:spChg chg="mod">
          <ac:chgData name="The Half-Blood Prince" userId="9be20cd0476c246e" providerId="LiveId" clId="{F6C4326A-5654-4E5B-9099-0350B5A3DA56}" dt="2020-10-08T16:05:28.793" v="1847" actId="164"/>
          <ac:spMkLst>
            <pc:docMk/>
            <pc:sldMk cId="341984877" sldId="280"/>
            <ac:spMk id="28" creationId="{A11D4488-BEEE-4523-BF4A-73C4C95CCD2B}"/>
          </ac:spMkLst>
        </pc:spChg>
        <pc:spChg chg="mod">
          <ac:chgData name="The Half-Blood Prince" userId="9be20cd0476c246e" providerId="LiveId" clId="{F6C4326A-5654-4E5B-9099-0350B5A3DA56}" dt="2020-10-08T16:05:28.793" v="1847" actId="164"/>
          <ac:spMkLst>
            <pc:docMk/>
            <pc:sldMk cId="341984877" sldId="280"/>
            <ac:spMk id="29" creationId="{E278C53F-B948-4E20-B061-EB63FF9E5B5F}"/>
          </ac:spMkLst>
        </pc:spChg>
        <pc:spChg chg="mod">
          <ac:chgData name="The Half-Blood Prince" userId="9be20cd0476c246e" providerId="LiveId" clId="{F6C4326A-5654-4E5B-9099-0350B5A3DA56}" dt="2020-10-08T16:19:16.736" v="2152" actId="20577"/>
          <ac:spMkLst>
            <pc:docMk/>
            <pc:sldMk cId="341984877" sldId="280"/>
            <ac:spMk id="30" creationId="{F91E323B-6F3E-475A-A5A7-E80446AEA28C}"/>
          </ac:spMkLst>
        </pc:spChg>
        <pc:spChg chg="mod">
          <ac:chgData name="The Half-Blood Prince" userId="9be20cd0476c246e" providerId="LiveId" clId="{F6C4326A-5654-4E5B-9099-0350B5A3DA56}" dt="2020-10-08T16:05:28.793" v="1847" actId="164"/>
          <ac:spMkLst>
            <pc:docMk/>
            <pc:sldMk cId="341984877" sldId="280"/>
            <ac:spMk id="31" creationId="{6F9AD1C9-B71A-4D8D-8F52-77292535D056}"/>
          </ac:spMkLst>
        </pc:spChg>
        <pc:spChg chg="mod">
          <ac:chgData name="The Half-Blood Prince" userId="9be20cd0476c246e" providerId="LiveId" clId="{F6C4326A-5654-4E5B-9099-0350B5A3DA56}" dt="2020-10-08T16:04:38.605" v="1844" actId="571"/>
          <ac:spMkLst>
            <pc:docMk/>
            <pc:sldMk cId="341984877" sldId="280"/>
            <ac:spMk id="36" creationId="{5C7E7F1F-24EC-40EF-A22C-F3C45E1D2624}"/>
          </ac:spMkLst>
        </pc:spChg>
        <pc:spChg chg="mod">
          <ac:chgData name="The Half-Blood Prince" userId="9be20cd0476c246e" providerId="LiveId" clId="{F6C4326A-5654-4E5B-9099-0350B5A3DA56}" dt="2020-10-08T16:04:38.605" v="1844" actId="571"/>
          <ac:spMkLst>
            <pc:docMk/>
            <pc:sldMk cId="341984877" sldId="280"/>
            <ac:spMk id="37" creationId="{C5882846-5ACD-45D6-8414-005DCC4C06B6}"/>
          </ac:spMkLst>
        </pc:spChg>
        <pc:spChg chg="mod">
          <ac:chgData name="The Half-Blood Prince" userId="9be20cd0476c246e" providerId="LiveId" clId="{F6C4326A-5654-4E5B-9099-0350B5A3DA56}" dt="2020-10-08T16:04:38.605" v="1844" actId="571"/>
          <ac:spMkLst>
            <pc:docMk/>
            <pc:sldMk cId="341984877" sldId="280"/>
            <ac:spMk id="38" creationId="{3FAFAF1F-1D8A-4592-B202-C9760C6540AE}"/>
          </ac:spMkLst>
        </pc:spChg>
        <pc:spChg chg="mod">
          <ac:chgData name="The Half-Blood Prince" userId="9be20cd0476c246e" providerId="LiveId" clId="{F6C4326A-5654-4E5B-9099-0350B5A3DA56}" dt="2020-10-08T16:04:38.605" v="1844" actId="571"/>
          <ac:spMkLst>
            <pc:docMk/>
            <pc:sldMk cId="341984877" sldId="280"/>
            <ac:spMk id="39" creationId="{2DC74B99-14CC-4DB8-9A82-05F9286BB6F8}"/>
          </ac:spMkLst>
        </pc:spChg>
        <pc:spChg chg="mod">
          <ac:chgData name="The Half-Blood Prince" userId="9be20cd0476c246e" providerId="LiveId" clId="{F6C4326A-5654-4E5B-9099-0350B5A3DA56}" dt="2020-10-08T16:04:38.605" v="1844" actId="571"/>
          <ac:spMkLst>
            <pc:docMk/>
            <pc:sldMk cId="341984877" sldId="280"/>
            <ac:spMk id="40" creationId="{D3F37B01-E6F4-4DBC-913A-8E4D6C5EC518}"/>
          </ac:spMkLst>
        </pc:spChg>
        <pc:spChg chg="mod">
          <ac:chgData name="The Half-Blood Prince" userId="9be20cd0476c246e" providerId="LiveId" clId="{F6C4326A-5654-4E5B-9099-0350B5A3DA56}" dt="2020-10-08T16:04:38.605" v="1844" actId="571"/>
          <ac:spMkLst>
            <pc:docMk/>
            <pc:sldMk cId="341984877" sldId="280"/>
            <ac:spMk id="41" creationId="{7564A071-D791-47E8-9F2B-71DDA30152B1}"/>
          </ac:spMkLst>
        </pc:spChg>
        <pc:spChg chg="add mod">
          <ac:chgData name="The Half-Blood Prince" userId="9be20cd0476c246e" providerId="LiveId" clId="{F6C4326A-5654-4E5B-9099-0350B5A3DA56}" dt="2020-10-08T16:05:29.263" v="1848" actId="571"/>
          <ac:spMkLst>
            <pc:docMk/>
            <pc:sldMk cId="341984877" sldId="280"/>
            <ac:spMk id="42" creationId="{8E041B2A-ED68-4E9B-B5B8-23E88F260860}"/>
          </ac:spMkLst>
        </pc:spChg>
        <pc:spChg chg="mod">
          <ac:chgData name="The Half-Blood Prince" userId="9be20cd0476c246e" providerId="LiveId" clId="{F6C4326A-5654-4E5B-9099-0350B5A3DA56}" dt="2020-10-08T13:42:16.522" v="591" actId="571"/>
          <ac:spMkLst>
            <pc:docMk/>
            <pc:sldMk cId="341984877" sldId="280"/>
            <ac:spMk id="62" creationId="{1E840B2A-F3F2-4583-83D9-BA55B137384F}"/>
          </ac:spMkLst>
        </pc:spChg>
        <pc:spChg chg="mod">
          <ac:chgData name="The Half-Blood Prince" userId="9be20cd0476c246e" providerId="LiveId" clId="{F6C4326A-5654-4E5B-9099-0350B5A3DA56}" dt="2020-10-08T13:42:16.522" v="591" actId="571"/>
          <ac:spMkLst>
            <pc:docMk/>
            <pc:sldMk cId="341984877" sldId="280"/>
            <ac:spMk id="63" creationId="{6F31FD08-646F-4A41-A737-74A6850B6358}"/>
          </ac:spMkLst>
        </pc:spChg>
        <pc:spChg chg="mod">
          <ac:chgData name="The Half-Blood Prince" userId="9be20cd0476c246e" providerId="LiveId" clId="{F6C4326A-5654-4E5B-9099-0350B5A3DA56}" dt="2020-10-08T14:08:12.234" v="836"/>
          <ac:spMkLst>
            <pc:docMk/>
            <pc:sldMk cId="341984877" sldId="280"/>
            <ac:spMk id="64" creationId="{FAF4E0EB-B0AE-4755-9783-D58A70639DA4}"/>
          </ac:spMkLst>
        </pc:spChg>
        <pc:spChg chg="del mod">
          <ac:chgData name="The Half-Blood Prince" userId="9be20cd0476c246e" providerId="LiveId" clId="{F6C4326A-5654-4E5B-9099-0350B5A3DA56}" dt="2020-10-08T13:42:20.682" v="592" actId="478"/>
          <ac:spMkLst>
            <pc:docMk/>
            <pc:sldMk cId="341984877" sldId="280"/>
            <ac:spMk id="65" creationId="{B61F09DD-8A8E-4D36-AFB2-D87612FA10A6}"/>
          </ac:spMkLst>
        </pc:spChg>
        <pc:spChg chg="mod">
          <ac:chgData name="The Half-Blood Prince" userId="9be20cd0476c246e" providerId="LiveId" clId="{F6C4326A-5654-4E5B-9099-0350B5A3DA56}" dt="2020-10-08T13:42:27.382" v="593" actId="571"/>
          <ac:spMkLst>
            <pc:docMk/>
            <pc:sldMk cId="341984877" sldId="280"/>
            <ac:spMk id="67" creationId="{9C068D41-A8F4-470A-88AE-8CD9E19E8C21}"/>
          </ac:spMkLst>
        </pc:spChg>
        <pc:spChg chg="mod">
          <ac:chgData name="The Half-Blood Prince" userId="9be20cd0476c246e" providerId="LiveId" clId="{F6C4326A-5654-4E5B-9099-0350B5A3DA56}" dt="2020-10-08T13:42:27.382" v="593" actId="571"/>
          <ac:spMkLst>
            <pc:docMk/>
            <pc:sldMk cId="341984877" sldId="280"/>
            <ac:spMk id="68" creationId="{195CBA78-12A9-4C19-AD62-FF3B9E027ED6}"/>
          </ac:spMkLst>
        </pc:spChg>
        <pc:spChg chg="mod">
          <ac:chgData name="The Half-Blood Prince" userId="9be20cd0476c246e" providerId="LiveId" clId="{F6C4326A-5654-4E5B-9099-0350B5A3DA56}" dt="2020-10-08T14:19:45.482" v="945" actId="255"/>
          <ac:spMkLst>
            <pc:docMk/>
            <pc:sldMk cId="341984877" sldId="280"/>
            <ac:spMk id="69" creationId="{43CC137F-FF2D-4F09-8031-92209FF4A539}"/>
          </ac:spMkLst>
        </pc:spChg>
        <pc:spChg chg="mod">
          <ac:chgData name="The Half-Blood Prince" userId="9be20cd0476c246e" providerId="LiveId" clId="{F6C4326A-5654-4E5B-9099-0350B5A3DA56}" dt="2020-10-08T16:05:28.793" v="1847" actId="164"/>
          <ac:spMkLst>
            <pc:docMk/>
            <pc:sldMk cId="341984877" sldId="280"/>
            <ac:spMk id="132" creationId="{71883E71-270A-4B7A-A6F1-8D930DCFAE74}"/>
          </ac:spMkLst>
        </pc:spChg>
        <pc:spChg chg="mod">
          <ac:chgData name="The Half-Blood Prince" userId="9be20cd0476c246e" providerId="LiveId" clId="{F6C4326A-5654-4E5B-9099-0350B5A3DA56}" dt="2020-10-08T16:05:28.793" v="1847" actId="164"/>
          <ac:spMkLst>
            <pc:docMk/>
            <pc:sldMk cId="341984877" sldId="280"/>
            <ac:spMk id="133" creationId="{6CD52B85-063B-4CBC-8CDA-A7F94686F31D}"/>
          </ac:spMkLst>
        </pc:spChg>
        <pc:spChg chg="mod">
          <ac:chgData name="The Half-Blood Prince" userId="9be20cd0476c246e" providerId="LiveId" clId="{F6C4326A-5654-4E5B-9099-0350B5A3DA56}" dt="2020-10-08T16:05:28.793" v="1847" actId="164"/>
          <ac:spMkLst>
            <pc:docMk/>
            <pc:sldMk cId="341984877" sldId="280"/>
            <ac:spMk id="134" creationId="{7CB3F559-D59C-4B04-8E4F-FF9B852686E5}"/>
          </ac:spMkLst>
        </pc:spChg>
        <pc:spChg chg="mod">
          <ac:chgData name="The Half-Blood Prince" userId="9be20cd0476c246e" providerId="LiveId" clId="{F6C4326A-5654-4E5B-9099-0350B5A3DA56}" dt="2020-10-08T13:32:48.305" v="492" actId="255"/>
          <ac:spMkLst>
            <pc:docMk/>
            <pc:sldMk cId="341984877" sldId="280"/>
            <ac:spMk id="139" creationId="{56B62F16-A36A-44C0-BA78-7A19E2AFAA7B}"/>
          </ac:spMkLst>
        </pc:spChg>
        <pc:spChg chg="mod">
          <ac:chgData name="The Half-Blood Prince" userId="9be20cd0476c246e" providerId="LiveId" clId="{F6C4326A-5654-4E5B-9099-0350B5A3DA56}" dt="2020-10-08T16:05:29.263" v="1848" actId="571"/>
          <ac:spMkLst>
            <pc:docMk/>
            <pc:sldMk cId="341984877" sldId="280"/>
            <ac:spMk id="141" creationId="{D933D379-7D7A-4103-8EEC-86CB419CCA04}"/>
          </ac:spMkLst>
        </pc:spChg>
        <pc:spChg chg="mod">
          <ac:chgData name="The Half-Blood Prince" userId="9be20cd0476c246e" providerId="LiveId" clId="{F6C4326A-5654-4E5B-9099-0350B5A3DA56}" dt="2020-10-08T16:05:29.263" v="1848" actId="571"/>
          <ac:spMkLst>
            <pc:docMk/>
            <pc:sldMk cId="341984877" sldId="280"/>
            <ac:spMk id="142" creationId="{85F552E9-C736-4147-9D2B-F630E7BFDA09}"/>
          </ac:spMkLst>
        </pc:spChg>
        <pc:spChg chg="mod">
          <ac:chgData name="The Half-Blood Prince" userId="9be20cd0476c246e" providerId="LiveId" clId="{F6C4326A-5654-4E5B-9099-0350B5A3DA56}" dt="2020-10-08T16:05:29.263" v="1848" actId="571"/>
          <ac:spMkLst>
            <pc:docMk/>
            <pc:sldMk cId="341984877" sldId="280"/>
            <ac:spMk id="143" creationId="{30E3DE91-679B-449F-9E4A-47DB7E37F00F}"/>
          </ac:spMkLst>
        </pc:spChg>
        <pc:spChg chg="mod">
          <ac:chgData name="The Half-Blood Prince" userId="9be20cd0476c246e" providerId="LiveId" clId="{F6C4326A-5654-4E5B-9099-0350B5A3DA56}" dt="2020-10-08T16:05:29.263" v="1848" actId="571"/>
          <ac:spMkLst>
            <pc:docMk/>
            <pc:sldMk cId="341984877" sldId="280"/>
            <ac:spMk id="145" creationId="{C9DA9384-3839-493B-B3B7-E30AB3AF2814}"/>
          </ac:spMkLst>
        </pc:spChg>
        <pc:spChg chg="mod">
          <ac:chgData name="The Half-Blood Prince" userId="9be20cd0476c246e" providerId="LiveId" clId="{F6C4326A-5654-4E5B-9099-0350B5A3DA56}" dt="2020-10-08T16:05:29.263" v="1848" actId="571"/>
          <ac:spMkLst>
            <pc:docMk/>
            <pc:sldMk cId="341984877" sldId="280"/>
            <ac:spMk id="146" creationId="{A7BCA08D-F774-4814-9CC5-4D1C40BB4620}"/>
          </ac:spMkLst>
        </pc:spChg>
        <pc:spChg chg="mod">
          <ac:chgData name="The Half-Blood Prince" userId="9be20cd0476c246e" providerId="LiveId" clId="{F6C4326A-5654-4E5B-9099-0350B5A3DA56}" dt="2020-10-08T16:18:49.455" v="2146" actId="255"/>
          <ac:spMkLst>
            <pc:docMk/>
            <pc:sldMk cId="341984877" sldId="280"/>
            <ac:spMk id="147" creationId="{2D833802-FE42-4DB9-B5F4-49047D81749B}"/>
          </ac:spMkLst>
        </pc:spChg>
        <pc:spChg chg="mod">
          <ac:chgData name="The Half-Blood Prince" userId="9be20cd0476c246e" providerId="LiveId" clId="{F6C4326A-5654-4E5B-9099-0350B5A3DA56}" dt="2020-10-08T13:57:52.508" v="759" actId="1076"/>
          <ac:spMkLst>
            <pc:docMk/>
            <pc:sldMk cId="341984877" sldId="280"/>
            <ac:spMk id="149" creationId="{1A5DCC23-4EAA-4F6E-96F0-5B2AE8EA2086}"/>
          </ac:spMkLst>
        </pc:spChg>
        <pc:spChg chg="mod">
          <ac:chgData name="The Half-Blood Prince" userId="9be20cd0476c246e" providerId="LiveId" clId="{F6C4326A-5654-4E5B-9099-0350B5A3DA56}" dt="2020-10-08T14:19:24.341" v="936" actId="255"/>
          <ac:spMkLst>
            <pc:docMk/>
            <pc:sldMk cId="341984877" sldId="280"/>
            <ac:spMk id="151" creationId="{A7C3CBFD-5EA5-4686-8172-81F4AEE81929}"/>
          </ac:spMkLst>
        </pc:spChg>
        <pc:grpChg chg="add mod">
          <ac:chgData name="The Half-Blood Prince" userId="9be20cd0476c246e" providerId="LiveId" clId="{F6C4326A-5654-4E5B-9099-0350B5A3DA56}" dt="2020-10-08T16:05:29.263" v="1848" actId="571"/>
          <ac:grpSpMkLst>
            <pc:docMk/>
            <pc:sldMk cId="341984877" sldId="280"/>
            <ac:grpSpMk id="4" creationId="{E9207CC2-6ADE-44D5-9F71-B8C7C960731C}"/>
          </ac:grpSpMkLst>
        </pc:grpChg>
        <pc:grpChg chg="add mod">
          <ac:chgData name="The Half-Blood Prince" userId="9be20cd0476c246e" providerId="LiveId" clId="{F6C4326A-5654-4E5B-9099-0350B5A3DA56}" dt="2020-10-08T16:05:28.793" v="1847" actId="164"/>
          <ac:grpSpMkLst>
            <pc:docMk/>
            <pc:sldMk cId="341984877" sldId="280"/>
            <ac:grpSpMk id="5" creationId="{A2D0211D-A0AA-4B6A-9D03-FA4AD7F56BD7}"/>
          </ac:grpSpMkLst>
        </pc:grpChg>
        <pc:grpChg chg="mod">
          <ac:chgData name="The Half-Blood Prince" userId="9be20cd0476c246e" providerId="LiveId" clId="{F6C4326A-5654-4E5B-9099-0350B5A3DA56}" dt="2020-10-08T16:05:28.793" v="1847" actId="164"/>
          <ac:grpSpMkLst>
            <pc:docMk/>
            <pc:sldMk cId="341984877" sldId="280"/>
            <ac:grpSpMk id="32" creationId="{DEA36CD1-A232-45C6-81D0-FF676E79B61E}"/>
          </ac:grpSpMkLst>
        </pc:grpChg>
        <pc:grpChg chg="add mod">
          <ac:chgData name="The Half-Blood Prince" userId="9be20cd0476c246e" providerId="LiveId" clId="{F6C4326A-5654-4E5B-9099-0350B5A3DA56}" dt="2020-10-08T16:04:38.605" v="1844" actId="571"/>
          <ac:grpSpMkLst>
            <pc:docMk/>
            <pc:sldMk cId="341984877" sldId="280"/>
            <ac:grpSpMk id="33" creationId="{402BB2A6-4A36-4D9A-9575-DD6F70988BAF}"/>
          </ac:grpSpMkLst>
        </pc:grpChg>
        <pc:grpChg chg="mod">
          <ac:chgData name="The Half-Blood Prince" userId="9be20cd0476c246e" providerId="LiveId" clId="{F6C4326A-5654-4E5B-9099-0350B5A3DA56}" dt="2020-10-08T16:04:38.605" v="1844" actId="571"/>
          <ac:grpSpMkLst>
            <pc:docMk/>
            <pc:sldMk cId="341984877" sldId="280"/>
            <ac:grpSpMk id="34" creationId="{89F216EE-3F49-44CF-B7EB-62E6FC8DF2F5}"/>
          </ac:grpSpMkLst>
        </pc:grpChg>
        <pc:grpChg chg="mod">
          <ac:chgData name="The Half-Blood Prince" userId="9be20cd0476c246e" providerId="LiveId" clId="{F6C4326A-5654-4E5B-9099-0350B5A3DA56}" dt="2020-10-08T16:04:38.605" v="1844" actId="571"/>
          <ac:grpSpMkLst>
            <pc:docMk/>
            <pc:sldMk cId="341984877" sldId="280"/>
            <ac:grpSpMk id="35" creationId="{883FFC6A-DECC-4F2A-BC83-6FE2B78E011D}"/>
          </ac:grpSpMkLst>
        </pc:grpChg>
        <pc:grpChg chg="add del mod">
          <ac:chgData name="The Half-Blood Prince" userId="9be20cd0476c246e" providerId="LiveId" clId="{F6C4326A-5654-4E5B-9099-0350B5A3DA56}" dt="2020-10-08T14:22:08.463" v="991" actId="478"/>
          <ac:grpSpMkLst>
            <pc:docMk/>
            <pc:sldMk cId="341984877" sldId="280"/>
            <ac:grpSpMk id="61" creationId="{BEEEE1CE-0575-47E3-94ED-89F0DCE8ED99}"/>
          </ac:grpSpMkLst>
        </pc:grpChg>
        <pc:grpChg chg="add del mod">
          <ac:chgData name="The Half-Blood Prince" userId="9be20cd0476c246e" providerId="LiveId" clId="{F6C4326A-5654-4E5B-9099-0350B5A3DA56}" dt="2020-10-08T14:22:05.712" v="990" actId="478"/>
          <ac:grpSpMkLst>
            <pc:docMk/>
            <pc:sldMk cId="341984877" sldId="280"/>
            <ac:grpSpMk id="66" creationId="{2D2E71A3-4FAD-4F30-914E-F4933ED22714}"/>
          </ac:grpSpMkLst>
        </pc:grpChg>
        <pc:grpChg chg="mod">
          <ac:chgData name="The Half-Blood Prince" userId="9be20cd0476c246e" providerId="LiveId" clId="{F6C4326A-5654-4E5B-9099-0350B5A3DA56}" dt="2020-10-08T16:05:28.793" v="1847" actId="164"/>
          <ac:grpSpMkLst>
            <pc:docMk/>
            <pc:sldMk cId="341984877" sldId="280"/>
            <ac:grpSpMk id="131" creationId="{847FD0F2-D510-483A-8F91-AA7737C223BD}"/>
          </ac:grpSpMkLst>
        </pc:grpChg>
        <pc:grpChg chg="del">
          <ac:chgData name="The Half-Blood Prince" userId="9be20cd0476c246e" providerId="LiveId" clId="{F6C4326A-5654-4E5B-9099-0350B5A3DA56}" dt="2020-10-08T13:57:07.390" v="751" actId="478"/>
          <ac:grpSpMkLst>
            <pc:docMk/>
            <pc:sldMk cId="341984877" sldId="280"/>
            <ac:grpSpMk id="136" creationId="{8BC03B54-306A-49D5-83B2-3AF41A37C718}"/>
          </ac:grpSpMkLst>
        </pc:grpChg>
        <pc:grpChg chg="mod">
          <ac:chgData name="The Half-Blood Prince" userId="9be20cd0476c246e" providerId="LiveId" clId="{F6C4326A-5654-4E5B-9099-0350B5A3DA56}" dt="2020-10-08T16:05:29.263" v="1848" actId="571"/>
          <ac:grpSpMkLst>
            <pc:docMk/>
            <pc:sldMk cId="341984877" sldId="280"/>
            <ac:grpSpMk id="140" creationId="{AE25AB36-846C-42D8-836F-5E3B6C4CC70C}"/>
          </ac:grpSpMkLst>
        </pc:grpChg>
        <pc:grpChg chg="mod">
          <ac:chgData name="The Half-Blood Prince" userId="9be20cd0476c246e" providerId="LiveId" clId="{F6C4326A-5654-4E5B-9099-0350B5A3DA56}" dt="2020-10-08T16:05:29.263" v="1848" actId="571"/>
          <ac:grpSpMkLst>
            <pc:docMk/>
            <pc:sldMk cId="341984877" sldId="280"/>
            <ac:grpSpMk id="144" creationId="{B2FD9D88-D674-4439-96F8-D1A63372FE54}"/>
          </ac:grpSpMkLst>
        </pc:grpChg>
        <pc:grpChg chg="del mod">
          <ac:chgData name="The Half-Blood Prince" userId="9be20cd0476c246e" providerId="LiveId" clId="{F6C4326A-5654-4E5B-9099-0350B5A3DA56}" dt="2020-10-08T14:22:02.986" v="989" actId="478"/>
          <ac:grpSpMkLst>
            <pc:docMk/>
            <pc:sldMk cId="341984877" sldId="280"/>
            <ac:grpSpMk id="148" creationId="{E3CE75EA-170E-4EB3-ADEB-1166EAC40739}"/>
          </ac:grpSpMkLst>
        </pc:grpChg>
      </pc:sldChg>
      <pc:sldChg chg="addSp delSp modSp mod">
        <pc:chgData name="The Half-Blood Prince" userId="9be20cd0476c246e" providerId="LiveId" clId="{F6C4326A-5654-4E5B-9099-0350B5A3DA56}" dt="2020-10-08T16:19:26.886" v="2160" actId="20577"/>
        <pc:sldMkLst>
          <pc:docMk/>
          <pc:sldMk cId="2990659345" sldId="281"/>
        </pc:sldMkLst>
        <pc:spChg chg="mod">
          <ac:chgData name="The Half-Blood Prince" userId="9be20cd0476c246e" providerId="LiveId" clId="{F6C4326A-5654-4E5B-9099-0350B5A3DA56}" dt="2020-10-08T13:51:52.959" v="658" actId="14100"/>
          <ac:spMkLst>
            <pc:docMk/>
            <pc:sldMk cId="2990659345" sldId="281"/>
            <ac:spMk id="3" creationId="{F73AAC89-5C5F-40A7-ABE2-7F3F9E1F9135}"/>
          </ac:spMkLst>
        </pc:spChg>
        <pc:spChg chg="add del mod">
          <ac:chgData name="The Half-Blood Prince" userId="9be20cd0476c246e" providerId="LiveId" clId="{F6C4326A-5654-4E5B-9099-0350B5A3DA56}" dt="2020-10-08T13:41:13.628" v="576" actId="22"/>
          <ac:spMkLst>
            <pc:docMk/>
            <pc:sldMk cId="2990659345" sldId="281"/>
            <ac:spMk id="4" creationId="{F136BFBB-A756-45C7-96F8-62997F66E57B}"/>
          </ac:spMkLst>
        </pc:spChg>
        <pc:spChg chg="add del">
          <ac:chgData name="The Half-Blood Prince" userId="9be20cd0476c246e" providerId="LiveId" clId="{F6C4326A-5654-4E5B-9099-0350B5A3DA56}" dt="2020-10-08T13:37:39.624" v="567" actId="22"/>
          <ac:spMkLst>
            <pc:docMk/>
            <pc:sldMk cId="2990659345" sldId="281"/>
            <ac:spMk id="5" creationId="{CAB07213-70BB-401E-A474-2209B86841F3}"/>
          </ac:spMkLst>
        </pc:spChg>
        <pc:spChg chg="add del mod">
          <ac:chgData name="The Half-Blood Prince" userId="9be20cd0476c246e" providerId="LiveId" clId="{F6C4326A-5654-4E5B-9099-0350B5A3DA56}" dt="2020-10-08T13:38:03.417" v="572" actId="22"/>
          <ac:spMkLst>
            <pc:docMk/>
            <pc:sldMk cId="2990659345" sldId="281"/>
            <ac:spMk id="6" creationId="{3E128AC8-AB9F-4C46-93E9-6F9EE5C95A79}"/>
          </ac:spMkLst>
        </pc:spChg>
        <pc:spChg chg="mod">
          <ac:chgData name="The Half-Blood Prince" userId="9be20cd0476c246e" providerId="LiveId" clId="{F6C4326A-5654-4E5B-9099-0350B5A3DA56}" dt="2020-10-08T16:19:26.886" v="2160" actId="20577"/>
          <ac:spMkLst>
            <pc:docMk/>
            <pc:sldMk cId="2990659345" sldId="281"/>
            <ac:spMk id="30" creationId="{F91E323B-6F3E-475A-A5A7-E80446AEA28C}"/>
          </ac:spMkLst>
        </pc:spChg>
        <pc:spChg chg="mod">
          <ac:chgData name="The Half-Blood Prince" userId="9be20cd0476c246e" providerId="LiveId" clId="{F6C4326A-5654-4E5B-9099-0350B5A3DA56}" dt="2020-10-08T14:13:28.596" v="905" actId="20577"/>
          <ac:spMkLst>
            <pc:docMk/>
            <pc:sldMk cId="2990659345" sldId="281"/>
            <ac:spMk id="134" creationId="{7CB3F559-D59C-4B04-8E4F-FF9B852686E5}"/>
          </ac:spMkLst>
        </pc:spChg>
        <pc:spChg chg="mod">
          <ac:chgData name="The Half-Blood Prince" userId="9be20cd0476c246e" providerId="LiveId" clId="{F6C4326A-5654-4E5B-9099-0350B5A3DA56}" dt="2020-10-08T13:31:55.298" v="467" actId="20577"/>
          <ac:spMkLst>
            <pc:docMk/>
            <pc:sldMk cId="2990659345" sldId="281"/>
            <ac:spMk id="139" creationId="{56B62F16-A36A-44C0-BA78-7A19E2AFAA7B}"/>
          </ac:spMkLst>
        </pc:spChg>
        <pc:spChg chg="mod">
          <ac:chgData name="The Half-Blood Prince" userId="9be20cd0476c246e" providerId="LiveId" clId="{F6C4326A-5654-4E5B-9099-0350B5A3DA56}" dt="2020-10-08T14:00:05.726" v="792" actId="255"/>
          <ac:spMkLst>
            <pc:docMk/>
            <pc:sldMk cId="2990659345" sldId="281"/>
            <ac:spMk id="143" creationId="{30E3DE91-679B-449F-9E4A-47DB7E37F00F}"/>
          </ac:spMkLst>
        </pc:spChg>
        <pc:spChg chg="mod">
          <ac:chgData name="The Half-Blood Prince" userId="9be20cd0476c246e" providerId="LiveId" clId="{F6C4326A-5654-4E5B-9099-0350B5A3DA56}" dt="2020-10-08T16:18:37.279" v="2134" actId="255"/>
          <ac:spMkLst>
            <pc:docMk/>
            <pc:sldMk cId="2990659345" sldId="281"/>
            <ac:spMk id="147" creationId="{2D833802-FE42-4DB9-B5F4-49047D81749B}"/>
          </ac:spMkLst>
        </pc:spChg>
        <pc:spChg chg="mod">
          <ac:chgData name="The Half-Blood Prince" userId="9be20cd0476c246e" providerId="LiveId" clId="{F6C4326A-5654-4E5B-9099-0350B5A3DA56}" dt="2020-10-08T14:20:03.427" v="954" actId="255"/>
          <ac:spMkLst>
            <pc:docMk/>
            <pc:sldMk cId="2990659345" sldId="281"/>
            <ac:spMk id="151" creationId="{A7C3CBFD-5EA5-4686-8172-81F4AEE81929}"/>
          </ac:spMkLst>
        </pc:spChg>
        <pc:grpChg chg="mod">
          <ac:chgData name="The Half-Blood Prince" userId="9be20cd0476c246e" providerId="LiveId" clId="{F6C4326A-5654-4E5B-9099-0350B5A3DA56}" dt="2020-10-08T13:30:22.762" v="426" actId="1076"/>
          <ac:grpSpMkLst>
            <pc:docMk/>
            <pc:sldMk cId="2990659345" sldId="281"/>
            <ac:grpSpMk id="32" creationId="{DEA36CD1-A232-45C6-81D0-FF676E79B61E}"/>
          </ac:grpSpMkLst>
        </pc:grpChg>
        <pc:grpChg chg="del">
          <ac:chgData name="The Half-Blood Prince" userId="9be20cd0476c246e" providerId="LiveId" clId="{F6C4326A-5654-4E5B-9099-0350B5A3DA56}" dt="2020-10-08T13:57:13.181" v="752" actId="478"/>
          <ac:grpSpMkLst>
            <pc:docMk/>
            <pc:sldMk cId="2990659345" sldId="281"/>
            <ac:grpSpMk id="136" creationId="{8BC03B54-306A-49D5-83B2-3AF41A37C718}"/>
          </ac:grpSpMkLst>
        </pc:grpChg>
        <pc:grpChg chg="mod">
          <ac:chgData name="The Half-Blood Prince" userId="9be20cd0476c246e" providerId="LiveId" clId="{F6C4326A-5654-4E5B-9099-0350B5A3DA56}" dt="2020-10-08T13:59:05.766" v="771" actId="1076"/>
          <ac:grpSpMkLst>
            <pc:docMk/>
            <pc:sldMk cId="2990659345" sldId="281"/>
            <ac:grpSpMk id="140" creationId="{AE25AB36-846C-42D8-836F-5E3B6C4CC70C}"/>
          </ac:grpSpMkLst>
        </pc:grpChg>
        <pc:grpChg chg="mod">
          <ac:chgData name="The Half-Blood Prince" userId="9be20cd0476c246e" providerId="LiveId" clId="{F6C4326A-5654-4E5B-9099-0350B5A3DA56}" dt="2020-10-08T14:00:30.237" v="794" actId="1076"/>
          <ac:grpSpMkLst>
            <pc:docMk/>
            <pc:sldMk cId="2990659345" sldId="281"/>
            <ac:grpSpMk id="144" creationId="{B2FD9D88-D674-4439-96F8-D1A63372FE54}"/>
          </ac:grpSpMkLst>
        </pc:grpChg>
        <pc:grpChg chg="del mod">
          <ac:chgData name="The Half-Blood Prince" userId="9be20cd0476c246e" providerId="LiveId" clId="{F6C4326A-5654-4E5B-9099-0350B5A3DA56}" dt="2020-10-08T14:22:13.607" v="992" actId="478"/>
          <ac:grpSpMkLst>
            <pc:docMk/>
            <pc:sldMk cId="2990659345" sldId="281"/>
            <ac:grpSpMk id="148" creationId="{E3CE75EA-170E-4EB3-ADEB-1166EAC40739}"/>
          </ac:grpSpMkLst>
        </pc:grpChg>
      </pc:sldChg>
      <pc:sldChg chg="addSp delSp modSp mod modAnim">
        <pc:chgData name="The Half-Blood Prince" userId="9be20cd0476c246e" providerId="LiveId" clId="{F6C4326A-5654-4E5B-9099-0350B5A3DA56}" dt="2020-10-08T16:19:37.090" v="2166" actId="20577"/>
        <pc:sldMkLst>
          <pc:docMk/>
          <pc:sldMk cId="4211898422" sldId="282"/>
        </pc:sldMkLst>
        <pc:spChg chg="add mod">
          <ac:chgData name="The Half-Blood Prince" userId="9be20cd0476c246e" providerId="LiveId" clId="{F6C4326A-5654-4E5B-9099-0350B5A3DA56}" dt="2020-10-08T12:50:35.783" v="20" actId="20577"/>
          <ac:spMkLst>
            <pc:docMk/>
            <pc:sldMk cId="4211898422" sldId="282"/>
            <ac:spMk id="2" creationId="{FDACA01C-6D2E-4F02-B4AC-5DCEF308CCAF}"/>
          </ac:spMkLst>
        </pc:spChg>
        <pc:spChg chg="add mod">
          <ac:chgData name="The Half-Blood Prince" userId="9be20cd0476c246e" providerId="LiveId" clId="{F6C4326A-5654-4E5B-9099-0350B5A3DA56}" dt="2020-10-08T13:10:21.988" v="185" actId="123"/>
          <ac:spMkLst>
            <pc:docMk/>
            <pc:sldMk cId="4211898422" sldId="282"/>
            <ac:spMk id="3" creationId="{7FA15293-A5D1-471D-83A8-050CCD1CD8EE}"/>
          </ac:spMkLst>
        </pc:spChg>
        <pc:spChg chg="mod">
          <ac:chgData name="The Half-Blood Prince" userId="9be20cd0476c246e" providerId="LiveId" clId="{F6C4326A-5654-4E5B-9099-0350B5A3DA56}" dt="2020-10-08T16:19:37.090" v="2166" actId="20577"/>
          <ac:spMkLst>
            <pc:docMk/>
            <pc:sldMk cId="4211898422" sldId="282"/>
            <ac:spMk id="30" creationId="{F91E323B-6F3E-475A-A5A7-E80446AEA28C}"/>
          </ac:spMkLst>
        </pc:spChg>
        <pc:spChg chg="mod">
          <ac:chgData name="The Half-Blood Prince" userId="9be20cd0476c246e" providerId="LiveId" clId="{F6C4326A-5654-4E5B-9099-0350B5A3DA56}" dt="2020-10-08T12:49:56.525" v="0"/>
          <ac:spMkLst>
            <pc:docMk/>
            <pc:sldMk cId="4211898422" sldId="282"/>
            <ac:spMk id="62" creationId="{B9D4EC35-5132-4264-B0D3-8322C9896CD0}"/>
          </ac:spMkLst>
        </pc:spChg>
        <pc:spChg chg="mod">
          <ac:chgData name="The Half-Blood Prince" userId="9be20cd0476c246e" providerId="LiveId" clId="{F6C4326A-5654-4E5B-9099-0350B5A3DA56}" dt="2020-10-08T12:49:56.525" v="0"/>
          <ac:spMkLst>
            <pc:docMk/>
            <pc:sldMk cId="4211898422" sldId="282"/>
            <ac:spMk id="63" creationId="{B7A24A5C-841C-4BF7-9F97-7E082B3E5A3A}"/>
          </ac:spMkLst>
        </pc:spChg>
        <pc:spChg chg="add del mod">
          <ac:chgData name="The Half-Blood Prince" userId="9be20cd0476c246e" providerId="LiveId" clId="{F6C4326A-5654-4E5B-9099-0350B5A3DA56}" dt="2020-10-08T12:59:52.723" v="41"/>
          <ac:spMkLst>
            <pc:docMk/>
            <pc:sldMk cId="4211898422" sldId="282"/>
            <ac:spMk id="66" creationId="{35187D6D-56F8-4B24-A2ED-6DAE54C8BD05}"/>
          </ac:spMkLst>
        </pc:spChg>
        <pc:spChg chg="mod">
          <ac:chgData name="The Half-Blood Prince" userId="9be20cd0476c246e" providerId="LiveId" clId="{F6C4326A-5654-4E5B-9099-0350B5A3DA56}" dt="2020-10-08T13:44:14.277" v="596" actId="1076"/>
          <ac:spMkLst>
            <pc:docMk/>
            <pc:sldMk cId="4211898422" sldId="282"/>
            <ac:spMk id="132" creationId="{71883E71-270A-4B7A-A6F1-8D930DCFAE74}"/>
          </ac:spMkLst>
        </pc:spChg>
        <pc:spChg chg="mod">
          <ac:chgData name="The Half-Blood Prince" userId="9be20cd0476c246e" providerId="LiveId" clId="{F6C4326A-5654-4E5B-9099-0350B5A3DA56}" dt="2020-10-08T14:13:34.599" v="906" actId="20577"/>
          <ac:spMkLst>
            <pc:docMk/>
            <pc:sldMk cId="4211898422" sldId="282"/>
            <ac:spMk id="134" creationId="{7CB3F559-D59C-4B04-8E4F-FF9B852686E5}"/>
          </ac:spMkLst>
        </pc:spChg>
        <pc:spChg chg="mod">
          <ac:chgData name="The Half-Blood Prince" userId="9be20cd0476c246e" providerId="LiveId" clId="{F6C4326A-5654-4E5B-9099-0350B5A3DA56}" dt="2020-10-08T13:54:00.100" v="682" actId="255"/>
          <ac:spMkLst>
            <pc:docMk/>
            <pc:sldMk cId="4211898422" sldId="282"/>
            <ac:spMk id="143" creationId="{30E3DE91-679B-449F-9E4A-47DB7E37F00F}"/>
          </ac:spMkLst>
        </pc:spChg>
        <pc:spChg chg="mod">
          <ac:chgData name="The Half-Blood Prince" userId="9be20cd0476c246e" providerId="LiveId" clId="{F6C4326A-5654-4E5B-9099-0350B5A3DA56}" dt="2020-10-08T16:18:23.749" v="2120" actId="255"/>
          <ac:spMkLst>
            <pc:docMk/>
            <pc:sldMk cId="4211898422" sldId="282"/>
            <ac:spMk id="147" creationId="{2D833802-FE42-4DB9-B5F4-49047D81749B}"/>
          </ac:spMkLst>
        </pc:spChg>
        <pc:spChg chg="mod">
          <ac:chgData name="The Half-Blood Prince" userId="9be20cd0476c246e" providerId="LiveId" clId="{F6C4326A-5654-4E5B-9099-0350B5A3DA56}" dt="2020-10-08T14:20:29.283" v="964" actId="255"/>
          <ac:spMkLst>
            <pc:docMk/>
            <pc:sldMk cId="4211898422" sldId="282"/>
            <ac:spMk id="151" creationId="{A7C3CBFD-5EA5-4686-8172-81F4AEE81929}"/>
          </ac:spMkLst>
        </pc:spChg>
        <pc:grpChg chg="add mod">
          <ac:chgData name="The Half-Blood Prince" userId="9be20cd0476c246e" providerId="LiveId" clId="{F6C4326A-5654-4E5B-9099-0350B5A3DA56}" dt="2020-10-08T12:50:16.178" v="3" actId="1076"/>
          <ac:grpSpMkLst>
            <pc:docMk/>
            <pc:sldMk cId="4211898422" sldId="282"/>
            <ac:grpSpMk id="61" creationId="{AE594AE7-CBF3-4A92-ABBB-7B566ADE7559}"/>
          </ac:grpSpMkLst>
        </pc:grpChg>
        <pc:grpChg chg="mod">
          <ac:chgData name="The Half-Blood Prince" userId="9be20cd0476c246e" providerId="LiveId" clId="{F6C4326A-5654-4E5B-9099-0350B5A3DA56}" dt="2020-10-08T13:04:57.509" v="142" actId="1076"/>
          <ac:grpSpMkLst>
            <pc:docMk/>
            <pc:sldMk cId="4211898422" sldId="282"/>
            <ac:grpSpMk id="131" creationId="{847FD0F2-D510-483A-8F91-AA7737C223BD}"/>
          </ac:grpSpMkLst>
        </pc:grpChg>
        <pc:grpChg chg="del">
          <ac:chgData name="The Half-Blood Prince" userId="9be20cd0476c246e" providerId="LiveId" clId="{F6C4326A-5654-4E5B-9099-0350B5A3DA56}" dt="2020-10-08T13:47:53.140" v="603" actId="478"/>
          <ac:grpSpMkLst>
            <pc:docMk/>
            <pc:sldMk cId="4211898422" sldId="282"/>
            <ac:grpSpMk id="136" creationId="{8BC03B54-306A-49D5-83B2-3AF41A37C718}"/>
          </ac:grpSpMkLst>
        </pc:grpChg>
        <pc:grpChg chg="mod">
          <ac:chgData name="The Half-Blood Prince" userId="9be20cd0476c246e" providerId="LiveId" clId="{F6C4326A-5654-4E5B-9099-0350B5A3DA56}" dt="2020-10-08T13:44:29.957" v="598" actId="1076"/>
          <ac:grpSpMkLst>
            <pc:docMk/>
            <pc:sldMk cId="4211898422" sldId="282"/>
            <ac:grpSpMk id="144" creationId="{B2FD9D88-D674-4439-96F8-D1A63372FE54}"/>
          </ac:grpSpMkLst>
        </pc:grpChg>
        <pc:grpChg chg="del">
          <ac:chgData name="The Half-Blood Prince" userId="9be20cd0476c246e" providerId="LiveId" clId="{F6C4326A-5654-4E5B-9099-0350B5A3DA56}" dt="2020-10-08T14:22:17.899" v="993" actId="478"/>
          <ac:grpSpMkLst>
            <pc:docMk/>
            <pc:sldMk cId="4211898422" sldId="282"/>
            <ac:grpSpMk id="148" creationId="{E3CE75EA-170E-4EB3-ADEB-1166EAC40739}"/>
          </ac:grpSpMkLst>
        </pc:grpChg>
        <pc:picChg chg="mod">
          <ac:chgData name="The Half-Blood Prince" userId="9be20cd0476c246e" providerId="LiveId" clId="{F6C4326A-5654-4E5B-9099-0350B5A3DA56}" dt="2020-10-08T12:49:56.525" v="0"/>
          <ac:picMkLst>
            <pc:docMk/>
            <pc:sldMk cId="4211898422" sldId="282"/>
            <ac:picMk id="64" creationId="{BD14AD77-32AB-4901-BE49-F7500FB4B966}"/>
          </ac:picMkLst>
        </pc:picChg>
      </pc:sldChg>
      <pc:sldChg chg="addSp delSp modSp del mod addAnim delAnim modAnim">
        <pc:chgData name="The Half-Blood Prince" userId="9be20cd0476c246e" providerId="LiveId" clId="{F6C4326A-5654-4E5B-9099-0350B5A3DA56}" dt="2020-10-08T13:20:09.073" v="189" actId="47"/>
        <pc:sldMkLst>
          <pc:docMk/>
          <pc:sldMk cId="2737549113" sldId="283"/>
        </pc:sldMkLst>
        <pc:spChg chg="add del mod">
          <ac:chgData name="The Half-Blood Prince" userId="9be20cd0476c246e" providerId="LiveId" clId="{F6C4326A-5654-4E5B-9099-0350B5A3DA56}" dt="2020-10-08T13:10:13.785" v="179" actId="478"/>
          <ac:spMkLst>
            <pc:docMk/>
            <pc:sldMk cId="2737549113" sldId="283"/>
            <ac:spMk id="35" creationId="{BBBECDC1-8F0D-4CB1-B0B7-D3F7F9C1C33A}"/>
          </ac:spMkLst>
        </pc:spChg>
        <pc:spChg chg="add del">
          <ac:chgData name="The Half-Blood Prince" userId="9be20cd0476c246e" providerId="LiveId" clId="{F6C4326A-5654-4E5B-9099-0350B5A3DA56}" dt="2020-10-08T13:10:12.116" v="176" actId="478"/>
          <ac:spMkLst>
            <pc:docMk/>
            <pc:sldMk cId="2737549113" sldId="283"/>
            <ac:spMk id="39" creationId="{FB8507F4-896E-42F4-8A34-DC19EE5EB191}"/>
          </ac:spMkLst>
        </pc:spChg>
        <pc:spChg chg="del">
          <ac:chgData name="The Half-Blood Prince" userId="9be20cd0476c246e" providerId="LiveId" clId="{F6C4326A-5654-4E5B-9099-0350B5A3DA56}" dt="2020-10-08T12:51:07.348" v="22" actId="478"/>
          <ac:spMkLst>
            <pc:docMk/>
            <pc:sldMk cId="2737549113" sldId="283"/>
            <ac:spMk id="43" creationId="{45349780-E37A-462F-9977-73BB450DF6EB}"/>
          </ac:spMkLst>
        </pc:spChg>
        <pc:spChg chg="add del">
          <ac:chgData name="The Half-Blood Prince" userId="9be20cd0476c246e" providerId="LiveId" clId="{F6C4326A-5654-4E5B-9099-0350B5A3DA56}" dt="2020-10-08T13:10:15.204" v="182" actId="478"/>
          <ac:spMkLst>
            <pc:docMk/>
            <pc:sldMk cId="2737549113" sldId="283"/>
            <ac:spMk id="47" creationId="{28CD788B-52B6-4FE6-9CAA-E549945AC22E}"/>
          </ac:spMkLst>
        </pc:spChg>
        <pc:spChg chg="del">
          <ac:chgData name="The Half-Blood Prince" userId="9be20cd0476c246e" providerId="LiveId" clId="{F6C4326A-5654-4E5B-9099-0350B5A3DA56}" dt="2020-10-08T12:51:10.498" v="23" actId="478"/>
          <ac:spMkLst>
            <pc:docMk/>
            <pc:sldMk cId="2737549113" sldId="283"/>
            <ac:spMk id="48" creationId="{559F8F60-AEFF-4673-AF31-13A0ACA9DC11}"/>
          </ac:spMkLst>
        </pc:spChg>
        <pc:spChg chg="add del mod">
          <ac:chgData name="The Half-Blood Prince" userId="9be20cd0476c246e" providerId="LiveId" clId="{F6C4326A-5654-4E5B-9099-0350B5A3DA56}" dt="2020-10-08T13:10:34.643" v="186" actId="1076"/>
          <ac:spMkLst>
            <pc:docMk/>
            <pc:sldMk cId="2737549113" sldId="283"/>
            <ac:spMk id="49" creationId="{EB3FBD04-7F6E-40B6-8A25-85674A9CA2DB}"/>
          </ac:spMkLst>
        </pc:spChg>
        <pc:spChg chg="add del mod">
          <ac:chgData name="The Half-Blood Prince" userId="9be20cd0476c246e" providerId="LiveId" clId="{F6C4326A-5654-4E5B-9099-0350B5A3DA56}" dt="2020-10-08T13:10:57.490" v="188" actId="1076"/>
          <ac:spMkLst>
            <pc:docMk/>
            <pc:sldMk cId="2737549113" sldId="283"/>
            <ac:spMk id="50" creationId="{35F7B28A-FD05-45A8-8566-16F768A309B1}"/>
          </ac:spMkLst>
        </pc:spChg>
        <pc:spChg chg="del">
          <ac:chgData name="The Half-Blood Prince" userId="9be20cd0476c246e" providerId="LiveId" clId="{F6C4326A-5654-4E5B-9099-0350B5A3DA56}" dt="2020-10-08T12:51:14.689" v="25" actId="478"/>
          <ac:spMkLst>
            <pc:docMk/>
            <pc:sldMk cId="2737549113" sldId="283"/>
            <ac:spMk id="51" creationId="{68C62652-917C-4067-88A5-CABF5BE51769}"/>
          </ac:spMkLst>
        </pc:spChg>
        <pc:spChg chg="mod">
          <ac:chgData name="The Half-Blood Prince" userId="9be20cd0476c246e" providerId="LiveId" clId="{F6C4326A-5654-4E5B-9099-0350B5A3DA56}" dt="2020-10-08T12:52:46.740" v="29" actId="6549"/>
          <ac:spMkLst>
            <pc:docMk/>
            <pc:sldMk cId="2737549113" sldId="283"/>
            <ac:spMk id="54" creationId="{2D5FAE30-18D0-421E-B443-BBA42DAD0FC9}"/>
          </ac:spMkLst>
        </pc:spChg>
        <pc:spChg chg="mod">
          <ac:chgData name="The Half-Blood Prince" userId="9be20cd0476c246e" providerId="LiveId" clId="{F6C4326A-5654-4E5B-9099-0350B5A3DA56}" dt="2020-10-08T12:52:55.847" v="34" actId="6549"/>
          <ac:spMkLst>
            <pc:docMk/>
            <pc:sldMk cId="2737549113" sldId="283"/>
            <ac:spMk id="67" creationId="{19762D03-DC23-437A-8A4C-C1E989D2080C}"/>
          </ac:spMkLst>
        </pc:spChg>
        <pc:spChg chg="add del">
          <ac:chgData name="The Half-Blood Prince" userId="9be20cd0476c246e" providerId="LiveId" clId="{F6C4326A-5654-4E5B-9099-0350B5A3DA56}" dt="2020-10-08T13:10:13.075" v="177" actId="478"/>
          <ac:spMkLst>
            <pc:docMk/>
            <pc:sldMk cId="2737549113" sldId="283"/>
            <ac:spMk id="68" creationId="{0CED3D67-E0C9-465C-BA54-9578BB6C1F0D}"/>
          </ac:spMkLst>
        </pc:spChg>
        <pc:spChg chg="add del mod">
          <ac:chgData name="The Half-Blood Prince" userId="9be20cd0476c246e" providerId="LiveId" clId="{F6C4326A-5654-4E5B-9099-0350B5A3DA56}" dt="2020-10-08T13:10:15.551" v="183" actId="478"/>
          <ac:spMkLst>
            <pc:docMk/>
            <pc:sldMk cId="2737549113" sldId="283"/>
            <ac:spMk id="91" creationId="{78BFFBD5-FD03-411D-BBFE-371C05C56373}"/>
          </ac:spMkLst>
        </pc:spChg>
        <pc:spChg chg="add del mod">
          <ac:chgData name="The Half-Blood Prince" userId="9be20cd0476c246e" providerId="LiveId" clId="{F6C4326A-5654-4E5B-9099-0350B5A3DA56}" dt="2020-10-08T13:10:13.421" v="178" actId="478"/>
          <ac:spMkLst>
            <pc:docMk/>
            <pc:sldMk cId="2737549113" sldId="283"/>
            <ac:spMk id="92" creationId="{CCF76212-C03A-483E-A340-DE517E655A2E}"/>
          </ac:spMkLst>
        </pc:spChg>
        <pc:spChg chg="add del mod">
          <ac:chgData name="The Half-Blood Prince" userId="9be20cd0476c246e" providerId="LiveId" clId="{F6C4326A-5654-4E5B-9099-0350B5A3DA56}" dt="2020-10-08T13:10:07.013" v="175" actId="478"/>
          <ac:spMkLst>
            <pc:docMk/>
            <pc:sldMk cId="2737549113" sldId="283"/>
            <ac:spMk id="137" creationId="{CEFA7B59-6C33-4D92-B710-A74B87EF968C}"/>
          </ac:spMkLst>
        </pc:spChg>
        <pc:grpChg chg="del">
          <ac:chgData name="The Half-Blood Prince" userId="9be20cd0476c246e" providerId="LiveId" clId="{F6C4326A-5654-4E5B-9099-0350B5A3DA56}" dt="2020-10-08T12:52:54.498" v="33" actId="478"/>
          <ac:grpSpMkLst>
            <pc:docMk/>
            <pc:sldMk cId="2737549113" sldId="283"/>
            <ac:grpSpMk id="27" creationId="{C80C275C-FA5A-4B42-A9B8-A7C47FBA7900}"/>
          </ac:grpSpMkLst>
        </pc:grpChg>
        <pc:grpChg chg="del">
          <ac:chgData name="The Half-Blood Prince" userId="9be20cd0476c246e" providerId="LiveId" clId="{F6C4326A-5654-4E5B-9099-0350B5A3DA56}" dt="2020-10-08T12:53:13.676" v="39" actId="478"/>
          <ac:grpSpMkLst>
            <pc:docMk/>
            <pc:sldMk cId="2737549113" sldId="283"/>
            <ac:grpSpMk id="36" creationId="{6DDC31E1-E008-402C-99F9-DD4DC2FB062A}"/>
          </ac:grpSpMkLst>
        </pc:grpChg>
        <pc:grpChg chg="del">
          <ac:chgData name="The Half-Blood Prince" userId="9be20cd0476c246e" providerId="LiveId" clId="{F6C4326A-5654-4E5B-9099-0350B5A3DA56}" dt="2020-10-08T12:52:52.732" v="32" actId="478"/>
          <ac:grpSpMkLst>
            <pc:docMk/>
            <pc:sldMk cId="2737549113" sldId="283"/>
            <ac:grpSpMk id="40" creationId="{4AEC1E36-A6D9-4960-B078-35ADD483FF84}"/>
          </ac:grpSpMkLst>
        </pc:grpChg>
        <pc:grpChg chg="del">
          <ac:chgData name="The Half-Blood Prince" userId="9be20cd0476c246e" providerId="LiveId" clId="{F6C4326A-5654-4E5B-9099-0350B5A3DA56}" dt="2020-10-08T12:52:44.675" v="28" actId="478"/>
          <ac:grpSpMkLst>
            <pc:docMk/>
            <pc:sldMk cId="2737549113" sldId="283"/>
            <ac:grpSpMk id="44" creationId="{93E2D02C-E23D-4039-A5DE-8FAF65A1B99E}"/>
          </ac:grpSpMkLst>
        </pc:grpChg>
        <pc:grpChg chg="del">
          <ac:chgData name="The Half-Blood Prince" userId="9be20cd0476c246e" providerId="LiveId" clId="{F6C4326A-5654-4E5B-9099-0350B5A3DA56}" dt="2020-10-08T12:52:48.345" v="30" actId="478"/>
          <ac:grpSpMkLst>
            <pc:docMk/>
            <pc:sldMk cId="2737549113" sldId="283"/>
            <ac:grpSpMk id="52" creationId="{ABECBAE4-A9ED-400B-B329-10E59C1D5BA3}"/>
          </ac:grpSpMkLst>
        </pc:grpChg>
        <pc:grpChg chg="del">
          <ac:chgData name="The Half-Blood Prince" userId="9be20cd0476c246e" providerId="LiveId" clId="{F6C4326A-5654-4E5B-9099-0350B5A3DA56}" dt="2020-10-08T12:52:50.698" v="31" actId="478"/>
          <ac:grpSpMkLst>
            <pc:docMk/>
            <pc:sldMk cId="2737549113" sldId="283"/>
            <ac:grpSpMk id="56" creationId="{707CEE32-4082-491D-A2C6-AA80E650BA7C}"/>
          </ac:grpSpMkLst>
        </pc:grpChg>
        <pc:grpChg chg="del">
          <ac:chgData name="The Half-Blood Prince" userId="9be20cd0476c246e" providerId="LiveId" clId="{F6C4326A-5654-4E5B-9099-0350B5A3DA56}" dt="2020-10-08T12:53:12.257" v="38" actId="478"/>
          <ac:grpSpMkLst>
            <pc:docMk/>
            <pc:sldMk cId="2737549113" sldId="283"/>
            <ac:grpSpMk id="60" creationId="{C331C5B8-7CF3-4E6C-AEB3-AA8ADE830418}"/>
          </ac:grpSpMkLst>
        </pc:grpChg>
        <pc:grpChg chg="del">
          <ac:chgData name="The Half-Blood Prince" userId="9be20cd0476c246e" providerId="LiveId" clId="{F6C4326A-5654-4E5B-9099-0350B5A3DA56}" dt="2020-10-08T12:53:06.174" v="37" actId="478"/>
          <ac:grpSpMkLst>
            <pc:docMk/>
            <pc:sldMk cId="2737549113" sldId="283"/>
            <ac:grpSpMk id="64" creationId="{04F79966-3175-4A42-9E63-6C5843BEC0F3}"/>
          </ac:grpSpMkLst>
        </pc:grpChg>
        <pc:grpChg chg="del">
          <ac:chgData name="The Half-Blood Prince" userId="9be20cd0476c246e" providerId="LiveId" clId="{F6C4326A-5654-4E5B-9099-0350B5A3DA56}" dt="2020-10-08T12:51:13.703" v="24" actId="478"/>
          <ac:grpSpMkLst>
            <pc:docMk/>
            <pc:sldMk cId="2737549113" sldId="283"/>
            <ac:grpSpMk id="69" creationId="{8F8AB9D6-E141-44A4-AF59-6B2A63074D41}"/>
          </ac:grpSpMkLst>
        </pc:grpChg>
        <pc:grpChg chg="del">
          <ac:chgData name="The Half-Blood Prince" userId="9be20cd0476c246e" providerId="LiveId" clId="{F6C4326A-5654-4E5B-9099-0350B5A3DA56}" dt="2020-10-08T12:51:06.339" v="21" actId="478"/>
          <ac:grpSpMkLst>
            <pc:docMk/>
            <pc:sldMk cId="2737549113" sldId="283"/>
            <ac:grpSpMk id="77" creationId="{E649405A-6FA4-4F54-9B44-2CBFC25676AA}"/>
          </ac:grpSpMkLst>
        </pc:grpChg>
        <pc:grpChg chg="mod">
          <ac:chgData name="The Half-Blood Prince" userId="9be20cd0476c246e" providerId="LiveId" clId="{F6C4326A-5654-4E5B-9099-0350B5A3DA56}" dt="2020-10-08T13:10:06.504" v="174" actId="1076"/>
          <ac:grpSpMkLst>
            <pc:docMk/>
            <pc:sldMk cId="2737549113" sldId="283"/>
            <ac:grpSpMk id="131" creationId="{847FD0F2-D510-483A-8F91-AA7737C223BD}"/>
          </ac:grpSpMkLst>
        </pc:grpChg>
        <pc:grpChg chg="add del">
          <ac:chgData name="The Half-Blood Prince" userId="9be20cd0476c246e" providerId="LiveId" clId="{F6C4326A-5654-4E5B-9099-0350B5A3DA56}" dt="2020-10-08T13:09:14.375" v="156" actId="478"/>
          <ac:grpSpMkLst>
            <pc:docMk/>
            <pc:sldMk cId="2737549113" sldId="283"/>
            <ac:grpSpMk id="136" creationId="{8BC03B54-306A-49D5-83B2-3AF41A37C718}"/>
          </ac:grpSpMkLst>
        </pc:grpChg>
      </pc:sldChg>
      <pc:sldChg chg="addSp delSp modSp mod delAnim modAnim">
        <pc:chgData name="The Half-Blood Prince" userId="9be20cd0476c246e" providerId="LiveId" clId="{F6C4326A-5654-4E5B-9099-0350B5A3DA56}" dt="2020-10-08T16:19:44.286" v="2172" actId="20577"/>
        <pc:sldMkLst>
          <pc:docMk/>
          <pc:sldMk cId="146873364" sldId="284"/>
        </pc:sldMkLst>
        <pc:spChg chg="add mod">
          <ac:chgData name="The Half-Blood Prince" userId="9be20cd0476c246e" providerId="LiveId" clId="{F6C4326A-5654-4E5B-9099-0350B5A3DA56}" dt="2020-10-08T16:13:53.790" v="1981" actId="1076"/>
          <ac:spMkLst>
            <pc:docMk/>
            <pc:sldMk cId="146873364" sldId="284"/>
            <ac:spMk id="2" creationId="{DE17BD41-0CE1-4FB4-B31F-8EE8604A44B0}"/>
          </ac:spMkLst>
        </pc:spChg>
        <pc:spChg chg="add mod">
          <ac:chgData name="The Half-Blood Prince" userId="9be20cd0476c246e" providerId="LiveId" clId="{F6C4326A-5654-4E5B-9099-0350B5A3DA56}" dt="2020-10-08T16:12:25.152" v="1976" actId="20577"/>
          <ac:spMkLst>
            <pc:docMk/>
            <pc:sldMk cId="146873364" sldId="284"/>
            <ac:spMk id="3" creationId="{C1359B1B-A8B3-47D0-B94A-E4E2D3BC18C7}"/>
          </ac:spMkLst>
        </pc:spChg>
        <pc:spChg chg="mod">
          <ac:chgData name="The Half-Blood Prince" userId="9be20cd0476c246e" providerId="LiveId" clId="{F6C4326A-5654-4E5B-9099-0350B5A3DA56}" dt="2020-10-08T16:19:44.286" v="2172" actId="20577"/>
          <ac:spMkLst>
            <pc:docMk/>
            <pc:sldMk cId="146873364" sldId="284"/>
            <ac:spMk id="30" creationId="{F91E323B-6F3E-475A-A5A7-E80446AEA28C}"/>
          </ac:spMkLst>
        </pc:spChg>
        <pc:spChg chg="del">
          <ac:chgData name="The Half-Blood Prince" userId="9be20cd0476c246e" providerId="LiveId" clId="{F6C4326A-5654-4E5B-9099-0350B5A3DA56}" dt="2020-10-08T13:20:24.058" v="195" actId="478"/>
          <ac:spMkLst>
            <pc:docMk/>
            <pc:sldMk cId="146873364" sldId="284"/>
            <ac:spMk id="36" creationId="{AB797CE4-74A4-411D-A9BE-39A96FB6ECF4}"/>
          </ac:spMkLst>
        </pc:spChg>
        <pc:spChg chg="del mod">
          <ac:chgData name="The Half-Blood Prince" userId="9be20cd0476c246e" providerId="LiveId" clId="{F6C4326A-5654-4E5B-9099-0350B5A3DA56}" dt="2020-10-08T13:20:23.299" v="192" actId="478"/>
          <ac:spMkLst>
            <pc:docMk/>
            <pc:sldMk cId="146873364" sldId="284"/>
            <ac:spMk id="37" creationId="{027425D4-E16E-4335-9CF1-9DCA7F73D1FA}"/>
          </ac:spMkLst>
        </pc:spChg>
        <pc:spChg chg="del">
          <ac:chgData name="The Half-Blood Prince" userId="9be20cd0476c246e" providerId="LiveId" clId="{F6C4326A-5654-4E5B-9099-0350B5A3DA56}" dt="2020-10-08T13:20:37.764" v="199" actId="478"/>
          <ac:spMkLst>
            <pc:docMk/>
            <pc:sldMk cId="146873364" sldId="284"/>
            <ac:spMk id="38" creationId="{4B615A63-858B-460D-AF4B-84AF4B78E516}"/>
          </ac:spMkLst>
        </pc:spChg>
        <pc:spChg chg="del">
          <ac:chgData name="The Half-Blood Prince" userId="9be20cd0476c246e" providerId="LiveId" clId="{F6C4326A-5654-4E5B-9099-0350B5A3DA56}" dt="2020-10-08T13:20:31.999" v="198" actId="478"/>
          <ac:spMkLst>
            <pc:docMk/>
            <pc:sldMk cId="146873364" sldId="284"/>
            <ac:spMk id="39" creationId="{9A20BF6F-254B-42BB-A0BE-BC0DBBED39DE}"/>
          </ac:spMkLst>
        </pc:spChg>
        <pc:spChg chg="del">
          <ac:chgData name="The Half-Blood Prince" userId="9be20cd0476c246e" providerId="LiveId" clId="{F6C4326A-5654-4E5B-9099-0350B5A3DA56}" dt="2020-10-08T13:20:46.227" v="205" actId="478"/>
          <ac:spMkLst>
            <pc:docMk/>
            <pc:sldMk cId="146873364" sldId="284"/>
            <ac:spMk id="40" creationId="{732ED664-EC85-4263-A34D-6C7E6D1B01BD}"/>
          </ac:spMkLst>
        </pc:spChg>
        <pc:spChg chg="del">
          <ac:chgData name="The Half-Blood Prince" userId="9be20cd0476c246e" providerId="LiveId" clId="{F6C4326A-5654-4E5B-9099-0350B5A3DA56}" dt="2020-10-08T13:20:44.595" v="204" actId="478"/>
          <ac:spMkLst>
            <pc:docMk/>
            <pc:sldMk cId="146873364" sldId="284"/>
            <ac:spMk id="41" creationId="{9372498E-19D2-426D-B697-C5CD9B50BF81}"/>
          </ac:spMkLst>
        </pc:spChg>
        <pc:spChg chg="del">
          <ac:chgData name="The Half-Blood Prince" userId="9be20cd0476c246e" providerId="LiveId" clId="{F6C4326A-5654-4E5B-9099-0350B5A3DA56}" dt="2020-10-08T13:20:52.543" v="208" actId="478"/>
          <ac:spMkLst>
            <pc:docMk/>
            <pc:sldMk cId="146873364" sldId="284"/>
            <ac:spMk id="42" creationId="{EC4D3109-FFF0-4FE1-973C-9AC47482490C}"/>
          </ac:spMkLst>
        </pc:spChg>
        <pc:spChg chg="del mod">
          <ac:chgData name="The Half-Blood Prince" userId="9be20cd0476c246e" providerId="LiveId" clId="{F6C4326A-5654-4E5B-9099-0350B5A3DA56}" dt="2020-10-08T13:20:23.299" v="194"/>
          <ac:spMkLst>
            <pc:docMk/>
            <pc:sldMk cId="146873364" sldId="284"/>
            <ac:spMk id="43" creationId="{C1D46558-6F10-4402-9948-D29D19075B00}"/>
          </ac:spMkLst>
        </pc:spChg>
        <pc:spChg chg="del">
          <ac:chgData name="The Half-Blood Prince" userId="9be20cd0476c246e" providerId="LiveId" clId="{F6C4326A-5654-4E5B-9099-0350B5A3DA56}" dt="2020-10-08T13:21:06.456" v="215" actId="478"/>
          <ac:spMkLst>
            <pc:docMk/>
            <pc:sldMk cId="146873364" sldId="284"/>
            <ac:spMk id="44" creationId="{50638ED0-D7C8-4819-A4E2-C9CF92F6B529}"/>
          </ac:spMkLst>
        </pc:spChg>
        <pc:spChg chg="del mod">
          <ac:chgData name="The Half-Blood Prince" userId="9be20cd0476c246e" providerId="LiveId" clId="{F6C4326A-5654-4E5B-9099-0350B5A3DA56}" dt="2020-10-08T13:21:03.673" v="214" actId="478"/>
          <ac:spMkLst>
            <pc:docMk/>
            <pc:sldMk cId="146873364" sldId="284"/>
            <ac:spMk id="45" creationId="{B3464CC2-CAC9-4C46-8AF8-1E6DAAFF0C31}"/>
          </ac:spMkLst>
        </pc:spChg>
        <pc:spChg chg="del topLvl">
          <ac:chgData name="The Half-Blood Prince" userId="9be20cd0476c246e" providerId="LiveId" clId="{F6C4326A-5654-4E5B-9099-0350B5A3DA56}" dt="2020-10-08T13:20:26.340" v="196" actId="478"/>
          <ac:spMkLst>
            <pc:docMk/>
            <pc:sldMk cId="146873364" sldId="284"/>
            <ac:spMk id="47" creationId="{9A83E19C-89F9-480B-AE56-6C0F2123806E}"/>
          </ac:spMkLst>
        </pc:spChg>
        <pc:spChg chg="del topLvl">
          <ac:chgData name="The Half-Blood Prince" userId="9be20cd0476c246e" providerId="LiveId" clId="{F6C4326A-5654-4E5B-9099-0350B5A3DA56}" dt="2020-10-08T13:20:29.467" v="197" actId="478"/>
          <ac:spMkLst>
            <pc:docMk/>
            <pc:sldMk cId="146873364" sldId="284"/>
            <ac:spMk id="48" creationId="{FFEA57CA-55B8-4EDD-B48D-1A8683835635}"/>
          </ac:spMkLst>
        </pc:spChg>
        <pc:spChg chg="del topLvl">
          <ac:chgData name="The Half-Blood Prince" userId="9be20cd0476c246e" providerId="LiveId" clId="{F6C4326A-5654-4E5B-9099-0350B5A3DA56}" dt="2020-10-08T13:20:42.600" v="203" actId="478"/>
          <ac:spMkLst>
            <pc:docMk/>
            <pc:sldMk cId="146873364" sldId="284"/>
            <ac:spMk id="50" creationId="{ABF7CCA2-FB96-420D-86AB-AD2484D3CFBC}"/>
          </ac:spMkLst>
        </pc:spChg>
        <pc:spChg chg="del topLvl">
          <ac:chgData name="The Half-Blood Prince" userId="9be20cd0476c246e" providerId="LiveId" clId="{F6C4326A-5654-4E5B-9099-0350B5A3DA56}" dt="2020-10-08T13:20:41.255" v="202" actId="478"/>
          <ac:spMkLst>
            <pc:docMk/>
            <pc:sldMk cId="146873364" sldId="284"/>
            <ac:spMk id="51" creationId="{704A7147-2CD1-4144-B3E2-52AD54F24708}"/>
          </ac:spMkLst>
        </pc:spChg>
        <pc:spChg chg="del topLvl">
          <ac:chgData name="The Half-Blood Prince" userId="9be20cd0476c246e" providerId="LiveId" clId="{F6C4326A-5654-4E5B-9099-0350B5A3DA56}" dt="2020-10-08T13:20:47.930" v="206" actId="478"/>
          <ac:spMkLst>
            <pc:docMk/>
            <pc:sldMk cId="146873364" sldId="284"/>
            <ac:spMk id="53" creationId="{1228787C-02D0-4729-9AE6-4B3AE49A5055}"/>
          </ac:spMkLst>
        </pc:spChg>
        <pc:spChg chg="del topLvl">
          <ac:chgData name="The Half-Blood Prince" userId="9be20cd0476c246e" providerId="LiveId" clId="{F6C4326A-5654-4E5B-9099-0350B5A3DA56}" dt="2020-10-08T13:20:49.911" v="207" actId="478"/>
          <ac:spMkLst>
            <pc:docMk/>
            <pc:sldMk cId="146873364" sldId="284"/>
            <ac:spMk id="54" creationId="{029C8F65-AF35-439B-B4C1-072B106C519C}"/>
          </ac:spMkLst>
        </pc:spChg>
        <pc:spChg chg="del topLvl">
          <ac:chgData name="The Half-Blood Prince" userId="9be20cd0476c246e" providerId="LiveId" clId="{F6C4326A-5654-4E5B-9099-0350B5A3DA56}" dt="2020-10-08T13:20:57.264" v="210" actId="478"/>
          <ac:spMkLst>
            <pc:docMk/>
            <pc:sldMk cId="146873364" sldId="284"/>
            <ac:spMk id="56" creationId="{90A70215-7187-443E-8143-44C80C6BB512}"/>
          </ac:spMkLst>
        </pc:spChg>
        <pc:spChg chg="del topLvl">
          <ac:chgData name="The Half-Blood Prince" userId="9be20cd0476c246e" providerId="LiveId" clId="{F6C4326A-5654-4E5B-9099-0350B5A3DA56}" dt="2020-10-08T13:20:55.076" v="209" actId="478"/>
          <ac:spMkLst>
            <pc:docMk/>
            <pc:sldMk cId="146873364" sldId="284"/>
            <ac:spMk id="57" creationId="{E68F4ECE-FF3B-44FA-A764-A334E2D0489A}"/>
          </ac:spMkLst>
        </pc:spChg>
        <pc:spChg chg="del topLvl">
          <ac:chgData name="The Half-Blood Prince" userId="9be20cd0476c246e" providerId="LiveId" clId="{F6C4326A-5654-4E5B-9099-0350B5A3DA56}" dt="2020-10-08T13:21:17.998" v="218" actId="478"/>
          <ac:spMkLst>
            <pc:docMk/>
            <pc:sldMk cId="146873364" sldId="284"/>
            <ac:spMk id="59" creationId="{B7D7B806-B47B-494A-B9C2-BD219EF4976F}"/>
          </ac:spMkLst>
        </pc:spChg>
        <pc:spChg chg="del topLvl">
          <ac:chgData name="The Half-Blood Prince" userId="9be20cd0476c246e" providerId="LiveId" clId="{F6C4326A-5654-4E5B-9099-0350B5A3DA56}" dt="2020-10-08T13:21:24.514" v="219" actId="478"/>
          <ac:spMkLst>
            <pc:docMk/>
            <pc:sldMk cId="146873364" sldId="284"/>
            <ac:spMk id="60" creationId="{3BE1E358-CC3C-403C-BA09-251DA7F4DA3A}"/>
          </ac:spMkLst>
        </pc:spChg>
        <pc:spChg chg="add mod">
          <ac:chgData name="The Half-Blood Prince" userId="9be20cd0476c246e" providerId="LiveId" clId="{F6C4326A-5654-4E5B-9099-0350B5A3DA56}" dt="2020-10-08T16:10:13.622" v="1966" actId="1076"/>
          <ac:spMkLst>
            <pc:docMk/>
            <pc:sldMk cId="146873364" sldId="284"/>
            <ac:spMk id="62" creationId="{DFAE2F27-6423-409A-8171-19D991C356EF}"/>
          </ac:spMkLst>
        </pc:spChg>
        <pc:spChg chg="mod">
          <ac:chgData name="The Half-Blood Prince" userId="9be20cd0476c246e" providerId="LiveId" clId="{F6C4326A-5654-4E5B-9099-0350B5A3DA56}" dt="2020-10-08T14:14:14.553" v="926" actId="255"/>
          <ac:spMkLst>
            <pc:docMk/>
            <pc:sldMk cId="146873364" sldId="284"/>
            <ac:spMk id="134" creationId="{7CB3F559-D59C-4B04-8E4F-FF9B852686E5}"/>
          </ac:spMkLst>
        </pc:spChg>
        <pc:spChg chg="mod">
          <ac:chgData name="The Half-Blood Prince" userId="9be20cd0476c246e" providerId="LiveId" clId="{F6C4326A-5654-4E5B-9099-0350B5A3DA56}" dt="2020-10-08T13:53:48.413" v="681" actId="255"/>
          <ac:spMkLst>
            <pc:docMk/>
            <pc:sldMk cId="146873364" sldId="284"/>
            <ac:spMk id="143" creationId="{30E3DE91-679B-449F-9E4A-47DB7E37F00F}"/>
          </ac:spMkLst>
        </pc:spChg>
        <pc:spChg chg="mod">
          <ac:chgData name="The Half-Blood Prince" userId="9be20cd0476c246e" providerId="LiveId" clId="{F6C4326A-5654-4E5B-9099-0350B5A3DA56}" dt="2020-10-08T16:18:09.775" v="2108" actId="255"/>
          <ac:spMkLst>
            <pc:docMk/>
            <pc:sldMk cId="146873364" sldId="284"/>
            <ac:spMk id="147" creationId="{2D833802-FE42-4DB9-B5F4-49047D81749B}"/>
          </ac:spMkLst>
        </pc:spChg>
        <pc:spChg chg="mod">
          <ac:chgData name="The Half-Blood Prince" userId="9be20cd0476c246e" providerId="LiveId" clId="{F6C4326A-5654-4E5B-9099-0350B5A3DA56}" dt="2020-10-08T14:20:43.686" v="973" actId="255"/>
          <ac:spMkLst>
            <pc:docMk/>
            <pc:sldMk cId="146873364" sldId="284"/>
            <ac:spMk id="151" creationId="{A7C3CBFD-5EA5-4686-8172-81F4AEE81929}"/>
          </ac:spMkLst>
        </pc:spChg>
        <pc:grpChg chg="del">
          <ac:chgData name="The Half-Blood Prince" userId="9be20cd0476c246e" providerId="LiveId" clId="{F6C4326A-5654-4E5B-9099-0350B5A3DA56}" dt="2020-10-08T13:20:26.340" v="196" actId="478"/>
          <ac:grpSpMkLst>
            <pc:docMk/>
            <pc:sldMk cId="146873364" sldId="284"/>
            <ac:grpSpMk id="46" creationId="{34ECEC8D-5E66-4B7A-9BB2-2E1FDDE2BA78}"/>
          </ac:grpSpMkLst>
        </pc:grpChg>
        <pc:grpChg chg="del">
          <ac:chgData name="The Half-Blood Prince" userId="9be20cd0476c246e" providerId="LiveId" clId="{F6C4326A-5654-4E5B-9099-0350B5A3DA56}" dt="2020-10-08T13:20:41.255" v="202" actId="478"/>
          <ac:grpSpMkLst>
            <pc:docMk/>
            <pc:sldMk cId="146873364" sldId="284"/>
            <ac:grpSpMk id="49" creationId="{76A62FCF-31C9-47B9-923F-0AD18D89C291}"/>
          </ac:grpSpMkLst>
        </pc:grpChg>
        <pc:grpChg chg="del">
          <ac:chgData name="The Half-Blood Prince" userId="9be20cd0476c246e" providerId="LiveId" clId="{F6C4326A-5654-4E5B-9099-0350B5A3DA56}" dt="2020-10-08T13:20:47.930" v="206" actId="478"/>
          <ac:grpSpMkLst>
            <pc:docMk/>
            <pc:sldMk cId="146873364" sldId="284"/>
            <ac:grpSpMk id="52" creationId="{7668A7F0-9AA5-461D-ADB9-215EF1C74144}"/>
          </ac:grpSpMkLst>
        </pc:grpChg>
        <pc:grpChg chg="del">
          <ac:chgData name="The Half-Blood Prince" userId="9be20cd0476c246e" providerId="LiveId" clId="{F6C4326A-5654-4E5B-9099-0350B5A3DA56}" dt="2020-10-08T13:20:55.076" v="209" actId="478"/>
          <ac:grpSpMkLst>
            <pc:docMk/>
            <pc:sldMk cId="146873364" sldId="284"/>
            <ac:grpSpMk id="55" creationId="{920D6292-CD37-4104-A6BC-8663C222A52B}"/>
          </ac:grpSpMkLst>
        </pc:grpChg>
        <pc:grpChg chg="del">
          <ac:chgData name="The Half-Blood Prince" userId="9be20cd0476c246e" providerId="LiveId" clId="{F6C4326A-5654-4E5B-9099-0350B5A3DA56}" dt="2020-10-08T13:21:17.998" v="218" actId="478"/>
          <ac:grpSpMkLst>
            <pc:docMk/>
            <pc:sldMk cId="146873364" sldId="284"/>
            <ac:grpSpMk id="58" creationId="{8BC53561-191A-4621-9D7E-B3E19AA33786}"/>
          </ac:grpSpMkLst>
        </pc:grpChg>
        <pc:grpChg chg="del">
          <ac:chgData name="The Half-Blood Prince" userId="9be20cd0476c246e" providerId="LiveId" clId="{F6C4326A-5654-4E5B-9099-0350B5A3DA56}" dt="2020-10-08T13:45:49.970" v="599" actId="478"/>
          <ac:grpSpMkLst>
            <pc:docMk/>
            <pc:sldMk cId="146873364" sldId="284"/>
            <ac:grpSpMk id="136" creationId="{8BC03B54-306A-49D5-83B2-3AF41A37C718}"/>
          </ac:grpSpMkLst>
        </pc:grpChg>
        <pc:grpChg chg="add del mod">
          <ac:chgData name="The Half-Blood Prince" userId="9be20cd0476c246e" providerId="LiveId" clId="{F6C4326A-5654-4E5B-9099-0350B5A3DA56}" dt="2020-10-08T13:46:04.245" v="602" actId="14100"/>
          <ac:grpSpMkLst>
            <pc:docMk/>
            <pc:sldMk cId="146873364" sldId="284"/>
            <ac:grpSpMk id="140" creationId="{AE25AB36-846C-42D8-836F-5E3B6C4CC70C}"/>
          </ac:grpSpMkLst>
        </pc:grpChg>
        <pc:grpChg chg="del">
          <ac:chgData name="The Half-Blood Prince" userId="9be20cd0476c246e" providerId="LiveId" clId="{F6C4326A-5654-4E5B-9099-0350B5A3DA56}" dt="2020-10-08T14:22:21.631" v="994" actId="478"/>
          <ac:grpSpMkLst>
            <pc:docMk/>
            <pc:sldMk cId="146873364" sldId="284"/>
            <ac:grpSpMk id="148" creationId="{E3CE75EA-170E-4EB3-ADEB-1166EAC40739}"/>
          </ac:grpSpMkLst>
        </pc:grpChg>
        <pc:picChg chg="add mod">
          <ac:chgData name="The Half-Blood Prince" userId="9be20cd0476c246e" providerId="LiveId" clId="{F6C4326A-5654-4E5B-9099-0350B5A3DA56}" dt="2020-10-08T16:10:09.679" v="1965" actId="1076"/>
          <ac:picMkLst>
            <pc:docMk/>
            <pc:sldMk cId="146873364" sldId="284"/>
            <ac:picMk id="61" creationId="{78B0F4CF-97CC-45C7-A880-4651900F125D}"/>
          </ac:picMkLst>
        </pc:picChg>
        <pc:cxnChg chg="del">
          <ac:chgData name="The Half-Blood Prince" userId="9be20cd0476c246e" providerId="LiveId" clId="{F6C4326A-5654-4E5B-9099-0350B5A3DA56}" dt="2020-10-08T13:20:58.531" v="211" actId="478"/>
          <ac:cxnSpMkLst>
            <pc:docMk/>
            <pc:sldMk cId="146873364" sldId="284"/>
            <ac:cxnSpMk id="27" creationId="{44B50700-BC8E-462A-8EF8-AAB77D36A9DC}"/>
          </ac:cxnSpMkLst>
        </pc:cxnChg>
        <pc:cxnChg chg="del">
          <ac:chgData name="The Half-Blood Prince" userId="9be20cd0476c246e" providerId="LiveId" clId="{F6C4326A-5654-4E5B-9099-0350B5A3DA56}" dt="2020-10-08T13:20:59.984" v="212" actId="478"/>
          <ac:cxnSpMkLst>
            <pc:docMk/>
            <pc:sldMk cId="146873364" sldId="284"/>
            <ac:cxnSpMk id="33" creationId="{DE9FAF19-C712-48AD-843B-4B4B775CC82E}"/>
          </ac:cxnSpMkLst>
        </pc:cxnChg>
        <pc:cxnChg chg="del">
          <ac:chgData name="The Half-Blood Prince" userId="9be20cd0476c246e" providerId="LiveId" clId="{F6C4326A-5654-4E5B-9099-0350B5A3DA56}" dt="2020-10-08T13:20:39.558" v="201" actId="478"/>
          <ac:cxnSpMkLst>
            <pc:docMk/>
            <pc:sldMk cId="146873364" sldId="284"/>
            <ac:cxnSpMk id="34" creationId="{9BB530E0-A528-46BB-8593-409D8095EE97}"/>
          </ac:cxnSpMkLst>
        </pc:cxnChg>
        <pc:cxnChg chg="del">
          <ac:chgData name="The Half-Blood Prince" userId="9be20cd0476c246e" providerId="LiveId" clId="{F6C4326A-5654-4E5B-9099-0350B5A3DA56}" dt="2020-10-08T13:20:38.832" v="200" actId="478"/>
          <ac:cxnSpMkLst>
            <pc:docMk/>
            <pc:sldMk cId="146873364" sldId="284"/>
            <ac:cxnSpMk id="35" creationId="{B0CDAD40-E9C0-4813-903B-C1D6488EC152}"/>
          </ac:cxnSpMkLst>
        </pc:cxnChg>
      </pc:sldChg>
      <pc:sldChg chg="addSp delSp modSp mod delAnim">
        <pc:chgData name="The Half-Blood Prince" userId="9be20cd0476c246e" providerId="LiveId" clId="{F6C4326A-5654-4E5B-9099-0350B5A3DA56}" dt="2020-10-08T16:19:52.537" v="2178" actId="20577"/>
        <pc:sldMkLst>
          <pc:docMk/>
          <pc:sldMk cId="1839321982" sldId="285"/>
        </pc:sldMkLst>
        <pc:spChg chg="add del mod">
          <ac:chgData name="The Half-Blood Prince" userId="9be20cd0476c246e" providerId="LiveId" clId="{F6C4326A-5654-4E5B-9099-0350B5A3DA56}" dt="2020-10-08T16:06:11.402" v="1855" actId="21"/>
          <ac:spMkLst>
            <pc:docMk/>
            <pc:sldMk cId="1839321982" sldId="285"/>
            <ac:spMk id="2" creationId="{F3405DB6-FBF0-4B42-95E6-0D681626FF08}"/>
          </ac:spMkLst>
        </pc:spChg>
        <pc:spChg chg="add mod">
          <ac:chgData name="The Half-Blood Prince" userId="9be20cd0476c246e" providerId="LiveId" clId="{F6C4326A-5654-4E5B-9099-0350B5A3DA56}" dt="2020-10-08T16:16:30.419" v="2047" actId="14100"/>
          <ac:spMkLst>
            <pc:docMk/>
            <pc:sldMk cId="1839321982" sldId="285"/>
            <ac:spMk id="5" creationId="{5287C425-BDC5-4CD3-91E2-B33291B0CFDA}"/>
          </ac:spMkLst>
        </pc:spChg>
        <pc:spChg chg="add mod">
          <ac:chgData name="The Half-Blood Prince" userId="9be20cd0476c246e" providerId="LiveId" clId="{F6C4326A-5654-4E5B-9099-0350B5A3DA56}" dt="2020-10-08T16:17:36.458" v="2084" actId="20577"/>
          <ac:spMkLst>
            <pc:docMk/>
            <pc:sldMk cId="1839321982" sldId="285"/>
            <ac:spMk id="6" creationId="{76CE6142-33C6-4991-9C75-AFF1BFC1A444}"/>
          </ac:spMkLst>
        </pc:spChg>
        <pc:spChg chg="mod">
          <ac:chgData name="The Half-Blood Prince" userId="9be20cd0476c246e" providerId="LiveId" clId="{F6C4326A-5654-4E5B-9099-0350B5A3DA56}" dt="2020-10-08T16:02:55.695" v="1835" actId="571"/>
          <ac:spMkLst>
            <pc:docMk/>
            <pc:sldMk cId="1839321982" sldId="285"/>
            <ac:spMk id="27" creationId="{194FF58E-BB5C-46A7-B764-7C4FA63022EC}"/>
          </ac:spMkLst>
        </pc:spChg>
        <pc:spChg chg="del">
          <ac:chgData name="The Half-Blood Prince" userId="9be20cd0476c246e" providerId="LiveId" clId="{F6C4326A-5654-4E5B-9099-0350B5A3DA56}" dt="2020-10-08T13:26:30.086" v="363" actId="478"/>
          <ac:spMkLst>
            <pc:docMk/>
            <pc:sldMk cId="1839321982" sldId="285"/>
            <ac:spMk id="27" creationId="{ED3CA892-F8E8-42A7-B8AF-7D2BCE907C98}"/>
          </ac:spMkLst>
        </pc:spChg>
        <pc:spChg chg="mod">
          <ac:chgData name="The Half-Blood Prince" userId="9be20cd0476c246e" providerId="LiveId" clId="{F6C4326A-5654-4E5B-9099-0350B5A3DA56}" dt="2020-10-08T16:19:52.537" v="2178" actId="20577"/>
          <ac:spMkLst>
            <pc:docMk/>
            <pc:sldMk cId="1839321982" sldId="285"/>
            <ac:spMk id="30" creationId="{F91E323B-6F3E-475A-A5A7-E80446AEA28C}"/>
          </ac:spMkLst>
        </pc:spChg>
        <pc:spChg chg="mod">
          <ac:chgData name="The Half-Blood Prince" userId="9be20cd0476c246e" providerId="LiveId" clId="{F6C4326A-5654-4E5B-9099-0350B5A3DA56}" dt="2020-10-08T16:02:55.695" v="1835" actId="571"/>
          <ac:spMkLst>
            <pc:docMk/>
            <pc:sldMk cId="1839321982" sldId="285"/>
            <ac:spMk id="33" creationId="{AE7229AA-1709-4103-A396-013187A7AB2A}"/>
          </ac:spMkLst>
        </pc:spChg>
        <pc:spChg chg="mod">
          <ac:chgData name="The Half-Blood Prince" userId="9be20cd0476c246e" providerId="LiveId" clId="{F6C4326A-5654-4E5B-9099-0350B5A3DA56}" dt="2020-10-08T16:02:55.695" v="1835" actId="571"/>
          <ac:spMkLst>
            <pc:docMk/>
            <pc:sldMk cId="1839321982" sldId="285"/>
            <ac:spMk id="34" creationId="{F379D567-3C9E-450A-AF3D-D751044E5D95}"/>
          </ac:spMkLst>
        </pc:spChg>
        <pc:spChg chg="mod">
          <ac:chgData name="The Half-Blood Prince" userId="9be20cd0476c246e" providerId="LiveId" clId="{F6C4326A-5654-4E5B-9099-0350B5A3DA56}" dt="2020-10-08T16:02:55.695" v="1835" actId="571"/>
          <ac:spMkLst>
            <pc:docMk/>
            <pc:sldMk cId="1839321982" sldId="285"/>
            <ac:spMk id="35" creationId="{23F861DA-388C-412E-8F5C-FCD414D8366B}"/>
          </ac:spMkLst>
        </pc:spChg>
        <pc:spChg chg="del">
          <ac:chgData name="The Half-Blood Prince" userId="9be20cd0476c246e" providerId="LiveId" clId="{F6C4326A-5654-4E5B-9099-0350B5A3DA56}" dt="2020-10-08T13:26:16.481" v="357" actId="478"/>
          <ac:spMkLst>
            <pc:docMk/>
            <pc:sldMk cId="1839321982" sldId="285"/>
            <ac:spMk id="36" creationId="{1B90252A-8D07-43DE-8F96-BC6697B1ACBD}"/>
          </ac:spMkLst>
        </pc:spChg>
        <pc:spChg chg="mod">
          <ac:chgData name="The Half-Blood Prince" userId="9be20cd0476c246e" providerId="LiveId" clId="{F6C4326A-5654-4E5B-9099-0350B5A3DA56}" dt="2020-10-08T16:02:55.695" v="1835" actId="571"/>
          <ac:spMkLst>
            <pc:docMk/>
            <pc:sldMk cId="1839321982" sldId="285"/>
            <ac:spMk id="36" creationId="{DAB6DE40-95C5-4EE8-AAA3-27EFD289E8D8}"/>
          </ac:spMkLst>
        </pc:spChg>
        <pc:spChg chg="mod">
          <ac:chgData name="The Half-Blood Prince" userId="9be20cd0476c246e" providerId="LiveId" clId="{F6C4326A-5654-4E5B-9099-0350B5A3DA56}" dt="2020-10-08T16:02:55.695" v="1835" actId="571"/>
          <ac:spMkLst>
            <pc:docMk/>
            <pc:sldMk cId="1839321982" sldId="285"/>
            <ac:spMk id="37" creationId="{85AE09A9-0F98-4D9E-9ADC-1C9F01771E59}"/>
          </ac:spMkLst>
        </pc:spChg>
        <pc:spChg chg="del">
          <ac:chgData name="The Half-Blood Prince" userId="9be20cd0476c246e" providerId="LiveId" clId="{F6C4326A-5654-4E5B-9099-0350B5A3DA56}" dt="2020-10-08T13:26:15.668" v="356" actId="478"/>
          <ac:spMkLst>
            <pc:docMk/>
            <pc:sldMk cId="1839321982" sldId="285"/>
            <ac:spMk id="37" creationId="{B44322BE-7C16-46BC-8BEC-1167E17608D8}"/>
          </ac:spMkLst>
        </pc:spChg>
        <pc:spChg chg="del">
          <ac:chgData name="The Half-Blood Prince" userId="9be20cd0476c246e" providerId="LiveId" clId="{F6C4326A-5654-4E5B-9099-0350B5A3DA56}" dt="2020-10-08T13:26:14.185" v="354" actId="478"/>
          <ac:spMkLst>
            <pc:docMk/>
            <pc:sldMk cId="1839321982" sldId="285"/>
            <ac:spMk id="38" creationId="{B9F36030-16DB-4E2F-B204-0C8F81B9D0DF}"/>
          </ac:spMkLst>
        </pc:spChg>
        <pc:spChg chg="mod">
          <ac:chgData name="The Half-Blood Prince" userId="9be20cd0476c246e" providerId="LiveId" clId="{F6C4326A-5654-4E5B-9099-0350B5A3DA56}" dt="2020-10-08T16:02:55.695" v="1835" actId="571"/>
          <ac:spMkLst>
            <pc:docMk/>
            <pc:sldMk cId="1839321982" sldId="285"/>
            <ac:spMk id="38" creationId="{C1735B04-01A3-43E9-8E1C-AD7031550B30}"/>
          </ac:spMkLst>
        </pc:spChg>
        <pc:spChg chg="mod">
          <ac:chgData name="The Half-Blood Prince" userId="9be20cd0476c246e" providerId="LiveId" clId="{F6C4326A-5654-4E5B-9099-0350B5A3DA56}" dt="2020-10-08T16:02:55.695" v="1835" actId="571"/>
          <ac:spMkLst>
            <pc:docMk/>
            <pc:sldMk cId="1839321982" sldId="285"/>
            <ac:spMk id="39" creationId="{0A479591-6459-4DBF-82D0-D42B32E5EEFE}"/>
          </ac:spMkLst>
        </pc:spChg>
        <pc:spChg chg="del">
          <ac:chgData name="The Half-Blood Prince" userId="9be20cd0476c246e" providerId="LiveId" clId="{F6C4326A-5654-4E5B-9099-0350B5A3DA56}" dt="2020-10-08T13:26:18.357" v="358" actId="478"/>
          <ac:spMkLst>
            <pc:docMk/>
            <pc:sldMk cId="1839321982" sldId="285"/>
            <ac:spMk id="39" creationId="{9CBDF415-0E7B-4CBF-B881-AEF195CCABE1}"/>
          </ac:spMkLst>
        </pc:spChg>
        <pc:spChg chg="del">
          <ac:chgData name="The Half-Blood Prince" userId="9be20cd0476c246e" providerId="LiveId" clId="{F6C4326A-5654-4E5B-9099-0350B5A3DA56}" dt="2020-10-08T13:26:56.575" v="378" actId="478"/>
          <ac:spMkLst>
            <pc:docMk/>
            <pc:sldMk cId="1839321982" sldId="285"/>
            <ac:spMk id="40" creationId="{7E778E8F-73EF-46F6-8C15-589C9B065419}"/>
          </ac:spMkLst>
        </pc:spChg>
        <pc:spChg chg="mod">
          <ac:chgData name="The Half-Blood Prince" userId="9be20cd0476c246e" providerId="LiveId" clId="{F6C4326A-5654-4E5B-9099-0350B5A3DA56}" dt="2020-10-08T16:02:55.695" v="1835" actId="571"/>
          <ac:spMkLst>
            <pc:docMk/>
            <pc:sldMk cId="1839321982" sldId="285"/>
            <ac:spMk id="40" creationId="{95CE3DEB-1D2E-4EA9-96F5-82B267A7E30D}"/>
          </ac:spMkLst>
        </pc:spChg>
        <pc:spChg chg="del">
          <ac:chgData name="The Half-Blood Prince" userId="9be20cd0476c246e" providerId="LiveId" clId="{F6C4326A-5654-4E5B-9099-0350B5A3DA56}" dt="2020-10-08T13:26:27.427" v="362" actId="478"/>
          <ac:spMkLst>
            <pc:docMk/>
            <pc:sldMk cId="1839321982" sldId="285"/>
            <ac:spMk id="41" creationId="{8FED29E6-5BAE-43D3-BB22-604A58245C85}"/>
          </ac:spMkLst>
        </pc:spChg>
        <pc:spChg chg="mod">
          <ac:chgData name="The Half-Blood Prince" userId="9be20cd0476c246e" providerId="LiveId" clId="{F6C4326A-5654-4E5B-9099-0350B5A3DA56}" dt="2020-10-08T16:02:55.695" v="1835" actId="571"/>
          <ac:spMkLst>
            <pc:docMk/>
            <pc:sldMk cId="1839321982" sldId="285"/>
            <ac:spMk id="41" creationId="{99DC0CE6-8869-4C49-BB76-062D71C2F8C9}"/>
          </ac:spMkLst>
        </pc:spChg>
        <pc:spChg chg="mod">
          <ac:chgData name="The Half-Blood Prince" userId="9be20cd0476c246e" providerId="LiveId" clId="{F6C4326A-5654-4E5B-9099-0350B5A3DA56}" dt="2020-10-08T16:02:55.695" v="1835" actId="571"/>
          <ac:spMkLst>
            <pc:docMk/>
            <pc:sldMk cId="1839321982" sldId="285"/>
            <ac:spMk id="42" creationId="{A522ABFD-97B1-42D4-B331-4EE83B91231B}"/>
          </ac:spMkLst>
        </pc:spChg>
        <pc:spChg chg="del">
          <ac:chgData name="The Half-Blood Prince" userId="9be20cd0476c246e" providerId="LiveId" clId="{F6C4326A-5654-4E5B-9099-0350B5A3DA56}" dt="2020-10-08T13:26:51.760" v="376" actId="478"/>
          <ac:spMkLst>
            <pc:docMk/>
            <pc:sldMk cId="1839321982" sldId="285"/>
            <ac:spMk id="42" creationId="{F421DE4B-0950-4B8C-823F-C99358EC3D6D}"/>
          </ac:spMkLst>
        </pc:spChg>
        <pc:spChg chg="mod">
          <ac:chgData name="The Half-Blood Prince" userId="9be20cd0476c246e" providerId="LiveId" clId="{F6C4326A-5654-4E5B-9099-0350B5A3DA56}" dt="2020-10-08T16:02:55.695" v="1835" actId="571"/>
          <ac:spMkLst>
            <pc:docMk/>
            <pc:sldMk cId="1839321982" sldId="285"/>
            <ac:spMk id="43" creationId="{F49D483A-6616-4E05-A73F-C91984F04532}"/>
          </ac:spMkLst>
        </pc:spChg>
        <pc:spChg chg="del">
          <ac:chgData name="The Half-Blood Prince" userId="9be20cd0476c246e" providerId="LiveId" clId="{F6C4326A-5654-4E5B-9099-0350B5A3DA56}" dt="2020-10-08T13:26:07.992" v="350" actId="478"/>
          <ac:spMkLst>
            <pc:docMk/>
            <pc:sldMk cId="1839321982" sldId="285"/>
            <ac:spMk id="44" creationId="{015B8A6D-B01D-4E3E-BDF3-30DAED6CF84B}"/>
          </ac:spMkLst>
        </pc:spChg>
        <pc:spChg chg="mod">
          <ac:chgData name="The Half-Blood Prince" userId="9be20cd0476c246e" providerId="LiveId" clId="{F6C4326A-5654-4E5B-9099-0350B5A3DA56}" dt="2020-10-08T16:02:55.695" v="1835" actId="571"/>
          <ac:spMkLst>
            <pc:docMk/>
            <pc:sldMk cId="1839321982" sldId="285"/>
            <ac:spMk id="44" creationId="{E698D772-F05B-4C81-96FD-67EBAD105FE2}"/>
          </ac:spMkLst>
        </pc:spChg>
        <pc:spChg chg="del">
          <ac:chgData name="The Half-Blood Prince" userId="9be20cd0476c246e" providerId="LiveId" clId="{F6C4326A-5654-4E5B-9099-0350B5A3DA56}" dt="2020-10-08T13:26:06.257" v="348" actId="478"/>
          <ac:spMkLst>
            <pc:docMk/>
            <pc:sldMk cId="1839321982" sldId="285"/>
            <ac:spMk id="45" creationId="{80E83589-C85E-4B9C-AC51-16434E0491AD}"/>
          </ac:spMkLst>
        </pc:spChg>
        <pc:spChg chg="del">
          <ac:chgData name="The Half-Blood Prince" userId="9be20cd0476c246e" providerId="LiveId" clId="{F6C4326A-5654-4E5B-9099-0350B5A3DA56}" dt="2020-10-08T13:26:07.154" v="349" actId="478"/>
          <ac:spMkLst>
            <pc:docMk/>
            <pc:sldMk cId="1839321982" sldId="285"/>
            <ac:spMk id="46" creationId="{A8FC06C1-30DC-42B9-9EC9-E1BBC8E75267}"/>
          </ac:spMkLst>
        </pc:spChg>
        <pc:spChg chg="del">
          <ac:chgData name="The Half-Blood Prince" userId="9be20cd0476c246e" providerId="LiveId" clId="{F6C4326A-5654-4E5B-9099-0350B5A3DA56}" dt="2020-10-08T13:26:09.024" v="351" actId="478"/>
          <ac:spMkLst>
            <pc:docMk/>
            <pc:sldMk cId="1839321982" sldId="285"/>
            <ac:spMk id="47" creationId="{5B01B615-E1A8-4004-88AE-463041EC432D}"/>
          </ac:spMkLst>
        </pc:spChg>
        <pc:spChg chg="del">
          <ac:chgData name="The Half-Blood Prince" userId="9be20cd0476c246e" providerId="LiveId" clId="{F6C4326A-5654-4E5B-9099-0350B5A3DA56}" dt="2020-10-08T13:26:10.899" v="352" actId="478"/>
          <ac:spMkLst>
            <pc:docMk/>
            <pc:sldMk cId="1839321982" sldId="285"/>
            <ac:spMk id="48" creationId="{4717F061-E3A7-4E3D-B9CB-364D81F9FC78}"/>
          </ac:spMkLst>
        </pc:spChg>
        <pc:spChg chg="del">
          <ac:chgData name="The Half-Blood Prince" userId="9be20cd0476c246e" providerId="LiveId" clId="{F6C4326A-5654-4E5B-9099-0350B5A3DA56}" dt="2020-10-08T13:26:48.351" v="374" actId="478"/>
          <ac:spMkLst>
            <pc:docMk/>
            <pc:sldMk cId="1839321982" sldId="285"/>
            <ac:spMk id="49" creationId="{723F64AE-B6DD-4159-982A-67D5BC00A533}"/>
          </ac:spMkLst>
        </pc:spChg>
        <pc:spChg chg="mod">
          <ac:chgData name="The Half-Blood Prince" userId="9be20cd0476c246e" providerId="LiveId" clId="{F6C4326A-5654-4E5B-9099-0350B5A3DA56}" dt="2020-10-08T16:03:17.575" v="1837" actId="571"/>
          <ac:spMkLst>
            <pc:docMk/>
            <pc:sldMk cId="1839321982" sldId="285"/>
            <ac:spMk id="50" creationId="{4DF2AD6D-962E-404A-946A-AC8264D3FDAE}"/>
          </ac:spMkLst>
        </pc:spChg>
        <pc:spChg chg="mod">
          <ac:chgData name="The Half-Blood Prince" userId="9be20cd0476c246e" providerId="LiveId" clId="{F6C4326A-5654-4E5B-9099-0350B5A3DA56}" dt="2020-10-08T16:03:17.575" v="1837" actId="571"/>
          <ac:spMkLst>
            <pc:docMk/>
            <pc:sldMk cId="1839321982" sldId="285"/>
            <ac:spMk id="51" creationId="{1C2F6835-49CE-4C97-8D04-C01BF5D33E74}"/>
          </ac:spMkLst>
        </pc:spChg>
        <pc:spChg chg="del">
          <ac:chgData name="The Half-Blood Prince" userId="9be20cd0476c246e" providerId="LiveId" clId="{F6C4326A-5654-4E5B-9099-0350B5A3DA56}" dt="2020-10-08T13:26:36.435" v="368" actId="478"/>
          <ac:spMkLst>
            <pc:docMk/>
            <pc:sldMk cId="1839321982" sldId="285"/>
            <ac:spMk id="51" creationId="{AFEE76C1-89EB-4DAC-BA22-82822CAF3123}"/>
          </ac:spMkLst>
        </pc:spChg>
        <pc:spChg chg="mod">
          <ac:chgData name="The Half-Blood Prince" userId="9be20cd0476c246e" providerId="LiveId" clId="{F6C4326A-5654-4E5B-9099-0350B5A3DA56}" dt="2020-10-08T16:03:17.575" v="1837" actId="571"/>
          <ac:spMkLst>
            <pc:docMk/>
            <pc:sldMk cId="1839321982" sldId="285"/>
            <ac:spMk id="52" creationId="{285DA124-298B-4969-9404-040851A41F94}"/>
          </ac:spMkLst>
        </pc:spChg>
        <pc:spChg chg="del">
          <ac:chgData name="The Half-Blood Prince" userId="9be20cd0476c246e" providerId="LiveId" clId="{F6C4326A-5654-4E5B-9099-0350B5A3DA56}" dt="2020-10-08T13:26:34.511" v="367" actId="478"/>
          <ac:spMkLst>
            <pc:docMk/>
            <pc:sldMk cId="1839321982" sldId="285"/>
            <ac:spMk id="52" creationId="{D4CC6289-42CB-42CA-AE7B-520A3E20C603}"/>
          </ac:spMkLst>
        </pc:spChg>
        <pc:spChg chg="del">
          <ac:chgData name="The Half-Blood Prince" userId="9be20cd0476c246e" providerId="LiveId" clId="{F6C4326A-5654-4E5B-9099-0350B5A3DA56}" dt="2020-10-08T13:26:33.538" v="366" actId="478"/>
          <ac:spMkLst>
            <pc:docMk/>
            <pc:sldMk cId="1839321982" sldId="285"/>
            <ac:spMk id="53" creationId="{799B4B2D-E57E-4E16-B92A-881FBBB315D8}"/>
          </ac:spMkLst>
        </pc:spChg>
        <pc:spChg chg="mod">
          <ac:chgData name="The Half-Blood Prince" userId="9be20cd0476c246e" providerId="LiveId" clId="{F6C4326A-5654-4E5B-9099-0350B5A3DA56}" dt="2020-10-08T16:03:17.575" v="1837" actId="571"/>
          <ac:spMkLst>
            <pc:docMk/>
            <pc:sldMk cId="1839321982" sldId="285"/>
            <ac:spMk id="53" creationId="{F4B47D5B-1F45-4415-8046-D8F8F30157A1}"/>
          </ac:spMkLst>
        </pc:spChg>
        <pc:spChg chg="del">
          <ac:chgData name="The Half-Blood Prince" userId="9be20cd0476c246e" providerId="LiveId" clId="{F6C4326A-5654-4E5B-9099-0350B5A3DA56}" dt="2020-10-08T13:26:38.839" v="369" actId="478"/>
          <ac:spMkLst>
            <pc:docMk/>
            <pc:sldMk cId="1839321982" sldId="285"/>
            <ac:spMk id="54" creationId="{37B650F6-4021-4B51-8467-B73524B65E94}"/>
          </ac:spMkLst>
        </pc:spChg>
        <pc:spChg chg="mod">
          <ac:chgData name="The Half-Blood Prince" userId="9be20cd0476c246e" providerId="LiveId" clId="{F6C4326A-5654-4E5B-9099-0350B5A3DA56}" dt="2020-10-08T16:03:17.575" v="1837" actId="571"/>
          <ac:spMkLst>
            <pc:docMk/>
            <pc:sldMk cId="1839321982" sldId="285"/>
            <ac:spMk id="54" creationId="{D16985F4-62C3-41B6-B00A-1B9553DA6B4F}"/>
          </ac:spMkLst>
        </pc:spChg>
        <pc:spChg chg="mod">
          <ac:chgData name="The Half-Blood Prince" userId="9be20cd0476c246e" providerId="LiveId" clId="{F6C4326A-5654-4E5B-9099-0350B5A3DA56}" dt="2020-10-08T16:03:17.575" v="1837" actId="571"/>
          <ac:spMkLst>
            <pc:docMk/>
            <pc:sldMk cId="1839321982" sldId="285"/>
            <ac:spMk id="55" creationId="{71462760-DF17-415E-B8F7-40F0083597B1}"/>
          </ac:spMkLst>
        </pc:spChg>
        <pc:spChg chg="del">
          <ac:chgData name="The Half-Blood Prince" userId="9be20cd0476c246e" providerId="LiveId" clId="{F6C4326A-5654-4E5B-9099-0350B5A3DA56}" dt="2020-10-08T13:26:42.658" v="371" actId="478"/>
          <ac:spMkLst>
            <pc:docMk/>
            <pc:sldMk cId="1839321982" sldId="285"/>
            <ac:spMk id="55" creationId="{ADA49A5F-D105-4B10-9589-E47BB509A921}"/>
          </ac:spMkLst>
        </pc:spChg>
        <pc:spChg chg="mod">
          <ac:chgData name="The Half-Blood Prince" userId="9be20cd0476c246e" providerId="LiveId" clId="{F6C4326A-5654-4E5B-9099-0350B5A3DA56}" dt="2020-10-08T16:03:17.575" v="1837" actId="571"/>
          <ac:spMkLst>
            <pc:docMk/>
            <pc:sldMk cId="1839321982" sldId="285"/>
            <ac:spMk id="56" creationId="{9351935B-4FC5-444A-8527-4A421038F515}"/>
          </ac:spMkLst>
        </pc:spChg>
        <pc:spChg chg="del">
          <ac:chgData name="The Half-Blood Prince" userId="9be20cd0476c246e" providerId="LiveId" clId="{F6C4326A-5654-4E5B-9099-0350B5A3DA56}" dt="2020-10-08T13:26:41.155" v="370" actId="478"/>
          <ac:spMkLst>
            <pc:docMk/>
            <pc:sldMk cId="1839321982" sldId="285"/>
            <ac:spMk id="56" creationId="{D85216B8-92CF-4319-AFA8-3869E559E289}"/>
          </ac:spMkLst>
        </pc:spChg>
        <pc:spChg chg="del">
          <ac:chgData name="The Half-Blood Prince" userId="9be20cd0476c246e" providerId="LiveId" clId="{F6C4326A-5654-4E5B-9099-0350B5A3DA56}" dt="2020-10-08T13:26:44.519" v="372" actId="478"/>
          <ac:spMkLst>
            <pc:docMk/>
            <pc:sldMk cId="1839321982" sldId="285"/>
            <ac:spMk id="57" creationId="{86FB1F96-C407-4A15-8311-6BD13273EDF7}"/>
          </ac:spMkLst>
        </pc:spChg>
        <pc:spChg chg="mod">
          <ac:chgData name="The Half-Blood Prince" userId="9be20cd0476c246e" providerId="LiveId" clId="{F6C4326A-5654-4E5B-9099-0350B5A3DA56}" dt="2020-10-08T16:03:17.575" v="1837" actId="571"/>
          <ac:spMkLst>
            <pc:docMk/>
            <pc:sldMk cId="1839321982" sldId="285"/>
            <ac:spMk id="57" creationId="{B92E8968-099A-4DF9-8FB0-68D257B4D2FB}"/>
          </ac:spMkLst>
        </pc:spChg>
        <pc:spChg chg="mod">
          <ac:chgData name="The Half-Blood Prince" userId="9be20cd0476c246e" providerId="LiveId" clId="{F6C4326A-5654-4E5B-9099-0350B5A3DA56}" dt="2020-10-08T16:03:17.575" v="1837" actId="571"/>
          <ac:spMkLst>
            <pc:docMk/>
            <pc:sldMk cId="1839321982" sldId="285"/>
            <ac:spMk id="58" creationId="{419099E1-766D-4398-BE47-DBC3E519C5FA}"/>
          </ac:spMkLst>
        </pc:spChg>
        <pc:spChg chg="mod">
          <ac:chgData name="The Half-Blood Prince" userId="9be20cd0476c246e" providerId="LiveId" clId="{F6C4326A-5654-4E5B-9099-0350B5A3DA56}" dt="2020-10-08T16:03:17.575" v="1837" actId="571"/>
          <ac:spMkLst>
            <pc:docMk/>
            <pc:sldMk cId="1839321982" sldId="285"/>
            <ac:spMk id="59" creationId="{DBED1134-0A5F-4029-833D-BA558F75FF0D}"/>
          </ac:spMkLst>
        </pc:spChg>
        <pc:spChg chg="mod">
          <ac:chgData name="The Half-Blood Prince" userId="9be20cd0476c246e" providerId="LiveId" clId="{F6C4326A-5654-4E5B-9099-0350B5A3DA56}" dt="2020-10-08T16:03:17.575" v="1837" actId="571"/>
          <ac:spMkLst>
            <pc:docMk/>
            <pc:sldMk cId="1839321982" sldId="285"/>
            <ac:spMk id="60" creationId="{9B5D3A1F-52D8-46A7-902C-4793362FD32D}"/>
          </ac:spMkLst>
        </pc:spChg>
        <pc:spChg chg="mod">
          <ac:chgData name="The Half-Blood Prince" userId="9be20cd0476c246e" providerId="LiveId" clId="{F6C4326A-5654-4E5B-9099-0350B5A3DA56}" dt="2020-10-08T16:03:17.575" v="1837" actId="571"/>
          <ac:spMkLst>
            <pc:docMk/>
            <pc:sldMk cId="1839321982" sldId="285"/>
            <ac:spMk id="61" creationId="{8D6E2906-7CFF-4492-B5F0-D6E7B924DB80}"/>
          </ac:spMkLst>
        </pc:spChg>
        <pc:spChg chg="mod">
          <ac:chgData name="The Half-Blood Prince" userId="9be20cd0476c246e" providerId="LiveId" clId="{F6C4326A-5654-4E5B-9099-0350B5A3DA56}" dt="2020-10-08T16:03:17.575" v="1837" actId="571"/>
          <ac:spMkLst>
            <pc:docMk/>
            <pc:sldMk cId="1839321982" sldId="285"/>
            <ac:spMk id="62" creationId="{0087C3D6-B240-4A95-AFDC-D4FF6178D804}"/>
          </ac:spMkLst>
        </pc:spChg>
        <pc:spChg chg="del">
          <ac:chgData name="The Half-Blood Prince" userId="9be20cd0476c246e" providerId="LiveId" clId="{F6C4326A-5654-4E5B-9099-0350B5A3DA56}" dt="2020-10-08T13:26:32.619" v="365" actId="478"/>
          <ac:spMkLst>
            <pc:docMk/>
            <pc:sldMk cId="1839321982" sldId="285"/>
            <ac:spMk id="62" creationId="{7409A585-ECE4-417E-919F-B297C5A41EF6}"/>
          </ac:spMkLst>
        </pc:spChg>
        <pc:spChg chg="mod">
          <ac:chgData name="The Half-Blood Prince" userId="9be20cd0476c246e" providerId="LiveId" clId="{F6C4326A-5654-4E5B-9099-0350B5A3DA56}" dt="2020-10-08T16:02:41.554" v="1832" actId="164"/>
          <ac:spMkLst>
            <pc:docMk/>
            <pc:sldMk cId="1839321982" sldId="285"/>
            <ac:spMk id="132" creationId="{71883E71-270A-4B7A-A6F1-8D930DCFAE74}"/>
          </ac:spMkLst>
        </pc:spChg>
        <pc:spChg chg="mod">
          <ac:chgData name="The Half-Blood Prince" userId="9be20cd0476c246e" providerId="LiveId" clId="{F6C4326A-5654-4E5B-9099-0350B5A3DA56}" dt="2020-10-08T16:02:41.554" v="1832" actId="164"/>
          <ac:spMkLst>
            <pc:docMk/>
            <pc:sldMk cId="1839321982" sldId="285"/>
            <ac:spMk id="133" creationId="{6CD52B85-063B-4CBC-8CDA-A7F94686F31D}"/>
          </ac:spMkLst>
        </pc:spChg>
        <pc:spChg chg="mod">
          <ac:chgData name="The Half-Blood Prince" userId="9be20cd0476c246e" providerId="LiveId" clId="{F6C4326A-5654-4E5B-9099-0350B5A3DA56}" dt="2020-10-08T16:02:41.554" v="1832" actId="164"/>
          <ac:spMkLst>
            <pc:docMk/>
            <pc:sldMk cId="1839321982" sldId="285"/>
            <ac:spMk id="134" creationId="{7CB3F559-D59C-4B04-8E4F-FF9B852686E5}"/>
          </ac:spMkLst>
        </pc:spChg>
        <pc:spChg chg="mod">
          <ac:chgData name="The Half-Blood Prince" userId="9be20cd0476c246e" providerId="LiveId" clId="{F6C4326A-5654-4E5B-9099-0350B5A3DA56}" dt="2020-10-08T16:02:41.554" v="1832" actId="164"/>
          <ac:spMkLst>
            <pc:docMk/>
            <pc:sldMk cId="1839321982" sldId="285"/>
            <ac:spMk id="141" creationId="{D933D379-7D7A-4103-8EEC-86CB419CCA04}"/>
          </ac:spMkLst>
        </pc:spChg>
        <pc:spChg chg="mod">
          <ac:chgData name="The Half-Blood Prince" userId="9be20cd0476c246e" providerId="LiveId" clId="{F6C4326A-5654-4E5B-9099-0350B5A3DA56}" dt="2020-10-08T16:02:41.554" v="1832" actId="164"/>
          <ac:spMkLst>
            <pc:docMk/>
            <pc:sldMk cId="1839321982" sldId="285"/>
            <ac:spMk id="142" creationId="{85F552E9-C736-4147-9D2B-F630E7BFDA09}"/>
          </ac:spMkLst>
        </pc:spChg>
        <pc:spChg chg="mod">
          <ac:chgData name="The Half-Blood Prince" userId="9be20cd0476c246e" providerId="LiveId" clId="{F6C4326A-5654-4E5B-9099-0350B5A3DA56}" dt="2020-10-08T16:02:41.554" v="1832" actId="164"/>
          <ac:spMkLst>
            <pc:docMk/>
            <pc:sldMk cId="1839321982" sldId="285"/>
            <ac:spMk id="143" creationId="{30E3DE91-679B-449F-9E4A-47DB7E37F00F}"/>
          </ac:spMkLst>
        </pc:spChg>
        <pc:spChg chg="add del mod">
          <ac:chgData name="The Half-Blood Prince" userId="9be20cd0476c246e" providerId="LiveId" clId="{F6C4326A-5654-4E5B-9099-0350B5A3DA56}" dt="2020-10-08T16:02:41.554" v="1832" actId="164"/>
          <ac:spMkLst>
            <pc:docMk/>
            <pc:sldMk cId="1839321982" sldId="285"/>
            <ac:spMk id="145" creationId="{C9DA9384-3839-493B-B3B7-E30AB3AF2814}"/>
          </ac:spMkLst>
        </pc:spChg>
        <pc:spChg chg="mod">
          <ac:chgData name="The Half-Blood Prince" userId="9be20cd0476c246e" providerId="LiveId" clId="{F6C4326A-5654-4E5B-9099-0350B5A3DA56}" dt="2020-10-08T16:02:41.554" v="1832" actId="164"/>
          <ac:spMkLst>
            <pc:docMk/>
            <pc:sldMk cId="1839321982" sldId="285"/>
            <ac:spMk id="146" creationId="{A7BCA08D-F774-4814-9CC5-4D1C40BB4620}"/>
          </ac:spMkLst>
        </pc:spChg>
        <pc:spChg chg="mod">
          <ac:chgData name="The Half-Blood Prince" userId="9be20cd0476c246e" providerId="LiveId" clId="{F6C4326A-5654-4E5B-9099-0350B5A3DA56}" dt="2020-10-08T16:17:52.064" v="2096" actId="255"/>
          <ac:spMkLst>
            <pc:docMk/>
            <pc:sldMk cId="1839321982" sldId="285"/>
            <ac:spMk id="147" creationId="{2D833802-FE42-4DB9-B5F4-49047D81749B}"/>
          </ac:spMkLst>
        </pc:spChg>
        <pc:spChg chg="mod">
          <ac:chgData name="The Half-Blood Prince" userId="9be20cd0476c246e" providerId="LiveId" clId="{F6C4326A-5654-4E5B-9099-0350B5A3DA56}" dt="2020-10-08T14:20:57.784" v="984" actId="255"/>
          <ac:spMkLst>
            <pc:docMk/>
            <pc:sldMk cId="1839321982" sldId="285"/>
            <ac:spMk id="151" creationId="{A7C3CBFD-5EA5-4686-8172-81F4AEE81929}"/>
          </ac:spMkLst>
        </pc:spChg>
        <pc:grpChg chg="add mod">
          <ac:chgData name="The Half-Blood Prince" userId="9be20cd0476c246e" providerId="LiveId" clId="{F6C4326A-5654-4E5B-9099-0350B5A3DA56}" dt="2020-10-08T16:02:41.554" v="1832" actId="164"/>
          <ac:grpSpMkLst>
            <pc:docMk/>
            <pc:sldMk cId="1839321982" sldId="285"/>
            <ac:grpSpMk id="3" creationId="{1E1A92C8-B894-4958-8359-08DEF398D2BA}"/>
          </ac:grpSpMkLst>
        </pc:grpChg>
        <pc:grpChg chg="add mod">
          <ac:chgData name="The Half-Blood Prince" userId="9be20cd0476c246e" providerId="LiveId" clId="{F6C4326A-5654-4E5B-9099-0350B5A3DA56}" dt="2020-10-08T16:02:48.427" v="1833" actId="164"/>
          <ac:grpSpMkLst>
            <pc:docMk/>
            <pc:sldMk cId="1839321982" sldId="285"/>
            <ac:grpSpMk id="4" creationId="{04579823-155A-40FB-A1CF-035A62997AA8}"/>
          </ac:grpSpMkLst>
        </pc:grpChg>
        <pc:grpChg chg="add mod">
          <ac:chgData name="The Half-Blood Prince" userId="9be20cd0476c246e" providerId="LiveId" clId="{F6C4326A-5654-4E5B-9099-0350B5A3DA56}" dt="2020-10-08T16:02:55.695" v="1835" actId="571"/>
          <ac:grpSpMkLst>
            <pc:docMk/>
            <pc:sldMk cId="1839321982" sldId="285"/>
            <ac:grpSpMk id="22" creationId="{6FBBA261-1A95-47BB-81E1-C9D3D7A1DBF6}"/>
          </ac:grpSpMkLst>
        </pc:grpChg>
        <pc:grpChg chg="mod">
          <ac:chgData name="The Half-Blood Prince" userId="9be20cd0476c246e" providerId="LiveId" clId="{F6C4326A-5654-4E5B-9099-0350B5A3DA56}" dt="2020-10-08T16:02:55.695" v="1835" actId="571"/>
          <ac:grpSpMkLst>
            <pc:docMk/>
            <pc:sldMk cId="1839321982" sldId="285"/>
            <ac:grpSpMk id="23" creationId="{E4871C29-1D5E-4A79-B03F-57A479143365}"/>
          </ac:grpSpMkLst>
        </pc:grpChg>
        <pc:grpChg chg="mod">
          <ac:chgData name="The Half-Blood Prince" userId="9be20cd0476c246e" providerId="LiveId" clId="{F6C4326A-5654-4E5B-9099-0350B5A3DA56}" dt="2020-10-08T16:02:55.695" v="1835" actId="571"/>
          <ac:grpSpMkLst>
            <pc:docMk/>
            <pc:sldMk cId="1839321982" sldId="285"/>
            <ac:grpSpMk id="24" creationId="{B611D823-5056-46F1-AC3E-E0C0258E6BEC}"/>
          </ac:grpSpMkLst>
        </pc:grpChg>
        <pc:grpChg chg="mod">
          <ac:chgData name="The Half-Blood Prince" userId="9be20cd0476c246e" providerId="LiveId" clId="{F6C4326A-5654-4E5B-9099-0350B5A3DA56}" dt="2020-10-08T16:02:55.695" v="1835" actId="571"/>
          <ac:grpSpMkLst>
            <pc:docMk/>
            <pc:sldMk cId="1839321982" sldId="285"/>
            <ac:grpSpMk id="25" creationId="{D6C0409E-8730-4CF7-B021-BDDC8FDE5847}"/>
          </ac:grpSpMkLst>
        </pc:grpChg>
        <pc:grpChg chg="mod">
          <ac:chgData name="The Half-Blood Prince" userId="9be20cd0476c246e" providerId="LiveId" clId="{F6C4326A-5654-4E5B-9099-0350B5A3DA56}" dt="2020-10-08T16:02:55.695" v="1835" actId="571"/>
          <ac:grpSpMkLst>
            <pc:docMk/>
            <pc:sldMk cId="1839321982" sldId="285"/>
            <ac:grpSpMk id="26" creationId="{2611D3FC-A318-4284-B565-6C9BE877B1E6}"/>
          </ac:grpSpMkLst>
        </pc:grpChg>
        <pc:grpChg chg="mod">
          <ac:chgData name="The Half-Blood Prince" userId="9be20cd0476c246e" providerId="LiveId" clId="{F6C4326A-5654-4E5B-9099-0350B5A3DA56}" dt="2020-10-08T16:02:48.427" v="1833" actId="164"/>
          <ac:grpSpMkLst>
            <pc:docMk/>
            <pc:sldMk cId="1839321982" sldId="285"/>
            <ac:grpSpMk id="32" creationId="{DEA36CD1-A232-45C6-81D0-FF676E79B61E}"/>
          </ac:grpSpMkLst>
        </pc:grpChg>
        <pc:grpChg chg="add mod">
          <ac:chgData name="The Half-Blood Prince" userId="9be20cd0476c246e" providerId="LiveId" clId="{F6C4326A-5654-4E5B-9099-0350B5A3DA56}" dt="2020-10-08T16:03:17.575" v="1837" actId="571"/>
          <ac:grpSpMkLst>
            <pc:docMk/>
            <pc:sldMk cId="1839321982" sldId="285"/>
            <ac:grpSpMk id="45" creationId="{9C057478-B6BB-43D3-B36A-BD135F388695}"/>
          </ac:grpSpMkLst>
        </pc:grpChg>
        <pc:grpChg chg="mod">
          <ac:chgData name="The Half-Blood Prince" userId="9be20cd0476c246e" providerId="LiveId" clId="{F6C4326A-5654-4E5B-9099-0350B5A3DA56}" dt="2020-10-08T16:03:17.575" v="1837" actId="571"/>
          <ac:grpSpMkLst>
            <pc:docMk/>
            <pc:sldMk cId="1839321982" sldId="285"/>
            <ac:grpSpMk id="46" creationId="{95C26E90-FD5B-4FCB-80E9-420112E6E9CE}"/>
          </ac:grpSpMkLst>
        </pc:grpChg>
        <pc:grpChg chg="mod">
          <ac:chgData name="The Half-Blood Prince" userId="9be20cd0476c246e" providerId="LiveId" clId="{F6C4326A-5654-4E5B-9099-0350B5A3DA56}" dt="2020-10-08T16:03:17.575" v="1837" actId="571"/>
          <ac:grpSpMkLst>
            <pc:docMk/>
            <pc:sldMk cId="1839321982" sldId="285"/>
            <ac:grpSpMk id="47" creationId="{37691855-4B1C-4442-92DE-8D0738BF3120}"/>
          </ac:grpSpMkLst>
        </pc:grpChg>
        <pc:grpChg chg="mod">
          <ac:chgData name="The Half-Blood Prince" userId="9be20cd0476c246e" providerId="LiveId" clId="{F6C4326A-5654-4E5B-9099-0350B5A3DA56}" dt="2020-10-08T16:03:17.575" v="1837" actId="571"/>
          <ac:grpSpMkLst>
            <pc:docMk/>
            <pc:sldMk cId="1839321982" sldId="285"/>
            <ac:grpSpMk id="48" creationId="{A34300D2-0832-40C2-A613-F82BFB1C62AC}"/>
          </ac:grpSpMkLst>
        </pc:grpChg>
        <pc:grpChg chg="mod">
          <ac:chgData name="The Half-Blood Prince" userId="9be20cd0476c246e" providerId="LiveId" clId="{F6C4326A-5654-4E5B-9099-0350B5A3DA56}" dt="2020-10-08T16:03:17.575" v="1837" actId="571"/>
          <ac:grpSpMkLst>
            <pc:docMk/>
            <pc:sldMk cId="1839321982" sldId="285"/>
            <ac:grpSpMk id="49" creationId="{CC824CD4-BC8C-4D94-A7EC-F2BB69BC5188}"/>
          </ac:grpSpMkLst>
        </pc:grpChg>
        <pc:grpChg chg="del">
          <ac:chgData name="The Half-Blood Prince" userId="9be20cd0476c246e" providerId="LiveId" clId="{F6C4326A-5654-4E5B-9099-0350B5A3DA56}" dt="2020-10-08T13:26:04.958" v="347" actId="478"/>
          <ac:grpSpMkLst>
            <pc:docMk/>
            <pc:sldMk cId="1839321982" sldId="285"/>
            <ac:grpSpMk id="58" creationId="{A4321B04-043D-40AF-8FD6-1C8C995CA542}"/>
          </ac:grpSpMkLst>
        </pc:grpChg>
        <pc:grpChg chg="del">
          <ac:chgData name="The Half-Blood Prince" userId="9be20cd0476c246e" providerId="LiveId" clId="{F6C4326A-5654-4E5B-9099-0350B5A3DA56}" dt="2020-10-08T13:26:14.934" v="355" actId="478"/>
          <ac:grpSpMkLst>
            <pc:docMk/>
            <pc:sldMk cId="1839321982" sldId="285"/>
            <ac:grpSpMk id="63" creationId="{760970BF-6301-42BF-B10C-7836A2FAE6D8}"/>
          </ac:grpSpMkLst>
        </pc:grpChg>
        <pc:grpChg chg="mod">
          <ac:chgData name="The Half-Blood Prince" userId="9be20cd0476c246e" providerId="LiveId" clId="{F6C4326A-5654-4E5B-9099-0350B5A3DA56}" dt="2020-10-08T16:02:48.427" v="1833" actId="164"/>
          <ac:grpSpMkLst>
            <pc:docMk/>
            <pc:sldMk cId="1839321982" sldId="285"/>
            <ac:grpSpMk id="131" creationId="{847FD0F2-D510-483A-8F91-AA7737C223BD}"/>
          </ac:grpSpMkLst>
        </pc:grpChg>
        <pc:grpChg chg="del">
          <ac:chgData name="The Half-Blood Prince" userId="9be20cd0476c246e" providerId="LiveId" clId="{F6C4326A-5654-4E5B-9099-0350B5A3DA56}" dt="2020-10-08T13:55:26.931" v="718" actId="478"/>
          <ac:grpSpMkLst>
            <pc:docMk/>
            <pc:sldMk cId="1839321982" sldId="285"/>
            <ac:grpSpMk id="136" creationId="{8BC03B54-306A-49D5-83B2-3AF41A37C718}"/>
          </ac:grpSpMkLst>
        </pc:grpChg>
        <pc:grpChg chg="mod">
          <ac:chgData name="The Half-Blood Prince" userId="9be20cd0476c246e" providerId="LiveId" clId="{F6C4326A-5654-4E5B-9099-0350B5A3DA56}" dt="2020-10-08T16:02:48.427" v="1833" actId="164"/>
          <ac:grpSpMkLst>
            <pc:docMk/>
            <pc:sldMk cId="1839321982" sldId="285"/>
            <ac:grpSpMk id="140" creationId="{AE25AB36-846C-42D8-836F-5E3B6C4CC70C}"/>
          </ac:grpSpMkLst>
        </pc:grpChg>
        <pc:grpChg chg="mod">
          <ac:chgData name="The Half-Blood Prince" userId="9be20cd0476c246e" providerId="LiveId" clId="{F6C4326A-5654-4E5B-9099-0350B5A3DA56}" dt="2020-10-08T16:02:48.427" v="1833" actId="164"/>
          <ac:grpSpMkLst>
            <pc:docMk/>
            <pc:sldMk cId="1839321982" sldId="285"/>
            <ac:grpSpMk id="144" creationId="{B2FD9D88-D674-4439-96F8-D1A63372FE54}"/>
          </ac:grpSpMkLst>
        </pc:grpChg>
        <pc:grpChg chg="del">
          <ac:chgData name="The Half-Blood Prince" userId="9be20cd0476c246e" providerId="LiveId" clId="{F6C4326A-5654-4E5B-9099-0350B5A3DA56}" dt="2020-10-08T14:22:25.812" v="995" actId="478"/>
          <ac:grpSpMkLst>
            <pc:docMk/>
            <pc:sldMk cId="1839321982" sldId="285"/>
            <ac:grpSpMk id="148" creationId="{E3CE75EA-170E-4EB3-ADEB-1166EAC40739}"/>
          </ac:grpSpMkLst>
        </pc:grpChg>
        <pc:cxnChg chg="del">
          <ac:chgData name="The Half-Blood Prince" userId="9be20cd0476c246e" providerId="LiveId" clId="{F6C4326A-5654-4E5B-9099-0350B5A3DA56}" dt="2020-10-08T13:26:31.555" v="364" actId="478"/>
          <ac:cxnSpMkLst>
            <pc:docMk/>
            <pc:sldMk cId="1839321982" sldId="285"/>
            <ac:cxnSpMk id="33" creationId="{55EB044C-31B6-4824-8906-FDAA666D144F}"/>
          </ac:cxnSpMkLst>
        </pc:cxnChg>
        <pc:cxnChg chg="del">
          <ac:chgData name="The Half-Blood Prince" userId="9be20cd0476c246e" providerId="LiveId" clId="{F6C4326A-5654-4E5B-9099-0350B5A3DA56}" dt="2020-10-08T13:26:54.605" v="377" actId="478"/>
          <ac:cxnSpMkLst>
            <pc:docMk/>
            <pc:sldMk cId="1839321982" sldId="285"/>
            <ac:cxnSpMk id="34" creationId="{08E59825-5A1D-4285-944E-9A79484062F2}"/>
          </ac:cxnSpMkLst>
        </pc:cxnChg>
        <pc:cxnChg chg="del">
          <ac:chgData name="The Half-Blood Prince" userId="9be20cd0476c246e" providerId="LiveId" clId="{F6C4326A-5654-4E5B-9099-0350B5A3DA56}" dt="2020-10-08T13:26:13.339" v="353" actId="478"/>
          <ac:cxnSpMkLst>
            <pc:docMk/>
            <pc:sldMk cId="1839321982" sldId="285"/>
            <ac:cxnSpMk id="35" creationId="{518399BF-F13C-4C23-818A-CFC2A556D022}"/>
          </ac:cxnSpMkLst>
        </pc:cxnChg>
        <pc:cxnChg chg="del">
          <ac:chgData name="The Half-Blood Prince" userId="9be20cd0476c246e" providerId="LiveId" clId="{F6C4326A-5654-4E5B-9099-0350B5A3DA56}" dt="2020-10-08T13:26:49.758" v="375" actId="478"/>
          <ac:cxnSpMkLst>
            <pc:docMk/>
            <pc:sldMk cId="1839321982" sldId="285"/>
            <ac:cxnSpMk id="43" creationId="{35C7BC7E-3874-4A7E-9A7E-D8C00E57470D}"/>
          </ac:cxnSpMkLst>
        </pc:cxnChg>
        <pc:cxnChg chg="del">
          <ac:chgData name="The Half-Blood Prince" userId="9be20cd0476c246e" providerId="LiveId" clId="{F6C4326A-5654-4E5B-9099-0350B5A3DA56}" dt="2020-10-08T13:26:46.270" v="373" actId="478"/>
          <ac:cxnSpMkLst>
            <pc:docMk/>
            <pc:sldMk cId="1839321982" sldId="285"/>
            <ac:cxnSpMk id="50" creationId="{D349612E-B14E-4D60-927E-132F88D3D5BC}"/>
          </ac:cxnSpMkLst>
        </pc:cxnChg>
      </pc:sldChg>
      <pc:sldChg chg="delSp modSp del mod">
        <pc:chgData name="The Half-Blood Prince" userId="9be20cd0476c246e" providerId="LiveId" clId="{F6C4326A-5654-4E5B-9099-0350B5A3DA56}" dt="2020-10-08T14:24:16.269" v="1001" actId="47"/>
        <pc:sldMkLst>
          <pc:docMk/>
          <pc:sldMk cId="2839467426" sldId="286"/>
        </pc:sldMkLst>
        <pc:grpChg chg="del">
          <ac:chgData name="The Half-Blood Prince" userId="9be20cd0476c246e" providerId="LiveId" clId="{F6C4326A-5654-4E5B-9099-0350B5A3DA56}" dt="2020-10-08T13:57:00.116" v="750" actId="478"/>
          <ac:grpSpMkLst>
            <pc:docMk/>
            <pc:sldMk cId="2839467426" sldId="286"/>
            <ac:grpSpMk id="136" creationId="{8BC03B54-306A-49D5-83B2-3AF41A37C718}"/>
          </ac:grpSpMkLst>
        </pc:grpChg>
        <pc:grpChg chg="mod">
          <ac:chgData name="The Half-Blood Prince" userId="9be20cd0476c246e" providerId="LiveId" clId="{F6C4326A-5654-4E5B-9099-0350B5A3DA56}" dt="2020-10-08T14:21:16.390" v="986" actId="1076"/>
          <ac:grpSpMkLst>
            <pc:docMk/>
            <pc:sldMk cId="2839467426" sldId="286"/>
            <ac:grpSpMk id="140" creationId="{AE25AB36-846C-42D8-836F-5E3B6C4CC70C}"/>
          </ac:grpSpMkLst>
        </pc:grpChg>
        <pc:grpChg chg="mod">
          <ac:chgData name="The Half-Blood Prince" userId="9be20cd0476c246e" providerId="LiveId" clId="{F6C4326A-5654-4E5B-9099-0350B5A3DA56}" dt="2020-10-08T14:21:20.492" v="987" actId="14100"/>
          <ac:grpSpMkLst>
            <pc:docMk/>
            <pc:sldMk cId="2839467426" sldId="286"/>
            <ac:grpSpMk id="144" creationId="{B2FD9D88-D674-4439-96F8-D1A63372FE54}"/>
          </ac:grpSpMkLst>
        </pc:grpChg>
        <pc:grpChg chg="mod">
          <ac:chgData name="The Half-Blood Prince" userId="9be20cd0476c246e" providerId="LiveId" clId="{F6C4326A-5654-4E5B-9099-0350B5A3DA56}" dt="2020-10-08T14:21:25.785" v="988" actId="1076"/>
          <ac:grpSpMkLst>
            <pc:docMk/>
            <pc:sldMk cId="2839467426" sldId="286"/>
            <ac:grpSpMk id="148" creationId="{E3CE75EA-170E-4EB3-ADEB-1166EAC40739}"/>
          </ac:grpSpMkLst>
        </pc:grpChg>
      </pc:sldChg>
      <pc:sldChg chg="modSp mod">
        <pc:chgData name="The Half-Blood Prince" userId="9be20cd0476c246e" providerId="LiveId" clId="{F6C4326A-5654-4E5B-9099-0350B5A3DA56}" dt="2020-10-08T14:03:04.669" v="824" actId="1076"/>
        <pc:sldMkLst>
          <pc:docMk/>
          <pc:sldMk cId="1924576486" sldId="287"/>
        </pc:sldMkLst>
        <pc:spChg chg="mod">
          <ac:chgData name="The Half-Blood Prince" userId="9be20cd0476c246e" providerId="LiveId" clId="{F6C4326A-5654-4E5B-9099-0350B5A3DA56}" dt="2020-10-08T14:03:04.669" v="824" actId="1076"/>
          <ac:spMkLst>
            <pc:docMk/>
            <pc:sldMk cId="1924576486" sldId="287"/>
            <ac:spMk id="3" creationId="{4A78B2E3-8143-4BF6-AF17-C2A8B53AA057}"/>
          </ac:spMkLst>
        </pc:spChg>
      </pc:sldChg>
      <pc:sldChg chg="addSp delSp modSp new mod modAnim">
        <pc:chgData name="The Half-Blood Prince" userId="9be20cd0476c246e" providerId="LiveId" clId="{F6C4326A-5654-4E5B-9099-0350B5A3DA56}" dt="2020-10-08T14:46:16.086" v="1262" actId="1076"/>
        <pc:sldMkLst>
          <pc:docMk/>
          <pc:sldMk cId="3174174864" sldId="288"/>
        </pc:sldMkLst>
        <pc:spChg chg="mod">
          <ac:chgData name="The Half-Blood Prince" userId="9be20cd0476c246e" providerId="LiveId" clId="{F6C4326A-5654-4E5B-9099-0350B5A3DA56}" dt="2020-10-08T14:34:11.852" v="1003"/>
          <ac:spMkLst>
            <pc:docMk/>
            <pc:sldMk cId="3174174864" sldId="288"/>
            <ac:spMk id="3" creationId="{1ABBA966-249D-452C-AB20-1C767B67FB90}"/>
          </ac:spMkLst>
        </pc:spChg>
        <pc:spChg chg="mod">
          <ac:chgData name="The Half-Blood Prince" userId="9be20cd0476c246e" providerId="LiveId" clId="{F6C4326A-5654-4E5B-9099-0350B5A3DA56}" dt="2020-10-08T14:34:11.852" v="1003"/>
          <ac:spMkLst>
            <pc:docMk/>
            <pc:sldMk cId="3174174864" sldId="288"/>
            <ac:spMk id="4" creationId="{63DCF8B6-E983-4DA2-A0E7-7A585AADDC7C}"/>
          </ac:spMkLst>
        </pc:spChg>
        <pc:spChg chg="add del mod">
          <ac:chgData name="The Half-Blood Prince" userId="9be20cd0476c246e" providerId="LiveId" clId="{F6C4326A-5654-4E5B-9099-0350B5A3DA56}" dt="2020-10-08T14:34:47.169" v="1015"/>
          <ac:spMkLst>
            <pc:docMk/>
            <pc:sldMk cId="3174174864" sldId="288"/>
            <ac:spMk id="7" creationId="{9D867C63-ABCD-4675-B2E3-C46606FD0EB5}"/>
          </ac:spMkLst>
        </pc:spChg>
        <pc:spChg chg="add mod">
          <ac:chgData name="The Half-Blood Prince" userId="9be20cd0476c246e" providerId="LiveId" clId="{F6C4326A-5654-4E5B-9099-0350B5A3DA56}" dt="2020-10-08T14:46:04.110" v="1260" actId="1076"/>
          <ac:spMkLst>
            <pc:docMk/>
            <pc:sldMk cId="3174174864" sldId="288"/>
            <ac:spMk id="9" creationId="{F3751299-BF7D-4437-B71F-C7FD38E297E8}"/>
          </ac:spMkLst>
        </pc:spChg>
        <pc:spChg chg="add del">
          <ac:chgData name="The Half-Blood Prince" userId="9be20cd0476c246e" providerId="LiveId" clId="{F6C4326A-5654-4E5B-9099-0350B5A3DA56}" dt="2020-10-08T14:35:49.802" v="1036" actId="478"/>
          <ac:spMkLst>
            <pc:docMk/>
            <pc:sldMk cId="3174174864" sldId="288"/>
            <ac:spMk id="11" creationId="{D12C62BD-6FCE-45BC-A22A-A224C5A0552B}"/>
          </ac:spMkLst>
        </pc:spChg>
        <pc:spChg chg="add mod">
          <ac:chgData name="The Half-Blood Prince" userId="9be20cd0476c246e" providerId="LiveId" clId="{F6C4326A-5654-4E5B-9099-0350B5A3DA56}" dt="2020-10-08T14:46:10.222" v="1261" actId="1076"/>
          <ac:spMkLst>
            <pc:docMk/>
            <pc:sldMk cId="3174174864" sldId="288"/>
            <ac:spMk id="13" creationId="{E9AFEB38-36E3-4984-AC24-009A05D7F304}"/>
          </ac:spMkLst>
        </pc:spChg>
        <pc:spChg chg="add mod">
          <ac:chgData name="The Half-Blood Prince" userId="9be20cd0476c246e" providerId="LiveId" clId="{F6C4326A-5654-4E5B-9099-0350B5A3DA56}" dt="2020-10-08T14:46:16.086" v="1262" actId="1076"/>
          <ac:spMkLst>
            <pc:docMk/>
            <pc:sldMk cId="3174174864" sldId="288"/>
            <ac:spMk id="15" creationId="{80393296-228F-4CA7-8CD1-A6587AE7F88F}"/>
          </ac:spMkLst>
        </pc:spChg>
        <pc:grpChg chg="add mod">
          <ac:chgData name="The Half-Blood Prince" userId="9be20cd0476c246e" providerId="LiveId" clId="{F6C4326A-5654-4E5B-9099-0350B5A3DA56}" dt="2020-10-08T14:37:07.493" v="1043" actId="1076"/>
          <ac:grpSpMkLst>
            <pc:docMk/>
            <pc:sldMk cId="3174174864" sldId="288"/>
            <ac:grpSpMk id="2" creationId="{916706C9-0E1A-48E4-83AD-3B769D5195B5}"/>
          </ac:grpSpMkLst>
        </pc:grpChg>
        <pc:picChg chg="mod">
          <ac:chgData name="The Half-Blood Prince" userId="9be20cd0476c246e" providerId="LiveId" clId="{F6C4326A-5654-4E5B-9099-0350B5A3DA56}" dt="2020-10-08T14:34:11.852" v="1003"/>
          <ac:picMkLst>
            <pc:docMk/>
            <pc:sldMk cId="3174174864" sldId="288"/>
            <ac:picMk id="5" creationId="{D64BCC5A-1AE3-40EA-AD08-7589FA46A6EE}"/>
          </ac:picMkLst>
        </pc:picChg>
        <pc:picChg chg="add mod">
          <ac:chgData name="The Half-Blood Prince" userId="9be20cd0476c246e" providerId="LiveId" clId="{F6C4326A-5654-4E5B-9099-0350B5A3DA56}" dt="2020-10-08T14:38:48.966" v="1083" actId="1076"/>
          <ac:picMkLst>
            <pc:docMk/>
            <pc:sldMk cId="3174174864" sldId="288"/>
            <ac:picMk id="16" creationId="{FDEC4A2E-3974-416E-BD81-E7641BEB473E}"/>
          </ac:picMkLst>
        </pc:picChg>
      </pc:sldChg>
      <pc:sldChg chg="addSp modSp new mod">
        <pc:chgData name="The Half-Blood Prince" userId="9be20cd0476c246e" providerId="LiveId" clId="{F6C4326A-5654-4E5B-9099-0350B5A3DA56}" dt="2020-10-08T14:43:54.093" v="1194" actId="1076"/>
        <pc:sldMkLst>
          <pc:docMk/>
          <pc:sldMk cId="4260888062" sldId="289"/>
        </pc:sldMkLst>
        <pc:spChg chg="add mod">
          <ac:chgData name="The Half-Blood Prince" userId="9be20cd0476c246e" providerId="LiveId" clId="{F6C4326A-5654-4E5B-9099-0350B5A3DA56}" dt="2020-10-08T14:41:54.629" v="1174" actId="1076"/>
          <ac:spMkLst>
            <pc:docMk/>
            <pc:sldMk cId="4260888062" sldId="289"/>
            <ac:spMk id="3" creationId="{40626475-2264-41D4-81F2-30FF6FFE3188}"/>
          </ac:spMkLst>
        </pc:spChg>
        <pc:spChg chg="add mod">
          <ac:chgData name="The Half-Blood Prince" userId="9be20cd0476c246e" providerId="LiveId" clId="{F6C4326A-5654-4E5B-9099-0350B5A3DA56}" dt="2020-10-08T14:43:34.366" v="1187" actId="14100"/>
          <ac:spMkLst>
            <pc:docMk/>
            <pc:sldMk cId="4260888062" sldId="289"/>
            <ac:spMk id="5" creationId="{E38341A3-127C-41B6-835C-A7595DABB997}"/>
          </ac:spMkLst>
        </pc:spChg>
        <pc:picChg chg="add mod">
          <ac:chgData name="The Half-Blood Prince" userId="9be20cd0476c246e" providerId="LiveId" clId="{F6C4326A-5654-4E5B-9099-0350B5A3DA56}" dt="2020-10-08T14:43:38.989" v="1189" actId="14100"/>
          <ac:picMkLst>
            <pc:docMk/>
            <pc:sldMk cId="4260888062" sldId="289"/>
            <ac:picMk id="6" creationId="{D6E77D50-B6BF-4149-A402-5C9C3153FD47}"/>
          </ac:picMkLst>
        </pc:picChg>
        <pc:picChg chg="add mod">
          <ac:chgData name="The Half-Blood Prince" userId="9be20cd0476c246e" providerId="LiveId" clId="{F6C4326A-5654-4E5B-9099-0350B5A3DA56}" dt="2020-10-08T14:43:54.093" v="1194" actId="1076"/>
          <ac:picMkLst>
            <pc:docMk/>
            <pc:sldMk cId="4260888062" sldId="289"/>
            <ac:picMk id="7" creationId="{9B02F63A-43D7-43FB-AA73-4865D66486DA}"/>
          </ac:picMkLst>
        </pc:picChg>
      </pc:sldChg>
      <pc:sldChg chg="addSp delSp modSp new mod">
        <pc:chgData name="The Half-Blood Prince" userId="9be20cd0476c246e" providerId="LiveId" clId="{F6C4326A-5654-4E5B-9099-0350B5A3DA56}" dt="2020-10-08T14:49:12.612" v="1290" actId="14100"/>
        <pc:sldMkLst>
          <pc:docMk/>
          <pc:sldMk cId="4258208719" sldId="290"/>
        </pc:sldMkLst>
        <pc:spChg chg="add del mod">
          <ac:chgData name="The Half-Blood Prince" userId="9be20cd0476c246e" providerId="LiveId" clId="{F6C4326A-5654-4E5B-9099-0350B5A3DA56}" dt="2020-10-08T14:44:38.621" v="1199" actId="22"/>
          <ac:spMkLst>
            <pc:docMk/>
            <pc:sldMk cId="4258208719" sldId="290"/>
            <ac:spMk id="3" creationId="{6E777A17-C2E6-448B-9D04-082BD37AAAB6}"/>
          </ac:spMkLst>
        </pc:spChg>
        <pc:spChg chg="add mod">
          <ac:chgData name="The Half-Blood Prince" userId="9be20cd0476c246e" providerId="LiveId" clId="{F6C4326A-5654-4E5B-9099-0350B5A3DA56}" dt="2020-10-08T14:46:30.109" v="1263" actId="1076"/>
          <ac:spMkLst>
            <pc:docMk/>
            <pc:sldMk cId="4258208719" sldId="290"/>
            <ac:spMk id="5" creationId="{129C768C-9DD3-44D2-BCDB-3895B24EA08D}"/>
          </ac:spMkLst>
        </pc:spChg>
        <pc:spChg chg="add del mod">
          <ac:chgData name="The Half-Blood Prince" userId="9be20cd0476c246e" providerId="LiveId" clId="{F6C4326A-5654-4E5B-9099-0350B5A3DA56}" dt="2020-10-08T14:46:56.040" v="1267"/>
          <ac:spMkLst>
            <pc:docMk/>
            <pc:sldMk cId="4258208719" sldId="290"/>
            <ac:spMk id="7" creationId="{FA360907-07E3-4E25-9CC8-07FFE3ABDEAC}"/>
          </ac:spMkLst>
        </pc:spChg>
        <pc:spChg chg="add mod">
          <ac:chgData name="The Half-Blood Prince" userId="9be20cd0476c246e" providerId="LiveId" clId="{F6C4326A-5654-4E5B-9099-0350B5A3DA56}" dt="2020-10-08T14:48:35.566" v="1286" actId="1076"/>
          <ac:spMkLst>
            <pc:docMk/>
            <pc:sldMk cId="4258208719" sldId="290"/>
            <ac:spMk id="9" creationId="{2F8326B2-C8F9-488A-82D8-AF5925ED388D}"/>
          </ac:spMkLst>
        </pc:spChg>
        <pc:graphicFrameChg chg="add mod modGraphic">
          <ac:chgData name="The Half-Blood Prince" userId="9be20cd0476c246e" providerId="LiveId" clId="{F6C4326A-5654-4E5B-9099-0350B5A3DA56}" dt="2020-10-08T14:49:12.612" v="1290" actId="14100"/>
          <ac:graphicFrameMkLst>
            <pc:docMk/>
            <pc:sldMk cId="4258208719" sldId="290"/>
            <ac:graphicFrameMk id="10" creationId="{23C5EF19-D6AF-4221-8263-414CC2C44A9E}"/>
          </ac:graphicFrameMkLst>
        </pc:graphicFrameChg>
      </pc:sldChg>
      <pc:sldChg chg="addSp delSp modSp new mod">
        <pc:chgData name="The Half-Blood Prince" userId="9be20cd0476c246e" providerId="LiveId" clId="{F6C4326A-5654-4E5B-9099-0350B5A3DA56}" dt="2020-10-08T14:52:55.270" v="1333" actId="1076"/>
        <pc:sldMkLst>
          <pc:docMk/>
          <pc:sldMk cId="686535708" sldId="291"/>
        </pc:sldMkLst>
        <pc:spChg chg="add mod">
          <ac:chgData name="The Half-Blood Prince" userId="9be20cd0476c246e" providerId="LiveId" clId="{F6C4326A-5654-4E5B-9099-0350B5A3DA56}" dt="2020-10-08T14:52:55.270" v="1333" actId="1076"/>
          <ac:spMkLst>
            <pc:docMk/>
            <pc:sldMk cId="686535708" sldId="291"/>
            <ac:spMk id="4" creationId="{21E98BDD-955A-4B57-A8FC-C3275CB2C1E2}"/>
          </ac:spMkLst>
        </pc:spChg>
        <pc:spChg chg="add mod">
          <ac:chgData name="The Half-Blood Prince" userId="9be20cd0476c246e" providerId="LiveId" clId="{F6C4326A-5654-4E5B-9099-0350B5A3DA56}" dt="2020-10-08T14:52:39.446" v="1331" actId="1076"/>
          <ac:spMkLst>
            <pc:docMk/>
            <pc:sldMk cId="686535708" sldId="291"/>
            <ac:spMk id="6" creationId="{1DFF22B0-EE05-4858-BD99-ABF0ECFDB337}"/>
          </ac:spMkLst>
        </pc:spChg>
        <pc:graphicFrameChg chg="add del mod">
          <ac:chgData name="The Half-Blood Prince" userId="9be20cd0476c246e" providerId="LiveId" clId="{F6C4326A-5654-4E5B-9099-0350B5A3DA56}" dt="2020-10-08T14:51:01.445" v="1293"/>
          <ac:graphicFrameMkLst>
            <pc:docMk/>
            <pc:sldMk cId="686535708" sldId="291"/>
            <ac:graphicFrameMk id="2" creationId="{36A952AA-C869-4D62-8BB0-806B80A2BB99}"/>
          </ac:graphicFrameMkLst>
        </pc:graphicFrameChg>
      </pc:sldChg>
      <pc:sldChg chg="addSp delSp modSp new mod delAnim modAnim">
        <pc:chgData name="The Half-Blood Prince" userId="9be20cd0476c246e" providerId="LiveId" clId="{F6C4326A-5654-4E5B-9099-0350B5A3DA56}" dt="2020-10-08T14:57:17.860" v="1367" actId="20577"/>
        <pc:sldMkLst>
          <pc:docMk/>
          <pc:sldMk cId="3904125093" sldId="292"/>
        </pc:sldMkLst>
        <pc:spChg chg="mod">
          <ac:chgData name="The Half-Blood Prince" userId="9be20cd0476c246e" providerId="LiveId" clId="{F6C4326A-5654-4E5B-9099-0350B5A3DA56}" dt="2020-10-08T14:53:47.698" v="1335"/>
          <ac:spMkLst>
            <pc:docMk/>
            <pc:sldMk cId="3904125093" sldId="292"/>
            <ac:spMk id="3" creationId="{75B1046B-5C18-4B32-9843-942F60D892F2}"/>
          </ac:spMkLst>
        </pc:spChg>
        <pc:spChg chg="mod">
          <ac:chgData name="The Half-Blood Prince" userId="9be20cd0476c246e" providerId="LiveId" clId="{F6C4326A-5654-4E5B-9099-0350B5A3DA56}" dt="2020-10-08T14:53:47.698" v="1335"/>
          <ac:spMkLst>
            <pc:docMk/>
            <pc:sldMk cId="3904125093" sldId="292"/>
            <ac:spMk id="4" creationId="{17611A35-73E3-48D2-8CE0-DCFC83E37B60}"/>
          </ac:spMkLst>
        </pc:spChg>
        <pc:spChg chg="add mod">
          <ac:chgData name="The Half-Blood Prince" userId="9be20cd0476c246e" providerId="LiveId" clId="{F6C4326A-5654-4E5B-9099-0350B5A3DA56}" dt="2020-10-08T14:55:15.221" v="1356" actId="1076"/>
          <ac:spMkLst>
            <pc:docMk/>
            <pc:sldMk cId="3904125093" sldId="292"/>
            <ac:spMk id="7" creationId="{5C4641B5-6C86-4E42-9DED-58ADA2CA16DA}"/>
          </ac:spMkLst>
        </pc:spChg>
        <pc:spChg chg="del mod topLvl">
          <ac:chgData name="The Half-Blood Prince" userId="9be20cd0476c246e" providerId="LiveId" clId="{F6C4326A-5654-4E5B-9099-0350B5A3DA56}" dt="2020-10-08T14:54:12.059" v="1340" actId="478"/>
          <ac:spMkLst>
            <pc:docMk/>
            <pc:sldMk cId="3904125093" sldId="292"/>
            <ac:spMk id="9" creationId="{5C56F813-F517-4703-882A-83F3C30AD49F}"/>
          </ac:spMkLst>
        </pc:spChg>
        <pc:spChg chg="mod topLvl">
          <ac:chgData name="The Half-Blood Prince" userId="9be20cd0476c246e" providerId="LiveId" clId="{F6C4326A-5654-4E5B-9099-0350B5A3DA56}" dt="2020-10-08T14:57:17.860" v="1367" actId="20577"/>
          <ac:spMkLst>
            <pc:docMk/>
            <pc:sldMk cId="3904125093" sldId="292"/>
            <ac:spMk id="10" creationId="{EEC37DAD-4665-42D0-A184-B1ED21281AF7}"/>
          </ac:spMkLst>
        </pc:spChg>
        <pc:grpChg chg="add mod">
          <ac:chgData name="The Half-Blood Prince" userId="9be20cd0476c246e" providerId="LiveId" clId="{F6C4326A-5654-4E5B-9099-0350B5A3DA56}" dt="2020-10-08T14:53:52.812" v="1336" actId="1076"/>
          <ac:grpSpMkLst>
            <pc:docMk/>
            <pc:sldMk cId="3904125093" sldId="292"/>
            <ac:grpSpMk id="2" creationId="{A28575A1-653E-4DB9-97FB-F6909819281B}"/>
          </ac:grpSpMkLst>
        </pc:grpChg>
        <pc:grpChg chg="add del mod">
          <ac:chgData name="The Half-Blood Prince" userId="9be20cd0476c246e" providerId="LiveId" clId="{F6C4326A-5654-4E5B-9099-0350B5A3DA56}" dt="2020-10-08T14:54:12.059" v="1340" actId="478"/>
          <ac:grpSpMkLst>
            <pc:docMk/>
            <pc:sldMk cId="3904125093" sldId="292"/>
            <ac:grpSpMk id="8" creationId="{CE8693E4-3A5F-42EE-BF44-DFA227DDDBB7}"/>
          </ac:grpSpMkLst>
        </pc:grpChg>
        <pc:picChg chg="mod">
          <ac:chgData name="The Half-Blood Prince" userId="9be20cd0476c246e" providerId="LiveId" clId="{F6C4326A-5654-4E5B-9099-0350B5A3DA56}" dt="2020-10-08T14:53:47.698" v="1335"/>
          <ac:picMkLst>
            <pc:docMk/>
            <pc:sldMk cId="3904125093" sldId="292"/>
            <ac:picMk id="5" creationId="{07830188-6D70-46C5-8B06-F791CA5EECC8}"/>
          </ac:picMkLst>
        </pc:picChg>
      </pc:sldChg>
      <pc:sldChg chg="addSp delSp modSp new mod">
        <pc:chgData name="The Half-Blood Prince" userId="9be20cd0476c246e" providerId="LiveId" clId="{F6C4326A-5654-4E5B-9099-0350B5A3DA56}" dt="2020-10-08T15:00:35.896" v="1424" actId="123"/>
        <pc:sldMkLst>
          <pc:docMk/>
          <pc:sldMk cId="2772309391" sldId="293"/>
        </pc:sldMkLst>
        <pc:spChg chg="add del">
          <ac:chgData name="The Half-Blood Prince" userId="9be20cd0476c246e" providerId="LiveId" clId="{F6C4326A-5654-4E5B-9099-0350B5A3DA56}" dt="2020-10-08T14:57:48.294" v="1370" actId="22"/>
          <ac:spMkLst>
            <pc:docMk/>
            <pc:sldMk cId="2772309391" sldId="293"/>
            <ac:spMk id="3" creationId="{767BD70E-6D37-4039-A5B6-C26461B1BA1C}"/>
          </ac:spMkLst>
        </pc:spChg>
        <pc:spChg chg="add mod">
          <ac:chgData name="The Half-Blood Prince" userId="9be20cd0476c246e" providerId="LiveId" clId="{F6C4326A-5654-4E5B-9099-0350B5A3DA56}" dt="2020-10-08T15:00:26.213" v="1423" actId="1076"/>
          <ac:spMkLst>
            <pc:docMk/>
            <pc:sldMk cId="2772309391" sldId="293"/>
            <ac:spMk id="5" creationId="{8BF8D4E1-582A-45E5-9B08-9A7D774A1256}"/>
          </ac:spMkLst>
        </pc:spChg>
        <pc:spChg chg="add mod">
          <ac:chgData name="The Half-Blood Prince" userId="9be20cd0476c246e" providerId="LiveId" clId="{F6C4326A-5654-4E5B-9099-0350B5A3DA56}" dt="2020-10-08T15:00:35.896" v="1424" actId="123"/>
          <ac:spMkLst>
            <pc:docMk/>
            <pc:sldMk cId="2772309391" sldId="293"/>
            <ac:spMk id="7" creationId="{FF5EF993-6B27-4D1E-8ECC-DDA679007B99}"/>
          </ac:spMkLst>
        </pc:spChg>
        <pc:picChg chg="add mod">
          <ac:chgData name="The Half-Blood Prince" userId="9be20cd0476c246e" providerId="LiveId" clId="{F6C4326A-5654-4E5B-9099-0350B5A3DA56}" dt="2020-10-08T15:00:08.833" v="1421" actId="14100"/>
          <ac:picMkLst>
            <pc:docMk/>
            <pc:sldMk cId="2772309391" sldId="293"/>
            <ac:picMk id="8" creationId="{AD3C1887-76DC-47FD-B2EB-B9740ACBA001}"/>
          </ac:picMkLst>
        </pc:picChg>
      </pc:sldChg>
      <pc:sldChg chg="addSp modSp new mod">
        <pc:chgData name="The Half-Blood Prince" userId="9be20cd0476c246e" providerId="LiveId" clId="{F6C4326A-5654-4E5B-9099-0350B5A3DA56}" dt="2020-10-08T15:08:30.208" v="1592" actId="20577"/>
        <pc:sldMkLst>
          <pc:docMk/>
          <pc:sldMk cId="2191325903" sldId="294"/>
        </pc:sldMkLst>
        <pc:spChg chg="add mod">
          <ac:chgData name="The Half-Blood Prince" userId="9be20cd0476c246e" providerId="LiveId" clId="{F6C4326A-5654-4E5B-9099-0350B5A3DA56}" dt="2020-10-08T15:01:45.535" v="1432"/>
          <ac:spMkLst>
            <pc:docMk/>
            <pc:sldMk cId="2191325903" sldId="294"/>
            <ac:spMk id="3" creationId="{C79AB5ED-C65D-4E62-9F65-BEB4A6540291}"/>
          </ac:spMkLst>
        </pc:spChg>
        <pc:spChg chg="add mod">
          <ac:chgData name="The Half-Blood Prince" userId="9be20cd0476c246e" providerId="LiveId" clId="{F6C4326A-5654-4E5B-9099-0350B5A3DA56}" dt="2020-10-08T15:07:20.470" v="1570" actId="1076"/>
          <ac:spMkLst>
            <pc:docMk/>
            <pc:sldMk cId="2191325903" sldId="294"/>
            <ac:spMk id="5" creationId="{CA00EFC4-86DD-4CEA-B0A3-8C800FFF6C3B}"/>
          </ac:spMkLst>
        </pc:spChg>
        <pc:spChg chg="add mod">
          <ac:chgData name="The Half-Blood Prince" userId="9be20cd0476c246e" providerId="LiveId" clId="{F6C4326A-5654-4E5B-9099-0350B5A3DA56}" dt="2020-10-08T15:02:15.734" v="1462" actId="20577"/>
          <ac:spMkLst>
            <pc:docMk/>
            <pc:sldMk cId="2191325903" sldId="294"/>
            <ac:spMk id="6" creationId="{21F86FA5-206F-4ECB-A4AF-1B89B1F3C7F9}"/>
          </ac:spMkLst>
        </pc:spChg>
        <pc:spChg chg="add mod">
          <ac:chgData name="The Half-Blood Prince" userId="9be20cd0476c246e" providerId="LiveId" clId="{F6C4326A-5654-4E5B-9099-0350B5A3DA56}" dt="2020-10-08T15:05:40.628" v="1561" actId="114"/>
          <ac:spMkLst>
            <pc:docMk/>
            <pc:sldMk cId="2191325903" sldId="294"/>
            <ac:spMk id="8" creationId="{682D8DDA-A4CF-4E51-9884-CD028E39868B}"/>
          </ac:spMkLst>
        </pc:spChg>
        <pc:spChg chg="add mod">
          <ac:chgData name="The Half-Blood Prince" userId="9be20cd0476c246e" providerId="LiveId" clId="{F6C4326A-5654-4E5B-9099-0350B5A3DA56}" dt="2020-10-08T15:07:24.589" v="1571" actId="1076"/>
          <ac:spMkLst>
            <pc:docMk/>
            <pc:sldMk cId="2191325903" sldId="294"/>
            <ac:spMk id="10" creationId="{86E2A6FB-D5D0-403A-97D4-A43A4425909C}"/>
          </ac:spMkLst>
        </pc:spChg>
        <pc:spChg chg="add mod">
          <ac:chgData name="The Half-Blood Prince" userId="9be20cd0476c246e" providerId="LiveId" clId="{F6C4326A-5654-4E5B-9099-0350B5A3DA56}" dt="2020-10-08T15:08:30.208" v="1592" actId="20577"/>
          <ac:spMkLst>
            <pc:docMk/>
            <pc:sldMk cId="2191325903" sldId="294"/>
            <ac:spMk id="12" creationId="{94411ADC-BC93-46AE-A419-3088720EAFC7}"/>
          </ac:spMkLst>
        </pc:spChg>
      </pc:sldChg>
      <pc:sldChg chg="addSp modSp new mod modAnim">
        <pc:chgData name="The Half-Blood Prince" userId="9be20cd0476c246e" providerId="LiveId" clId="{F6C4326A-5654-4E5B-9099-0350B5A3DA56}" dt="2020-10-08T15:13:33.422" v="1662" actId="1076"/>
        <pc:sldMkLst>
          <pc:docMk/>
          <pc:sldMk cId="4280761647" sldId="295"/>
        </pc:sldMkLst>
        <pc:spChg chg="mod">
          <ac:chgData name="The Half-Blood Prince" userId="9be20cd0476c246e" providerId="LiveId" clId="{F6C4326A-5654-4E5B-9099-0350B5A3DA56}" dt="2020-10-08T15:09:44.732" v="1596" actId="207"/>
          <ac:spMkLst>
            <pc:docMk/>
            <pc:sldMk cId="4280761647" sldId="295"/>
            <ac:spMk id="3" creationId="{B663C482-06CA-4A32-BA9A-BEA5C6447C75}"/>
          </ac:spMkLst>
        </pc:spChg>
        <pc:spChg chg="mod">
          <ac:chgData name="The Half-Blood Prince" userId="9be20cd0476c246e" providerId="LiveId" clId="{F6C4326A-5654-4E5B-9099-0350B5A3DA56}" dt="2020-10-08T15:09:20.203" v="1594"/>
          <ac:spMkLst>
            <pc:docMk/>
            <pc:sldMk cId="4280761647" sldId="295"/>
            <ac:spMk id="4" creationId="{19C4BEAC-E973-4A3F-9B47-24467D3EE24B}"/>
          </ac:spMkLst>
        </pc:spChg>
        <pc:spChg chg="add mod">
          <ac:chgData name="The Half-Blood Prince" userId="9be20cd0476c246e" providerId="LiveId" clId="{F6C4326A-5654-4E5B-9099-0350B5A3DA56}" dt="2020-10-08T15:11:24.675" v="1621" actId="207"/>
          <ac:spMkLst>
            <pc:docMk/>
            <pc:sldMk cId="4280761647" sldId="295"/>
            <ac:spMk id="7" creationId="{0846130D-E636-427D-A51C-3AF81151ADAF}"/>
          </ac:spMkLst>
        </pc:spChg>
        <pc:spChg chg="add mod">
          <ac:chgData name="The Half-Blood Prince" userId="9be20cd0476c246e" providerId="LiveId" clId="{F6C4326A-5654-4E5B-9099-0350B5A3DA56}" dt="2020-10-08T15:13:33.422" v="1662" actId="1076"/>
          <ac:spMkLst>
            <pc:docMk/>
            <pc:sldMk cId="4280761647" sldId="295"/>
            <ac:spMk id="9" creationId="{2D70C1CA-024B-44A7-A408-3F9B5296B840}"/>
          </ac:spMkLst>
        </pc:spChg>
        <pc:spChg chg="add mod">
          <ac:chgData name="The Half-Blood Prince" userId="9be20cd0476c246e" providerId="LiveId" clId="{F6C4326A-5654-4E5B-9099-0350B5A3DA56}" dt="2020-10-08T15:13:23.117" v="1660" actId="123"/>
          <ac:spMkLst>
            <pc:docMk/>
            <pc:sldMk cId="4280761647" sldId="295"/>
            <ac:spMk id="11" creationId="{FFDDA80D-ED7A-4489-A240-D16963F0BB55}"/>
          </ac:spMkLst>
        </pc:spChg>
        <pc:grpChg chg="add mod">
          <ac:chgData name="The Half-Blood Prince" userId="9be20cd0476c246e" providerId="LiveId" clId="{F6C4326A-5654-4E5B-9099-0350B5A3DA56}" dt="2020-10-08T15:09:23.398" v="1595" actId="1076"/>
          <ac:grpSpMkLst>
            <pc:docMk/>
            <pc:sldMk cId="4280761647" sldId="295"/>
            <ac:grpSpMk id="2" creationId="{C8F275C7-D936-4F89-83E7-4EA9BEEC487C}"/>
          </ac:grpSpMkLst>
        </pc:grpChg>
        <pc:picChg chg="mod">
          <ac:chgData name="The Half-Blood Prince" userId="9be20cd0476c246e" providerId="LiveId" clId="{F6C4326A-5654-4E5B-9099-0350B5A3DA56}" dt="2020-10-08T15:10:21.386" v="1597"/>
          <ac:picMkLst>
            <pc:docMk/>
            <pc:sldMk cId="4280761647" sldId="295"/>
            <ac:picMk id="5" creationId="{4764AB30-D6B0-4345-8E4D-1C5FC4BC58FF}"/>
          </ac:picMkLst>
        </pc:picChg>
      </pc:sldChg>
      <pc:sldChg chg="addSp modSp new mod">
        <pc:chgData name="The Half-Blood Prince" userId="9be20cd0476c246e" providerId="LiveId" clId="{F6C4326A-5654-4E5B-9099-0350B5A3DA56}" dt="2020-10-08T15:19:54.374" v="1712" actId="1076"/>
        <pc:sldMkLst>
          <pc:docMk/>
          <pc:sldMk cId="1400293578" sldId="296"/>
        </pc:sldMkLst>
        <pc:spChg chg="add mod">
          <ac:chgData name="The Half-Blood Prince" userId="9be20cd0476c246e" providerId="LiveId" clId="{F6C4326A-5654-4E5B-9099-0350B5A3DA56}" dt="2020-10-08T15:19:54.374" v="1712" actId="1076"/>
          <ac:spMkLst>
            <pc:docMk/>
            <pc:sldMk cId="1400293578" sldId="296"/>
            <ac:spMk id="3" creationId="{775FA646-BFAD-4C87-9A10-B03390D287AC}"/>
          </ac:spMkLst>
        </pc:spChg>
        <pc:spChg chg="add mod">
          <ac:chgData name="The Half-Blood Prince" userId="9be20cd0476c246e" providerId="LiveId" clId="{F6C4326A-5654-4E5B-9099-0350B5A3DA56}" dt="2020-10-08T15:19:49.478" v="1711" actId="1076"/>
          <ac:spMkLst>
            <pc:docMk/>
            <pc:sldMk cId="1400293578" sldId="296"/>
            <ac:spMk id="7" creationId="{470F3D8F-122F-422F-AFD6-F6894E93256E}"/>
          </ac:spMkLst>
        </pc:spChg>
        <pc:picChg chg="add mod">
          <ac:chgData name="The Half-Blood Prince" userId="9be20cd0476c246e" providerId="LiveId" clId="{F6C4326A-5654-4E5B-9099-0350B5A3DA56}" dt="2020-10-08T15:18:47.341" v="1704" actId="1076"/>
          <ac:picMkLst>
            <pc:docMk/>
            <pc:sldMk cId="1400293578" sldId="296"/>
            <ac:picMk id="4" creationId="{E947315E-C713-4AE9-8A52-86005B1247C6}"/>
          </ac:picMkLst>
        </pc:picChg>
        <pc:picChg chg="add mod">
          <ac:chgData name="The Half-Blood Prince" userId="9be20cd0476c246e" providerId="LiveId" clId="{F6C4326A-5654-4E5B-9099-0350B5A3DA56}" dt="2020-10-08T15:18:43.478" v="1703" actId="1076"/>
          <ac:picMkLst>
            <pc:docMk/>
            <pc:sldMk cId="1400293578" sldId="296"/>
            <ac:picMk id="5" creationId="{51105D40-C2A6-4B50-8841-29BCD764340F}"/>
          </ac:picMkLst>
        </pc:picChg>
      </pc:sldChg>
      <pc:sldChg chg="addSp modSp new mod">
        <pc:chgData name="The Half-Blood Prince" userId="9be20cd0476c246e" providerId="LiveId" clId="{F6C4326A-5654-4E5B-9099-0350B5A3DA56}" dt="2020-10-08T15:25:46.773" v="1801" actId="1076"/>
        <pc:sldMkLst>
          <pc:docMk/>
          <pc:sldMk cId="694066807" sldId="297"/>
        </pc:sldMkLst>
        <pc:spChg chg="add mod">
          <ac:chgData name="The Half-Blood Prince" userId="9be20cd0476c246e" providerId="LiveId" clId="{F6C4326A-5654-4E5B-9099-0350B5A3DA56}" dt="2020-10-08T15:23:30.966" v="1747" actId="1076"/>
          <ac:spMkLst>
            <pc:docMk/>
            <pc:sldMk cId="694066807" sldId="297"/>
            <ac:spMk id="3" creationId="{342A1F1A-AE32-42B6-8ABD-898B5B6B1253}"/>
          </ac:spMkLst>
        </pc:spChg>
        <pc:spChg chg="add mod">
          <ac:chgData name="The Half-Blood Prince" userId="9be20cd0476c246e" providerId="LiveId" clId="{F6C4326A-5654-4E5B-9099-0350B5A3DA56}" dt="2020-10-08T15:23:54.852" v="1752" actId="14100"/>
          <ac:spMkLst>
            <pc:docMk/>
            <pc:sldMk cId="694066807" sldId="297"/>
            <ac:spMk id="5" creationId="{90B1B892-7B1F-4693-A158-FEBA803F185B}"/>
          </ac:spMkLst>
        </pc:spChg>
        <pc:spChg chg="add mod">
          <ac:chgData name="The Half-Blood Prince" userId="9be20cd0476c246e" providerId="LiveId" clId="{F6C4326A-5654-4E5B-9099-0350B5A3DA56}" dt="2020-10-08T15:24:38.597" v="1792" actId="20577"/>
          <ac:spMkLst>
            <pc:docMk/>
            <pc:sldMk cId="694066807" sldId="297"/>
            <ac:spMk id="8" creationId="{5FEDD58D-9755-4A27-AF79-41008DD8A9D5}"/>
          </ac:spMkLst>
        </pc:spChg>
        <pc:spChg chg="add mod">
          <ac:chgData name="The Half-Blood Prince" userId="9be20cd0476c246e" providerId="LiveId" clId="{F6C4326A-5654-4E5B-9099-0350B5A3DA56}" dt="2020-10-08T15:25:28.366" v="1798" actId="114"/>
          <ac:spMkLst>
            <pc:docMk/>
            <pc:sldMk cId="694066807" sldId="297"/>
            <ac:spMk id="10" creationId="{4D188CAA-75B7-43EE-BD56-6CDAA9AA2B53}"/>
          </ac:spMkLst>
        </pc:spChg>
        <pc:picChg chg="add mod">
          <ac:chgData name="The Half-Blood Prince" userId="9be20cd0476c246e" providerId="LiveId" clId="{F6C4326A-5654-4E5B-9099-0350B5A3DA56}" dt="2020-10-08T15:25:46.773" v="1801" actId="1076"/>
          <ac:picMkLst>
            <pc:docMk/>
            <pc:sldMk cId="694066807" sldId="297"/>
            <ac:picMk id="6" creationId="{E1117AAF-0234-420C-B9B2-DBEC963EA732}"/>
          </ac:picMkLst>
        </pc:picChg>
        <pc:picChg chg="add mod">
          <ac:chgData name="The Half-Blood Prince" userId="9be20cd0476c246e" providerId="LiveId" clId="{F6C4326A-5654-4E5B-9099-0350B5A3DA56}" dt="2020-10-08T15:25:41.529" v="1800" actId="1076"/>
          <ac:picMkLst>
            <pc:docMk/>
            <pc:sldMk cId="694066807" sldId="297"/>
            <ac:picMk id="11" creationId="{922A46CF-9DED-4702-B1FC-FDAE30073E42}"/>
          </ac:picMkLst>
        </pc:picChg>
      </pc:sldChg>
      <pc:sldChg chg="addSp modSp new mod">
        <pc:chgData name="The Half-Blood Prince" userId="9be20cd0476c246e" providerId="LiveId" clId="{F6C4326A-5654-4E5B-9099-0350B5A3DA56}" dt="2020-10-08T16:58:18.198" v="2188" actId="1076"/>
        <pc:sldMkLst>
          <pc:docMk/>
          <pc:sldMk cId="1299315127" sldId="298"/>
        </pc:sldMkLst>
        <pc:spChg chg="mod">
          <ac:chgData name="The Half-Blood Prince" userId="9be20cd0476c246e" providerId="LiveId" clId="{F6C4326A-5654-4E5B-9099-0350B5A3DA56}" dt="2020-10-08T15:28:51.861" v="1803"/>
          <ac:spMkLst>
            <pc:docMk/>
            <pc:sldMk cId="1299315127" sldId="298"/>
            <ac:spMk id="3" creationId="{BDACD9F2-ECB2-4270-927D-EBC505D15859}"/>
          </ac:spMkLst>
        </pc:spChg>
        <pc:spChg chg="mod">
          <ac:chgData name="The Half-Blood Prince" userId="9be20cd0476c246e" providerId="LiveId" clId="{F6C4326A-5654-4E5B-9099-0350B5A3DA56}" dt="2020-10-08T15:28:51.861" v="1803"/>
          <ac:spMkLst>
            <pc:docMk/>
            <pc:sldMk cId="1299315127" sldId="298"/>
            <ac:spMk id="4" creationId="{BCA1FCA2-ABC3-4E86-8FE5-0772666DC988}"/>
          </ac:spMkLst>
        </pc:spChg>
        <pc:spChg chg="mod">
          <ac:chgData name="The Half-Blood Prince" userId="9be20cd0476c246e" providerId="LiveId" clId="{F6C4326A-5654-4E5B-9099-0350B5A3DA56}" dt="2020-10-08T15:28:51.861" v="1803"/>
          <ac:spMkLst>
            <pc:docMk/>
            <pc:sldMk cId="1299315127" sldId="298"/>
            <ac:spMk id="5" creationId="{C00F29DB-CB57-47A3-B4E8-121D9F89DC1D}"/>
          </ac:spMkLst>
        </pc:spChg>
        <pc:spChg chg="mod">
          <ac:chgData name="The Half-Blood Prince" userId="9be20cd0476c246e" providerId="LiveId" clId="{F6C4326A-5654-4E5B-9099-0350B5A3DA56}" dt="2020-10-08T15:28:51.861" v="1803"/>
          <ac:spMkLst>
            <pc:docMk/>
            <pc:sldMk cId="1299315127" sldId="298"/>
            <ac:spMk id="6" creationId="{3A4138A3-A2A5-4CB8-84E9-D3FD4C2B399F}"/>
          </ac:spMkLst>
        </pc:spChg>
        <pc:spChg chg="mod">
          <ac:chgData name="The Half-Blood Prince" userId="9be20cd0476c246e" providerId="LiveId" clId="{F6C4326A-5654-4E5B-9099-0350B5A3DA56}" dt="2020-10-08T15:28:51.861" v="1803"/>
          <ac:spMkLst>
            <pc:docMk/>
            <pc:sldMk cId="1299315127" sldId="298"/>
            <ac:spMk id="7" creationId="{864AD529-3765-4C3B-8F65-99F296DA18A7}"/>
          </ac:spMkLst>
        </pc:spChg>
        <pc:spChg chg="add mod">
          <ac:chgData name="The Half-Blood Prince" userId="9be20cd0476c246e" providerId="LiveId" clId="{F6C4326A-5654-4E5B-9099-0350B5A3DA56}" dt="2020-10-08T16:58:18.198" v="2188" actId="1076"/>
          <ac:spMkLst>
            <pc:docMk/>
            <pc:sldMk cId="1299315127" sldId="298"/>
            <ac:spMk id="8" creationId="{AF676882-AC78-4906-9D0F-6AFE128A2195}"/>
          </ac:spMkLst>
        </pc:spChg>
        <pc:spChg chg="add mod">
          <ac:chgData name="The Half-Blood Prince" userId="9be20cd0476c246e" providerId="LiveId" clId="{F6C4326A-5654-4E5B-9099-0350B5A3DA56}" dt="2020-10-08T15:29:27.790" v="1830" actId="1076"/>
          <ac:spMkLst>
            <pc:docMk/>
            <pc:sldMk cId="1299315127" sldId="298"/>
            <ac:spMk id="9" creationId="{99595F0D-7319-4AC4-93CC-2CA0F5081690}"/>
          </ac:spMkLst>
        </pc:spChg>
        <pc:grpChg chg="add mod">
          <ac:chgData name="The Half-Blood Prince" userId="9be20cd0476c246e" providerId="LiveId" clId="{F6C4326A-5654-4E5B-9099-0350B5A3DA56}" dt="2020-10-08T15:29:23.951" v="1829" actId="1076"/>
          <ac:grpSpMkLst>
            <pc:docMk/>
            <pc:sldMk cId="1299315127" sldId="298"/>
            <ac:grpSpMk id="2" creationId="{25E72BF5-26C8-4FEC-94AB-A4447991941E}"/>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E4C83-F26F-42F9-A66B-A4160F6B7C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481B85-AC9B-4C43-BAFE-3D6016A605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FF046E-23D6-46D2-8077-767DB1E75031}"/>
              </a:ext>
            </a:extLst>
          </p:cNvPr>
          <p:cNvSpPr>
            <a:spLocks noGrp="1"/>
          </p:cNvSpPr>
          <p:nvPr>
            <p:ph type="dt" sz="half" idx="10"/>
          </p:nvPr>
        </p:nvSpPr>
        <p:spPr/>
        <p:txBody>
          <a:bodyPr/>
          <a:lstStyle/>
          <a:p>
            <a:fld id="{7A006B6D-4892-423F-A968-827B7EC7F8E5}" type="datetimeFigureOut">
              <a:rPr lang="en-US" smtClean="0"/>
              <a:t>30-Jun-21</a:t>
            </a:fld>
            <a:endParaRPr lang="en-US"/>
          </a:p>
        </p:txBody>
      </p:sp>
      <p:sp>
        <p:nvSpPr>
          <p:cNvPr id="5" name="Footer Placeholder 4">
            <a:extLst>
              <a:ext uri="{FF2B5EF4-FFF2-40B4-BE49-F238E27FC236}">
                <a16:creationId xmlns:a16="http://schemas.microsoft.com/office/drawing/2014/main" id="{697482E0-B748-4E22-89D7-C6E477CF25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9F8230-6D18-40F1-BA66-8F1C1F12701E}"/>
              </a:ext>
            </a:extLst>
          </p:cNvPr>
          <p:cNvSpPr>
            <a:spLocks noGrp="1"/>
          </p:cNvSpPr>
          <p:nvPr>
            <p:ph type="sldNum" sz="quarter" idx="12"/>
          </p:nvPr>
        </p:nvSpPr>
        <p:spPr/>
        <p:txBody>
          <a:bodyPr/>
          <a:lstStyle/>
          <a:p>
            <a:fld id="{A3873A04-9760-4B63-BFE8-5873A5CE2CD6}" type="slidenum">
              <a:rPr lang="en-US" smtClean="0"/>
              <a:t>‹#›</a:t>
            </a:fld>
            <a:endParaRPr lang="en-US"/>
          </a:p>
        </p:txBody>
      </p:sp>
    </p:spTree>
    <p:extLst>
      <p:ext uri="{BB962C8B-B14F-4D97-AF65-F5344CB8AC3E}">
        <p14:creationId xmlns:p14="http://schemas.microsoft.com/office/powerpoint/2010/main" val="2334118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F2F2-9D42-45DA-84B5-4E4FB39048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6AC52A-B39D-4090-BB1F-3F261EA300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54F431-C341-4BE1-A718-2223E432815B}"/>
              </a:ext>
            </a:extLst>
          </p:cNvPr>
          <p:cNvSpPr>
            <a:spLocks noGrp="1"/>
          </p:cNvSpPr>
          <p:nvPr>
            <p:ph type="dt" sz="half" idx="10"/>
          </p:nvPr>
        </p:nvSpPr>
        <p:spPr/>
        <p:txBody>
          <a:bodyPr/>
          <a:lstStyle/>
          <a:p>
            <a:fld id="{7A006B6D-4892-423F-A968-827B7EC7F8E5}" type="datetimeFigureOut">
              <a:rPr lang="en-US" smtClean="0"/>
              <a:t>30-Jun-21</a:t>
            </a:fld>
            <a:endParaRPr lang="en-US"/>
          </a:p>
        </p:txBody>
      </p:sp>
      <p:sp>
        <p:nvSpPr>
          <p:cNvPr id="5" name="Footer Placeholder 4">
            <a:extLst>
              <a:ext uri="{FF2B5EF4-FFF2-40B4-BE49-F238E27FC236}">
                <a16:creationId xmlns:a16="http://schemas.microsoft.com/office/drawing/2014/main" id="{0A7B174E-6467-4199-80F0-A6638F5DD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99CFA3-4790-4F89-954A-C7CBE66B4427}"/>
              </a:ext>
            </a:extLst>
          </p:cNvPr>
          <p:cNvSpPr>
            <a:spLocks noGrp="1"/>
          </p:cNvSpPr>
          <p:nvPr>
            <p:ph type="sldNum" sz="quarter" idx="12"/>
          </p:nvPr>
        </p:nvSpPr>
        <p:spPr/>
        <p:txBody>
          <a:bodyPr/>
          <a:lstStyle/>
          <a:p>
            <a:fld id="{A3873A04-9760-4B63-BFE8-5873A5CE2CD6}" type="slidenum">
              <a:rPr lang="en-US" smtClean="0"/>
              <a:t>‹#›</a:t>
            </a:fld>
            <a:endParaRPr lang="en-US"/>
          </a:p>
        </p:txBody>
      </p:sp>
    </p:spTree>
    <p:extLst>
      <p:ext uri="{BB962C8B-B14F-4D97-AF65-F5344CB8AC3E}">
        <p14:creationId xmlns:p14="http://schemas.microsoft.com/office/powerpoint/2010/main" val="3567211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42BFD7-BE05-496F-AEA5-19F4B86343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0FD582-608E-4DC4-AE23-6497DA4FFD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8B796-0F1B-40FB-8FAD-44BD192A73F0}"/>
              </a:ext>
            </a:extLst>
          </p:cNvPr>
          <p:cNvSpPr>
            <a:spLocks noGrp="1"/>
          </p:cNvSpPr>
          <p:nvPr>
            <p:ph type="dt" sz="half" idx="10"/>
          </p:nvPr>
        </p:nvSpPr>
        <p:spPr/>
        <p:txBody>
          <a:bodyPr/>
          <a:lstStyle/>
          <a:p>
            <a:fld id="{7A006B6D-4892-423F-A968-827B7EC7F8E5}" type="datetimeFigureOut">
              <a:rPr lang="en-US" smtClean="0"/>
              <a:t>30-Jun-21</a:t>
            </a:fld>
            <a:endParaRPr lang="en-US"/>
          </a:p>
        </p:txBody>
      </p:sp>
      <p:sp>
        <p:nvSpPr>
          <p:cNvPr id="5" name="Footer Placeholder 4">
            <a:extLst>
              <a:ext uri="{FF2B5EF4-FFF2-40B4-BE49-F238E27FC236}">
                <a16:creationId xmlns:a16="http://schemas.microsoft.com/office/drawing/2014/main" id="{62CE27E2-AA66-49E2-A2E0-468BDA3C8A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ADAEA-7B87-42E2-B84F-AF652A1B1164}"/>
              </a:ext>
            </a:extLst>
          </p:cNvPr>
          <p:cNvSpPr>
            <a:spLocks noGrp="1"/>
          </p:cNvSpPr>
          <p:nvPr>
            <p:ph type="sldNum" sz="quarter" idx="12"/>
          </p:nvPr>
        </p:nvSpPr>
        <p:spPr/>
        <p:txBody>
          <a:bodyPr/>
          <a:lstStyle/>
          <a:p>
            <a:fld id="{A3873A04-9760-4B63-BFE8-5873A5CE2CD6}" type="slidenum">
              <a:rPr lang="en-US" smtClean="0"/>
              <a:t>‹#›</a:t>
            </a:fld>
            <a:endParaRPr lang="en-US"/>
          </a:p>
        </p:txBody>
      </p:sp>
    </p:spTree>
    <p:extLst>
      <p:ext uri="{BB962C8B-B14F-4D97-AF65-F5344CB8AC3E}">
        <p14:creationId xmlns:p14="http://schemas.microsoft.com/office/powerpoint/2010/main" val="1101320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7574B-37C6-406F-A421-8121ABFE94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05C821-128D-4866-9DCE-8E3102A8DD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1694F3-0E98-4EC3-A899-108EC5E9767A}"/>
              </a:ext>
            </a:extLst>
          </p:cNvPr>
          <p:cNvSpPr>
            <a:spLocks noGrp="1"/>
          </p:cNvSpPr>
          <p:nvPr>
            <p:ph type="dt" sz="half" idx="10"/>
          </p:nvPr>
        </p:nvSpPr>
        <p:spPr/>
        <p:txBody>
          <a:bodyPr/>
          <a:lstStyle/>
          <a:p>
            <a:fld id="{7A006B6D-4892-423F-A968-827B7EC7F8E5}" type="datetimeFigureOut">
              <a:rPr lang="en-US" smtClean="0"/>
              <a:t>30-Jun-21</a:t>
            </a:fld>
            <a:endParaRPr lang="en-US"/>
          </a:p>
        </p:txBody>
      </p:sp>
      <p:sp>
        <p:nvSpPr>
          <p:cNvPr id="5" name="Footer Placeholder 4">
            <a:extLst>
              <a:ext uri="{FF2B5EF4-FFF2-40B4-BE49-F238E27FC236}">
                <a16:creationId xmlns:a16="http://schemas.microsoft.com/office/drawing/2014/main" id="{474BE191-602F-4127-B73B-AFF9F8A26A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77458B-906E-4C60-AF03-02340DBC7BC7}"/>
              </a:ext>
            </a:extLst>
          </p:cNvPr>
          <p:cNvSpPr>
            <a:spLocks noGrp="1"/>
          </p:cNvSpPr>
          <p:nvPr>
            <p:ph type="sldNum" sz="quarter" idx="12"/>
          </p:nvPr>
        </p:nvSpPr>
        <p:spPr/>
        <p:txBody>
          <a:bodyPr/>
          <a:lstStyle/>
          <a:p>
            <a:fld id="{A3873A04-9760-4B63-BFE8-5873A5CE2CD6}" type="slidenum">
              <a:rPr lang="en-US" smtClean="0"/>
              <a:t>‹#›</a:t>
            </a:fld>
            <a:endParaRPr lang="en-US"/>
          </a:p>
        </p:txBody>
      </p:sp>
    </p:spTree>
    <p:extLst>
      <p:ext uri="{BB962C8B-B14F-4D97-AF65-F5344CB8AC3E}">
        <p14:creationId xmlns:p14="http://schemas.microsoft.com/office/powerpoint/2010/main" val="158694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8258E-68A5-4917-ACDB-64EF4F59DA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D8961B-7244-47B6-88B9-FA2DBB83C6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558E4B-13D5-4D3B-9F39-654AE3CD26BB}"/>
              </a:ext>
            </a:extLst>
          </p:cNvPr>
          <p:cNvSpPr>
            <a:spLocks noGrp="1"/>
          </p:cNvSpPr>
          <p:nvPr>
            <p:ph type="dt" sz="half" idx="10"/>
          </p:nvPr>
        </p:nvSpPr>
        <p:spPr/>
        <p:txBody>
          <a:bodyPr/>
          <a:lstStyle/>
          <a:p>
            <a:fld id="{7A006B6D-4892-423F-A968-827B7EC7F8E5}" type="datetimeFigureOut">
              <a:rPr lang="en-US" smtClean="0"/>
              <a:t>30-Jun-21</a:t>
            </a:fld>
            <a:endParaRPr lang="en-US"/>
          </a:p>
        </p:txBody>
      </p:sp>
      <p:sp>
        <p:nvSpPr>
          <p:cNvPr id="5" name="Footer Placeholder 4">
            <a:extLst>
              <a:ext uri="{FF2B5EF4-FFF2-40B4-BE49-F238E27FC236}">
                <a16:creationId xmlns:a16="http://schemas.microsoft.com/office/drawing/2014/main" id="{72E191EE-A643-4BD6-BAED-C7FF229722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DEE89D-5F0F-4E64-9B25-6309BD5AC919}"/>
              </a:ext>
            </a:extLst>
          </p:cNvPr>
          <p:cNvSpPr>
            <a:spLocks noGrp="1"/>
          </p:cNvSpPr>
          <p:nvPr>
            <p:ph type="sldNum" sz="quarter" idx="12"/>
          </p:nvPr>
        </p:nvSpPr>
        <p:spPr/>
        <p:txBody>
          <a:bodyPr/>
          <a:lstStyle/>
          <a:p>
            <a:fld id="{A3873A04-9760-4B63-BFE8-5873A5CE2CD6}" type="slidenum">
              <a:rPr lang="en-US" smtClean="0"/>
              <a:t>‹#›</a:t>
            </a:fld>
            <a:endParaRPr lang="en-US"/>
          </a:p>
        </p:txBody>
      </p:sp>
    </p:spTree>
    <p:extLst>
      <p:ext uri="{BB962C8B-B14F-4D97-AF65-F5344CB8AC3E}">
        <p14:creationId xmlns:p14="http://schemas.microsoft.com/office/powerpoint/2010/main" val="1196444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2C208-F8EF-48B2-BB31-3D73DB4C8F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64E08F-B53F-4530-976D-B392D5C34E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D8A831-08FF-4140-A8D1-E676D43798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0FFD63-9488-4F1F-AEE9-1ECD9D7EA33B}"/>
              </a:ext>
            </a:extLst>
          </p:cNvPr>
          <p:cNvSpPr>
            <a:spLocks noGrp="1"/>
          </p:cNvSpPr>
          <p:nvPr>
            <p:ph type="dt" sz="half" idx="10"/>
          </p:nvPr>
        </p:nvSpPr>
        <p:spPr/>
        <p:txBody>
          <a:bodyPr/>
          <a:lstStyle/>
          <a:p>
            <a:fld id="{7A006B6D-4892-423F-A968-827B7EC7F8E5}" type="datetimeFigureOut">
              <a:rPr lang="en-US" smtClean="0"/>
              <a:t>30-Jun-21</a:t>
            </a:fld>
            <a:endParaRPr lang="en-US"/>
          </a:p>
        </p:txBody>
      </p:sp>
      <p:sp>
        <p:nvSpPr>
          <p:cNvPr id="6" name="Footer Placeholder 5">
            <a:extLst>
              <a:ext uri="{FF2B5EF4-FFF2-40B4-BE49-F238E27FC236}">
                <a16:creationId xmlns:a16="http://schemas.microsoft.com/office/drawing/2014/main" id="{8C056AE0-345C-484C-9D52-398D8F732D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3717-31C4-4D52-B8BF-96CECBF0101E}"/>
              </a:ext>
            </a:extLst>
          </p:cNvPr>
          <p:cNvSpPr>
            <a:spLocks noGrp="1"/>
          </p:cNvSpPr>
          <p:nvPr>
            <p:ph type="sldNum" sz="quarter" idx="12"/>
          </p:nvPr>
        </p:nvSpPr>
        <p:spPr/>
        <p:txBody>
          <a:bodyPr/>
          <a:lstStyle/>
          <a:p>
            <a:fld id="{A3873A04-9760-4B63-BFE8-5873A5CE2CD6}" type="slidenum">
              <a:rPr lang="en-US" smtClean="0"/>
              <a:t>‹#›</a:t>
            </a:fld>
            <a:endParaRPr lang="en-US"/>
          </a:p>
        </p:txBody>
      </p:sp>
    </p:spTree>
    <p:extLst>
      <p:ext uri="{BB962C8B-B14F-4D97-AF65-F5344CB8AC3E}">
        <p14:creationId xmlns:p14="http://schemas.microsoft.com/office/powerpoint/2010/main" val="3520599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31104-18A7-4605-811B-97761FEA6C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803521-5BD8-4ED3-A847-D62900A7CB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09A0D7-6E5E-4544-8C38-E104F50291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65DED6-7599-480D-8BA0-88B7DB024D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D98E89-ABF4-41CD-B962-DB2505DE28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B9EEB7-F92E-4E20-A180-075D089AD2AF}"/>
              </a:ext>
            </a:extLst>
          </p:cNvPr>
          <p:cNvSpPr>
            <a:spLocks noGrp="1"/>
          </p:cNvSpPr>
          <p:nvPr>
            <p:ph type="dt" sz="half" idx="10"/>
          </p:nvPr>
        </p:nvSpPr>
        <p:spPr/>
        <p:txBody>
          <a:bodyPr/>
          <a:lstStyle/>
          <a:p>
            <a:fld id="{7A006B6D-4892-423F-A968-827B7EC7F8E5}" type="datetimeFigureOut">
              <a:rPr lang="en-US" smtClean="0"/>
              <a:t>30-Jun-21</a:t>
            </a:fld>
            <a:endParaRPr lang="en-US"/>
          </a:p>
        </p:txBody>
      </p:sp>
      <p:sp>
        <p:nvSpPr>
          <p:cNvPr id="8" name="Footer Placeholder 7">
            <a:extLst>
              <a:ext uri="{FF2B5EF4-FFF2-40B4-BE49-F238E27FC236}">
                <a16:creationId xmlns:a16="http://schemas.microsoft.com/office/drawing/2014/main" id="{AA027841-17EA-4774-A44C-A5E7091631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E38BCE-2A6F-41A2-974A-E91F91E0E6A9}"/>
              </a:ext>
            </a:extLst>
          </p:cNvPr>
          <p:cNvSpPr>
            <a:spLocks noGrp="1"/>
          </p:cNvSpPr>
          <p:nvPr>
            <p:ph type="sldNum" sz="quarter" idx="12"/>
          </p:nvPr>
        </p:nvSpPr>
        <p:spPr/>
        <p:txBody>
          <a:bodyPr/>
          <a:lstStyle/>
          <a:p>
            <a:fld id="{A3873A04-9760-4B63-BFE8-5873A5CE2CD6}" type="slidenum">
              <a:rPr lang="en-US" smtClean="0"/>
              <a:t>‹#›</a:t>
            </a:fld>
            <a:endParaRPr lang="en-US"/>
          </a:p>
        </p:txBody>
      </p:sp>
    </p:spTree>
    <p:extLst>
      <p:ext uri="{BB962C8B-B14F-4D97-AF65-F5344CB8AC3E}">
        <p14:creationId xmlns:p14="http://schemas.microsoft.com/office/powerpoint/2010/main" val="4012940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70E2F-98A6-497D-A501-59D0EBDB93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252996-6C26-4D39-8879-520BA92096AC}"/>
              </a:ext>
            </a:extLst>
          </p:cNvPr>
          <p:cNvSpPr>
            <a:spLocks noGrp="1"/>
          </p:cNvSpPr>
          <p:nvPr>
            <p:ph type="dt" sz="half" idx="10"/>
          </p:nvPr>
        </p:nvSpPr>
        <p:spPr/>
        <p:txBody>
          <a:bodyPr/>
          <a:lstStyle/>
          <a:p>
            <a:fld id="{7A006B6D-4892-423F-A968-827B7EC7F8E5}" type="datetimeFigureOut">
              <a:rPr lang="en-US" smtClean="0"/>
              <a:t>30-Jun-21</a:t>
            </a:fld>
            <a:endParaRPr lang="en-US"/>
          </a:p>
        </p:txBody>
      </p:sp>
      <p:sp>
        <p:nvSpPr>
          <p:cNvPr id="4" name="Footer Placeholder 3">
            <a:extLst>
              <a:ext uri="{FF2B5EF4-FFF2-40B4-BE49-F238E27FC236}">
                <a16:creationId xmlns:a16="http://schemas.microsoft.com/office/drawing/2014/main" id="{5A069D84-E347-4373-9934-FECE5D12D2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F06752-3792-4B3D-9324-DDF3CE2D8810}"/>
              </a:ext>
            </a:extLst>
          </p:cNvPr>
          <p:cNvSpPr>
            <a:spLocks noGrp="1"/>
          </p:cNvSpPr>
          <p:nvPr>
            <p:ph type="sldNum" sz="quarter" idx="12"/>
          </p:nvPr>
        </p:nvSpPr>
        <p:spPr/>
        <p:txBody>
          <a:bodyPr/>
          <a:lstStyle/>
          <a:p>
            <a:fld id="{A3873A04-9760-4B63-BFE8-5873A5CE2CD6}" type="slidenum">
              <a:rPr lang="en-US" smtClean="0"/>
              <a:t>‹#›</a:t>
            </a:fld>
            <a:endParaRPr lang="en-US"/>
          </a:p>
        </p:txBody>
      </p:sp>
    </p:spTree>
    <p:extLst>
      <p:ext uri="{BB962C8B-B14F-4D97-AF65-F5344CB8AC3E}">
        <p14:creationId xmlns:p14="http://schemas.microsoft.com/office/powerpoint/2010/main" val="4268407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125316-8CAA-4DEE-AFA7-8EAD1999B27B}"/>
              </a:ext>
            </a:extLst>
          </p:cNvPr>
          <p:cNvSpPr>
            <a:spLocks noGrp="1"/>
          </p:cNvSpPr>
          <p:nvPr>
            <p:ph type="dt" sz="half" idx="10"/>
          </p:nvPr>
        </p:nvSpPr>
        <p:spPr/>
        <p:txBody>
          <a:bodyPr/>
          <a:lstStyle/>
          <a:p>
            <a:fld id="{7A006B6D-4892-423F-A968-827B7EC7F8E5}" type="datetimeFigureOut">
              <a:rPr lang="en-US" smtClean="0"/>
              <a:t>30-Jun-21</a:t>
            </a:fld>
            <a:endParaRPr lang="en-US"/>
          </a:p>
        </p:txBody>
      </p:sp>
      <p:sp>
        <p:nvSpPr>
          <p:cNvPr id="3" name="Footer Placeholder 2">
            <a:extLst>
              <a:ext uri="{FF2B5EF4-FFF2-40B4-BE49-F238E27FC236}">
                <a16:creationId xmlns:a16="http://schemas.microsoft.com/office/drawing/2014/main" id="{83D118F2-E5FF-4AB7-B65A-F63DE0DFB2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8EDC1E-5C8B-4E7B-ACC2-204DF6485697}"/>
              </a:ext>
            </a:extLst>
          </p:cNvPr>
          <p:cNvSpPr>
            <a:spLocks noGrp="1"/>
          </p:cNvSpPr>
          <p:nvPr>
            <p:ph type="sldNum" sz="quarter" idx="12"/>
          </p:nvPr>
        </p:nvSpPr>
        <p:spPr/>
        <p:txBody>
          <a:bodyPr/>
          <a:lstStyle/>
          <a:p>
            <a:fld id="{A3873A04-9760-4B63-BFE8-5873A5CE2CD6}" type="slidenum">
              <a:rPr lang="en-US" smtClean="0"/>
              <a:t>‹#›</a:t>
            </a:fld>
            <a:endParaRPr lang="en-US"/>
          </a:p>
        </p:txBody>
      </p:sp>
    </p:spTree>
    <p:extLst>
      <p:ext uri="{BB962C8B-B14F-4D97-AF65-F5344CB8AC3E}">
        <p14:creationId xmlns:p14="http://schemas.microsoft.com/office/powerpoint/2010/main" val="206265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3B474-94C2-4977-B075-617A83BDB8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1FC008-1949-45D7-9114-613F8E6D7D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205CB3-6B16-4755-9468-27069EBE9D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BF66A4-88EC-47F9-9200-A18DF2FE6899}"/>
              </a:ext>
            </a:extLst>
          </p:cNvPr>
          <p:cNvSpPr>
            <a:spLocks noGrp="1"/>
          </p:cNvSpPr>
          <p:nvPr>
            <p:ph type="dt" sz="half" idx="10"/>
          </p:nvPr>
        </p:nvSpPr>
        <p:spPr/>
        <p:txBody>
          <a:bodyPr/>
          <a:lstStyle/>
          <a:p>
            <a:fld id="{7A006B6D-4892-423F-A968-827B7EC7F8E5}" type="datetimeFigureOut">
              <a:rPr lang="en-US" smtClean="0"/>
              <a:t>30-Jun-21</a:t>
            </a:fld>
            <a:endParaRPr lang="en-US"/>
          </a:p>
        </p:txBody>
      </p:sp>
      <p:sp>
        <p:nvSpPr>
          <p:cNvPr id="6" name="Footer Placeholder 5">
            <a:extLst>
              <a:ext uri="{FF2B5EF4-FFF2-40B4-BE49-F238E27FC236}">
                <a16:creationId xmlns:a16="http://schemas.microsoft.com/office/drawing/2014/main" id="{B55E4565-BAAE-47B3-A9EE-F126A8C886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027C08-AB93-4181-9A70-041442C63403}"/>
              </a:ext>
            </a:extLst>
          </p:cNvPr>
          <p:cNvSpPr>
            <a:spLocks noGrp="1"/>
          </p:cNvSpPr>
          <p:nvPr>
            <p:ph type="sldNum" sz="quarter" idx="12"/>
          </p:nvPr>
        </p:nvSpPr>
        <p:spPr/>
        <p:txBody>
          <a:bodyPr/>
          <a:lstStyle/>
          <a:p>
            <a:fld id="{A3873A04-9760-4B63-BFE8-5873A5CE2CD6}" type="slidenum">
              <a:rPr lang="en-US" smtClean="0"/>
              <a:t>‹#›</a:t>
            </a:fld>
            <a:endParaRPr lang="en-US"/>
          </a:p>
        </p:txBody>
      </p:sp>
    </p:spTree>
    <p:extLst>
      <p:ext uri="{BB962C8B-B14F-4D97-AF65-F5344CB8AC3E}">
        <p14:creationId xmlns:p14="http://schemas.microsoft.com/office/powerpoint/2010/main" val="3818032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F6C88-C667-4A42-9986-ED9601C884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C3D730-34E7-4810-8EEB-B59222C5C6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CC6284-80FF-4498-B14F-D1769EEF24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19FEEE-BAB0-4BD6-99FC-06F08D744E85}"/>
              </a:ext>
            </a:extLst>
          </p:cNvPr>
          <p:cNvSpPr>
            <a:spLocks noGrp="1"/>
          </p:cNvSpPr>
          <p:nvPr>
            <p:ph type="dt" sz="half" idx="10"/>
          </p:nvPr>
        </p:nvSpPr>
        <p:spPr/>
        <p:txBody>
          <a:bodyPr/>
          <a:lstStyle/>
          <a:p>
            <a:fld id="{7A006B6D-4892-423F-A968-827B7EC7F8E5}" type="datetimeFigureOut">
              <a:rPr lang="en-US" smtClean="0"/>
              <a:t>30-Jun-21</a:t>
            </a:fld>
            <a:endParaRPr lang="en-US"/>
          </a:p>
        </p:txBody>
      </p:sp>
      <p:sp>
        <p:nvSpPr>
          <p:cNvPr id="6" name="Footer Placeholder 5">
            <a:extLst>
              <a:ext uri="{FF2B5EF4-FFF2-40B4-BE49-F238E27FC236}">
                <a16:creationId xmlns:a16="http://schemas.microsoft.com/office/drawing/2014/main" id="{2520F126-45BB-4FB0-9D75-4C3A1F5160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0958B0-C108-40D2-80B4-BD8331878001}"/>
              </a:ext>
            </a:extLst>
          </p:cNvPr>
          <p:cNvSpPr>
            <a:spLocks noGrp="1"/>
          </p:cNvSpPr>
          <p:nvPr>
            <p:ph type="sldNum" sz="quarter" idx="12"/>
          </p:nvPr>
        </p:nvSpPr>
        <p:spPr/>
        <p:txBody>
          <a:bodyPr/>
          <a:lstStyle/>
          <a:p>
            <a:fld id="{A3873A04-9760-4B63-BFE8-5873A5CE2CD6}" type="slidenum">
              <a:rPr lang="en-US" smtClean="0"/>
              <a:t>‹#›</a:t>
            </a:fld>
            <a:endParaRPr lang="en-US"/>
          </a:p>
        </p:txBody>
      </p:sp>
    </p:spTree>
    <p:extLst>
      <p:ext uri="{BB962C8B-B14F-4D97-AF65-F5344CB8AC3E}">
        <p14:creationId xmlns:p14="http://schemas.microsoft.com/office/powerpoint/2010/main" val="758911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FED5CC-41D5-402D-B83C-C2BF446D36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91DE85-2423-43EB-B5D2-2745D782F9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F7DBDA-72EA-4B0B-A1FF-9E483BC86C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006B6D-4892-423F-A968-827B7EC7F8E5}" type="datetimeFigureOut">
              <a:rPr lang="en-US" smtClean="0"/>
              <a:t>30-Jun-21</a:t>
            </a:fld>
            <a:endParaRPr lang="en-US"/>
          </a:p>
        </p:txBody>
      </p:sp>
      <p:sp>
        <p:nvSpPr>
          <p:cNvPr id="5" name="Footer Placeholder 4">
            <a:extLst>
              <a:ext uri="{FF2B5EF4-FFF2-40B4-BE49-F238E27FC236}">
                <a16:creationId xmlns:a16="http://schemas.microsoft.com/office/drawing/2014/main" id="{27C11C80-1879-4163-9577-0CFDFC8C24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D1FA26-F8DB-4838-B3A7-9CBBB51291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873A04-9760-4B63-BFE8-5873A5CE2CD6}" type="slidenum">
              <a:rPr lang="en-US" smtClean="0"/>
              <a:t>‹#›</a:t>
            </a:fld>
            <a:endParaRPr lang="en-US"/>
          </a:p>
        </p:txBody>
      </p:sp>
    </p:spTree>
    <p:extLst>
      <p:ext uri="{BB962C8B-B14F-4D97-AF65-F5344CB8AC3E}">
        <p14:creationId xmlns:p14="http://schemas.microsoft.com/office/powerpoint/2010/main" val="3671799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797384-A3B4-4A70-8AA9-F9ABE042EEF1}"/>
              </a:ext>
            </a:extLst>
          </p:cNvPr>
          <p:cNvSpPr txBox="1"/>
          <p:nvPr/>
        </p:nvSpPr>
        <p:spPr>
          <a:xfrm>
            <a:off x="4858140" y="2213872"/>
            <a:ext cx="3201043" cy="584775"/>
          </a:xfrm>
          <a:prstGeom prst="rect">
            <a:avLst/>
          </a:prstGeom>
          <a:noFill/>
        </p:spPr>
        <p:txBody>
          <a:bodyPr wrap="square" rtlCol="0">
            <a:spAutoFit/>
          </a:bodyPr>
          <a:lstStyle/>
          <a:p>
            <a:r>
              <a:rPr lang="en-US" sz="3200" dirty="0">
                <a:solidFill>
                  <a:schemeClr val="accent1">
                    <a:lumMod val="50000"/>
                  </a:schemeClr>
                </a:solidFill>
              </a:rPr>
              <a:t>PRESENDED BY</a:t>
            </a:r>
          </a:p>
        </p:txBody>
      </p:sp>
      <p:sp>
        <p:nvSpPr>
          <p:cNvPr id="3" name="TextBox 2">
            <a:extLst>
              <a:ext uri="{FF2B5EF4-FFF2-40B4-BE49-F238E27FC236}">
                <a16:creationId xmlns:a16="http://schemas.microsoft.com/office/drawing/2014/main" id="{4A78B2E3-8143-4BF6-AF17-C2A8B53AA057}"/>
              </a:ext>
            </a:extLst>
          </p:cNvPr>
          <p:cNvSpPr txBox="1"/>
          <p:nvPr/>
        </p:nvSpPr>
        <p:spPr>
          <a:xfrm>
            <a:off x="2456484" y="73499"/>
            <a:ext cx="7278915" cy="707886"/>
          </a:xfrm>
          <a:prstGeom prst="rect">
            <a:avLst/>
          </a:prstGeom>
          <a:noFill/>
        </p:spPr>
        <p:txBody>
          <a:bodyPr wrap="square" rtlCol="0">
            <a:spAutoFit/>
          </a:bodyPr>
          <a:lstStyle/>
          <a:p>
            <a:pPr algn="ctr"/>
            <a:r>
              <a:rPr lang="en-US" sz="4000" dirty="0">
                <a:solidFill>
                  <a:schemeClr val="bg1">
                    <a:lumMod val="65000"/>
                  </a:schemeClr>
                </a:solidFill>
                <a:latin typeface="Tw Cen MT" panose="020B0602020104020603" pitchFamily="34" charset="0"/>
              </a:rPr>
              <a:t>WELCOME</a:t>
            </a:r>
          </a:p>
        </p:txBody>
      </p:sp>
      <p:grpSp>
        <p:nvGrpSpPr>
          <p:cNvPr id="4" name="Group 3">
            <a:extLst>
              <a:ext uri="{FF2B5EF4-FFF2-40B4-BE49-F238E27FC236}">
                <a16:creationId xmlns:a16="http://schemas.microsoft.com/office/drawing/2014/main" id="{4B0FFB94-716E-46A9-8E41-252514CD2A74}"/>
              </a:ext>
            </a:extLst>
          </p:cNvPr>
          <p:cNvGrpSpPr/>
          <p:nvPr/>
        </p:nvGrpSpPr>
        <p:grpSpPr>
          <a:xfrm>
            <a:off x="5378756" y="878988"/>
            <a:ext cx="1434489" cy="190500"/>
            <a:chOff x="4679586" y="878988"/>
            <a:chExt cx="1434489" cy="190500"/>
          </a:xfrm>
        </p:grpSpPr>
        <p:sp>
          <p:nvSpPr>
            <p:cNvPr id="5" name="Oval 4">
              <a:extLst>
                <a:ext uri="{FF2B5EF4-FFF2-40B4-BE49-F238E27FC236}">
                  <a16:creationId xmlns:a16="http://schemas.microsoft.com/office/drawing/2014/main" id="{B717AE77-67BE-41B8-A29B-F0C67E32C831}"/>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2726B4B-A09F-4118-B2B7-1B6761449FEF}"/>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E3F85AE-E555-43F1-ACA7-B29AA8573E2E}"/>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8969F6F-2AF5-4E45-8034-2F362498DC1F}"/>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D8DD129-6A26-40A4-A24E-12C33A5F7451}"/>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46F45DE7-79B0-4932-9886-E972AB03DDE7}"/>
              </a:ext>
            </a:extLst>
          </p:cNvPr>
          <p:cNvSpPr txBox="1"/>
          <p:nvPr/>
        </p:nvSpPr>
        <p:spPr>
          <a:xfrm>
            <a:off x="3300935" y="4627480"/>
            <a:ext cx="3201043" cy="707886"/>
          </a:xfrm>
          <a:prstGeom prst="rect">
            <a:avLst/>
          </a:prstGeom>
          <a:noFill/>
        </p:spPr>
        <p:txBody>
          <a:bodyPr wrap="square" rtlCol="0">
            <a:spAutoFit/>
          </a:bodyPr>
          <a:lstStyle/>
          <a:p>
            <a:pPr algn="ctr"/>
            <a:r>
              <a:rPr lang="en-US" sz="2000" dirty="0"/>
              <a:t>Md. AMINUL ISLAM</a:t>
            </a:r>
          </a:p>
          <a:p>
            <a:pPr algn="ctr"/>
            <a:r>
              <a:rPr lang="en-US" sz="2000" dirty="0"/>
              <a:t>1721208042</a:t>
            </a:r>
          </a:p>
        </p:txBody>
      </p:sp>
      <p:sp>
        <p:nvSpPr>
          <p:cNvPr id="12" name="TextBox 11">
            <a:extLst>
              <a:ext uri="{FF2B5EF4-FFF2-40B4-BE49-F238E27FC236}">
                <a16:creationId xmlns:a16="http://schemas.microsoft.com/office/drawing/2014/main" id="{E8D66859-6E53-47D0-9E4F-DF59A9BCC5C3}"/>
              </a:ext>
            </a:extLst>
          </p:cNvPr>
          <p:cNvSpPr txBox="1"/>
          <p:nvPr/>
        </p:nvSpPr>
        <p:spPr>
          <a:xfrm>
            <a:off x="6311477" y="4627480"/>
            <a:ext cx="3201043" cy="707886"/>
          </a:xfrm>
          <a:prstGeom prst="rect">
            <a:avLst/>
          </a:prstGeom>
          <a:noFill/>
        </p:spPr>
        <p:txBody>
          <a:bodyPr wrap="square" rtlCol="0">
            <a:spAutoFit/>
          </a:bodyPr>
          <a:lstStyle/>
          <a:p>
            <a:r>
              <a:rPr lang="en-US" sz="2000" dirty="0"/>
              <a:t>ISMAIL BIN SUHRWARDY</a:t>
            </a:r>
          </a:p>
          <a:p>
            <a:pPr algn="ctr"/>
            <a:r>
              <a:rPr lang="en-US" sz="2000" dirty="0"/>
              <a:t>1812628042</a:t>
            </a:r>
          </a:p>
        </p:txBody>
      </p:sp>
      <p:sp>
        <p:nvSpPr>
          <p:cNvPr id="14" name="TextBox 13">
            <a:extLst>
              <a:ext uri="{FF2B5EF4-FFF2-40B4-BE49-F238E27FC236}">
                <a16:creationId xmlns:a16="http://schemas.microsoft.com/office/drawing/2014/main" id="{AA31610C-23D2-4AF9-A913-96DC1B50C7B0}"/>
              </a:ext>
            </a:extLst>
          </p:cNvPr>
          <p:cNvSpPr txBox="1"/>
          <p:nvPr/>
        </p:nvSpPr>
        <p:spPr>
          <a:xfrm>
            <a:off x="3592806" y="5530572"/>
            <a:ext cx="5006272" cy="954107"/>
          </a:xfrm>
          <a:prstGeom prst="rect">
            <a:avLst/>
          </a:prstGeom>
          <a:noFill/>
        </p:spPr>
        <p:txBody>
          <a:bodyPr wrap="square" rtlCol="0">
            <a:spAutoFit/>
          </a:bodyPr>
          <a:lstStyle/>
          <a:p>
            <a:pPr algn="ctr"/>
            <a:r>
              <a:rPr lang="en-US" sz="2800" dirty="0">
                <a:solidFill>
                  <a:schemeClr val="tx1">
                    <a:lumMod val="50000"/>
                    <a:lumOff val="50000"/>
                  </a:schemeClr>
                </a:solidFill>
              </a:rPr>
              <a:t>CSE, ECE </a:t>
            </a:r>
          </a:p>
          <a:p>
            <a:pPr algn="ctr"/>
            <a:r>
              <a:rPr lang="en-US" sz="2800" dirty="0">
                <a:solidFill>
                  <a:schemeClr val="tx1">
                    <a:lumMod val="50000"/>
                    <a:lumOff val="50000"/>
                  </a:schemeClr>
                </a:solidFill>
              </a:rPr>
              <a:t>North South University</a:t>
            </a:r>
          </a:p>
        </p:txBody>
      </p:sp>
      <p:sp>
        <p:nvSpPr>
          <p:cNvPr id="16" name="Oval 15">
            <a:extLst>
              <a:ext uri="{FF2B5EF4-FFF2-40B4-BE49-F238E27FC236}">
                <a16:creationId xmlns:a16="http://schemas.microsoft.com/office/drawing/2014/main" id="{50EEE733-B47C-47C5-A4C5-BCED52195FEF}"/>
              </a:ext>
            </a:extLst>
          </p:cNvPr>
          <p:cNvSpPr/>
          <p:nvPr/>
        </p:nvSpPr>
        <p:spPr>
          <a:xfrm>
            <a:off x="4504554" y="3721447"/>
            <a:ext cx="793804" cy="793804"/>
          </a:xfrm>
          <a:prstGeom prst="ellipse">
            <a:avLst/>
          </a:prstGeom>
          <a:solidFill>
            <a:srgbClr val="52C9BD"/>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37A60A4-B67E-450D-923E-6ED83D194E0A}"/>
              </a:ext>
            </a:extLst>
          </p:cNvPr>
          <p:cNvSpPr/>
          <p:nvPr/>
        </p:nvSpPr>
        <p:spPr>
          <a:xfrm>
            <a:off x="7515096" y="3721447"/>
            <a:ext cx="793804" cy="793804"/>
          </a:xfrm>
          <a:prstGeom prst="ellipse">
            <a:avLst/>
          </a:prstGeom>
          <a:solidFill>
            <a:srgbClr val="FEC630"/>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4576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anim calcmode="lin" valueType="num">
                                      <p:cBhvr>
                                        <p:cTn id="18" dur="500" fill="hold"/>
                                        <p:tgtEl>
                                          <p:spTgt spid="12"/>
                                        </p:tgtEl>
                                        <p:attrNameLst>
                                          <p:attrName>ppt_x</p:attrName>
                                        </p:attrNameLst>
                                      </p:cBhvr>
                                      <p:tavLst>
                                        <p:tav tm="0">
                                          <p:val>
                                            <p:strVal val="#ppt_x"/>
                                          </p:val>
                                        </p:tav>
                                        <p:tav tm="100000">
                                          <p:val>
                                            <p:strVal val="#ppt_x"/>
                                          </p:val>
                                        </p:tav>
                                      </p:tavLst>
                                    </p:anim>
                                    <p:anim calcmode="lin" valueType="num">
                                      <p:cBhvr>
                                        <p:cTn id="19" dur="5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anim calcmode="lin" valueType="num">
                                      <p:cBhvr>
                                        <p:cTn id="23" dur="500" fill="hold"/>
                                        <p:tgtEl>
                                          <p:spTgt spid="14"/>
                                        </p:tgtEl>
                                        <p:attrNameLst>
                                          <p:attrName>ppt_x</p:attrName>
                                        </p:attrNameLst>
                                      </p:cBhvr>
                                      <p:tavLst>
                                        <p:tav tm="0">
                                          <p:val>
                                            <p:strVal val="#ppt_x"/>
                                          </p:val>
                                        </p:tav>
                                        <p:tav tm="100000">
                                          <p:val>
                                            <p:strVal val="#ppt_x"/>
                                          </p:val>
                                        </p:tav>
                                      </p:tavLst>
                                    </p:anim>
                                    <p:anim calcmode="lin" valueType="num">
                                      <p:cBhvr>
                                        <p:cTn id="24" dur="500" fill="hold"/>
                                        <p:tgtEl>
                                          <p:spTgt spid="14"/>
                                        </p:tgtEl>
                                        <p:attrNameLst>
                                          <p:attrName>ppt_y</p:attrName>
                                        </p:attrNameLst>
                                      </p:cBhvr>
                                      <p:tavLst>
                                        <p:tav tm="0">
                                          <p:val>
                                            <p:strVal val="#ppt_y+.1"/>
                                          </p:val>
                                        </p:tav>
                                        <p:tav tm="100000">
                                          <p:val>
                                            <p:strVal val="#ppt_y"/>
                                          </p:val>
                                        </p:tav>
                                      </p:tavLst>
                                    </p:anim>
                                  </p:childTnLst>
                                </p:cTn>
                              </p:par>
                              <p:par>
                                <p:cTn id="25" presetID="53" presetClass="entr" presetSubtype="16" fill="hold" grpId="0" nodeType="withEffect">
                                  <p:stCondLst>
                                    <p:cond delay="50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par>
                                <p:cTn id="30" presetID="53" presetClass="entr" presetSubtype="16" fill="hold" grpId="0" nodeType="withEffect">
                                  <p:stCondLst>
                                    <p:cond delay="750"/>
                                  </p:stCondLst>
                                  <p:childTnLst>
                                    <p:set>
                                      <p:cBhvr>
                                        <p:cTn id="31" dur="1" fill="hold">
                                          <p:stCondLst>
                                            <p:cond delay="0"/>
                                          </p:stCondLst>
                                        </p:cTn>
                                        <p:tgtEl>
                                          <p:spTgt spid="17"/>
                                        </p:tgtEl>
                                        <p:attrNameLst>
                                          <p:attrName>style.visibility</p:attrName>
                                        </p:attrNameLst>
                                      </p:cBhvr>
                                      <p:to>
                                        <p:strVal val="visible"/>
                                      </p:to>
                                    </p:set>
                                    <p:anim calcmode="lin" valueType="num">
                                      <p:cBhvr>
                                        <p:cTn id="32" dur="500" fill="hold"/>
                                        <p:tgtEl>
                                          <p:spTgt spid="17"/>
                                        </p:tgtEl>
                                        <p:attrNameLst>
                                          <p:attrName>ppt_w</p:attrName>
                                        </p:attrNameLst>
                                      </p:cBhvr>
                                      <p:tavLst>
                                        <p:tav tm="0">
                                          <p:val>
                                            <p:fltVal val="0"/>
                                          </p:val>
                                        </p:tav>
                                        <p:tav tm="100000">
                                          <p:val>
                                            <p:strVal val="#ppt_w"/>
                                          </p:val>
                                        </p:tav>
                                      </p:tavLst>
                                    </p:anim>
                                    <p:anim calcmode="lin" valueType="num">
                                      <p:cBhvr>
                                        <p:cTn id="33" dur="500" fill="hold"/>
                                        <p:tgtEl>
                                          <p:spTgt spid="17"/>
                                        </p:tgtEl>
                                        <p:attrNameLst>
                                          <p:attrName>ppt_h</p:attrName>
                                        </p:attrNameLst>
                                      </p:cBhvr>
                                      <p:tavLst>
                                        <p:tav tm="0">
                                          <p:val>
                                            <p:fltVal val="0"/>
                                          </p:val>
                                        </p:tav>
                                        <p:tav tm="100000">
                                          <p:val>
                                            <p:strVal val="#ppt_h"/>
                                          </p:val>
                                        </p:tav>
                                      </p:tavLst>
                                    </p:anim>
                                    <p:animEffect transition="in" filter="fade">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p:bldP spid="14" grpId="0"/>
      <p:bldP spid="16" grpId="0" animBg="1"/>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DEA36CD1-A232-45C6-81D0-FF676E79B61E}"/>
              </a:ext>
            </a:extLst>
          </p:cNvPr>
          <p:cNvGrpSpPr/>
          <p:nvPr/>
        </p:nvGrpSpPr>
        <p:grpSpPr>
          <a:xfrm>
            <a:off x="-881742" y="0"/>
            <a:ext cx="13073742" cy="6858000"/>
            <a:chOff x="-1030514" y="0"/>
            <a:chExt cx="13073742" cy="6858000"/>
          </a:xfrm>
        </p:grpSpPr>
        <p:sp>
          <p:nvSpPr>
            <p:cNvPr id="28" name="Rectangle 27">
              <a:extLst>
                <a:ext uri="{FF2B5EF4-FFF2-40B4-BE49-F238E27FC236}">
                  <a16:creationId xmlns:a16="http://schemas.microsoft.com/office/drawing/2014/main" id="{A11D4488-BEEE-4523-BF4A-73C4C95CCD2B}"/>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278C53F-B948-4E20-B061-EB63FF9E5B5F}"/>
                </a:ext>
              </a:extLst>
            </p:cNvPr>
            <p:cNvSpPr/>
            <p:nvPr/>
          </p:nvSpPr>
          <p:spPr>
            <a:xfrm>
              <a:off x="10609943" y="2732314"/>
              <a:ext cx="551543" cy="1393371"/>
            </a:xfrm>
            <a:prstGeom prst="rect">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91E323B-6F3E-475A-A5A7-E80446AEA28C}"/>
                </a:ext>
              </a:extLst>
            </p:cNvPr>
            <p:cNvSpPr txBox="1"/>
            <p:nvPr/>
          </p:nvSpPr>
          <p:spPr>
            <a:xfrm rot="16200000">
              <a:off x="9840685" y="3136611"/>
              <a:ext cx="2090057" cy="584775"/>
            </a:xfrm>
            <a:prstGeom prst="rect">
              <a:avLst/>
            </a:prstGeom>
            <a:noFill/>
          </p:spPr>
          <p:txBody>
            <a:bodyPr wrap="square" rtlCol="0">
              <a:spAutoFit/>
            </a:bodyPr>
            <a:lstStyle/>
            <a:p>
              <a:pPr algn="ctr"/>
              <a:endParaRPr lang="en-US" sz="3200" b="1" dirty="0">
                <a:solidFill>
                  <a:srgbClr val="F0EEF0"/>
                </a:solidFill>
                <a:latin typeface="Montserrat" panose="02000505000000020004" pitchFamily="2" charset="0"/>
              </a:endParaRPr>
            </a:p>
          </p:txBody>
        </p:sp>
        <p:sp>
          <p:nvSpPr>
            <p:cNvPr id="31" name="Isosceles Triangle 30">
              <a:extLst>
                <a:ext uri="{FF2B5EF4-FFF2-40B4-BE49-F238E27FC236}">
                  <a16:creationId xmlns:a16="http://schemas.microsoft.com/office/drawing/2014/main" id="{6F9AD1C9-B71A-4D8D-8F52-77292535D056}"/>
                </a:ext>
              </a:extLst>
            </p:cNvPr>
            <p:cNvSpPr/>
            <p:nvPr/>
          </p:nvSpPr>
          <p:spPr>
            <a:xfrm rot="5400000">
              <a:off x="10412186" y="2988127"/>
              <a:ext cx="2380342" cy="881743"/>
            </a:xfrm>
            <a:prstGeom prst="triangl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a:extLst>
              <a:ext uri="{FF2B5EF4-FFF2-40B4-BE49-F238E27FC236}">
                <a16:creationId xmlns:a16="http://schemas.microsoft.com/office/drawing/2014/main" id="{847FD0F2-D510-483A-8F91-AA7737C223BD}"/>
              </a:ext>
            </a:extLst>
          </p:cNvPr>
          <p:cNvGrpSpPr/>
          <p:nvPr/>
        </p:nvGrpSpPr>
        <p:grpSpPr>
          <a:xfrm>
            <a:off x="-1449902" y="0"/>
            <a:ext cx="12210524" cy="6858000"/>
            <a:chOff x="-1049038" y="0"/>
            <a:chExt cx="12210524" cy="6858000"/>
          </a:xfrm>
        </p:grpSpPr>
        <p:sp>
          <p:nvSpPr>
            <p:cNvPr id="132" name="Rectangle 131">
              <a:extLst>
                <a:ext uri="{FF2B5EF4-FFF2-40B4-BE49-F238E27FC236}">
                  <a16:creationId xmlns:a16="http://schemas.microsoft.com/office/drawing/2014/main" id="{71883E71-270A-4B7A-A6F1-8D930DCFAE74}"/>
                </a:ext>
              </a:extLst>
            </p:cNvPr>
            <p:cNvSpPr/>
            <p:nvPr/>
          </p:nvSpPr>
          <p:spPr>
            <a:xfrm>
              <a:off x="-1049038"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ectangle 132">
              <a:extLst>
                <a:ext uri="{FF2B5EF4-FFF2-40B4-BE49-F238E27FC236}">
                  <a16:creationId xmlns:a16="http://schemas.microsoft.com/office/drawing/2014/main" id="{6CD52B85-063B-4CBC-8CDA-A7F94686F31D}"/>
                </a:ext>
              </a:extLst>
            </p:cNvPr>
            <p:cNvSpPr/>
            <p:nvPr/>
          </p:nvSpPr>
          <p:spPr>
            <a:xfrm>
              <a:off x="10609943" y="2732314"/>
              <a:ext cx="551543" cy="1393371"/>
            </a:xfrm>
            <a:prstGeom prst="rect">
              <a:avLst/>
            </a:pr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7CB3F559-D59C-4B04-8E4F-FF9B852686E5}"/>
                </a:ext>
              </a:extLst>
            </p:cNvPr>
            <p:cNvSpPr txBox="1"/>
            <p:nvPr/>
          </p:nvSpPr>
          <p:spPr>
            <a:xfrm rot="16200000">
              <a:off x="9840685" y="3198166"/>
              <a:ext cx="2090057" cy="461665"/>
            </a:xfrm>
            <a:prstGeom prst="rect">
              <a:avLst/>
            </a:prstGeom>
            <a:noFill/>
          </p:spPr>
          <p:txBody>
            <a:bodyPr wrap="square" rtlCol="0">
              <a:spAutoFit/>
            </a:bodyPr>
            <a:lstStyle/>
            <a:p>
              <a:pPr algn="ctr"/>
              <a:endParaRPr lang="en-US" sz="2400" b="1" dirty="0">
                <a:solidFill>
                  <a:srgbClr val="F0EEF0"/>
                </a:solidFill>
                <a:latin typeface="Montserrat" panose="02000505000000020004" pitchFamily="2" charset="0"/>
              </a:endParaRPr>
            </a:p>
          </p:txBody>
        </p:sp>
      </p:grpSp>
      <p:grpSp>
        <p:nvGrpSpPr>
          <p:cNvPr id="140" name="Group 139">
            <a:extLst>
              <a:ext uri="{FF2B5EF4-FFF2-40B4-BE49-F238E27FC236}">
                <a16:creationId xmlns:a16="http://schemas.microsoft.com/office/drawing/2014/main" id="{AE25AB36-846C-42D8-836F-5E3B6C4CC70C}"/>
              </a:ext>
            </a:extLst>
          </p:cNvPr>
          <p:cNvGrpSpPr/>
          <p:nvPr/>
        </p:nvGrpSpPr>
        <p:grpSpPr>
          <a:xfrm>
            <a:off x="-10555422" y="0"/>
            <a:ext cx="12192000" cy="6858000"/>
            <a:chOff x="-1030514" y="0"/>
            <a:chExt cx="12192000" cy="6858000"/>
          </a:xfrm>
        </p:grpSpPr>
        <p:sp>
          <p:nvSpPr>
            <p:cNvPr id="141" name="Rectangle 140">
              <a:extLst>
                <a:ext uri="{FF2B5EF4-FFF2-40B4-BE49-F238E27FC236}">
                  <a16:creationId xmlns:a16="http://schemas.microsoft.com/office/drawing/2014/main" id="{D933D379-7D7A-4103-8EEC-86CB419CCA04}"/>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85F552E9-C736-4147-9D2B-F630E7BFDA09}"/>
                </a:ext>
              </a:extLst>
            </p:cNvPr>
            <p:cNvSpPr/>
            <p:nvPr/>
          </p:nvSpPr>
          <p:spPr>
            <a:xfrm>
              <a:off x="10609943" y="2732314"/>
              <a:ext cx="551543" cy="1393371"/>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a:extLst>
                <a:ext uri="{FF2B5EF4-FFF2-40B4-BE49-F238E27FC236}">
                  <a16:creationId xmlns:a16="http://schemas.microsoft.com/office/drawing/2014/main" id="{30E3DE91-679B-449F-9E4A-47DB7E37F00F}"/>
                </a:ext>
              </a:extLst>
            </p:cNvPr>
            <p:cNvSpPr txBox="1"/>
            <p:nvPr/>
          </p:nvSpPr>
          <p:spPr>
            <a:xfrm rot="16200000">
              <a:off x="9840685" y="3167388"/>
              <a:ext cx="2090057" cy="523220"/>
            </a:xfrm>
            <a:prstGeom prst="rect">
              <a:avLst/>
            </a:prstGeom>
            <a:noFill/>
          </p:spPr>
          <p:txBody>
            <a:bodyPr wrap="square" rtlCol="0">
              <a:spAutoFit/>
            </a:bodyPr>
            <a:lstStyle/>
            <a:p>
              <a:pPr algn="ctr"/>
              <a:endParaRPr lang="en-US" sz="2800" b="1" dirty="0">
                <a:solidFill>
                  <a:srgbClr val="F0EEF0"/>
                </a:solidFill>
                <a:latin typeface="Montserrat" panose="02000505000000020004" pitchFamily="2" charset="0"/>
              </a:endParaRPr>
            </a:p>
          </p:txBody>
        </p:sp>
      </p:grpSp>
      <p:grpSp>
        <p:nvGrpSpPr>
          <p:cNvPr id="144" name="Group 143">
            <a:extLst>
              <a:ext uri="{FF2B5EF4-FFF2-40B4-BE49-F238E27FC236}">
                <a16:creationId xmlns:a16="http://schemas.microsoft.com/office/drawing/2014/main" id="{B2FD9D88-D674-4439-96F8-D1A63372FE54}"/>
              </a:ext>
            </a:extLst>
          </p:cNvPr>
          <p:cNvGrpSpPr/>
          <p:nvPr/>
        </p:nvGrpSpPr>
        <p:grpSpPr>
          <a:xfrm>
            <a:off x="-11108333" y="0"/>
            <a:ext cx="12192000" cy="6858000"/>
            <a:chOff x="-1030514" y="0"/>
            <a:chExt cx="12192000" cy="6858000"/>
          </a:xfrm>
        </p:grpSpPr>
        <p:sp>
          <p:nvSpPr>
            <p:cNvPr id="145" name="Rectangle 144">
              <a:extLst>
                <a:ext uri="{FF2B5EF4-FFF2-40B4-BE49-F238E27FC236}">
                  <a16:creationId xmlns:a16="http://schemas.microsoft.com/office/drawing/2014/main" id="{C9DA9384-3839-493B-B3B7-E30AB3AF2814}"/>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A7BCA08D-F774-4814-9CC5-4D1C40BB4620}"/>
                </a:ext>
              </a:extLst>
            </p:cNvPr>
            <p:cNvSpPr/>
            <p:nvPr/>
          </p:nvSpPr>
          <p:spPr>
            <a:xfrm>
              <a:off x="10609943" y="2732314"/>
              <a:ext cx="551543" cy="139337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a:extLst>
                <a:ext uri="{FF2B5EF4-FFF2-40B4-BE49-F238E27FC236}">
                  <a16:creationId xmlns:a16="http://schemas.microsoft.com/office/drawing/2014/main" id="{2D833802-FE42-4DB9-B5F4-49047D81749B}"/>
                </a:ext>
              </a:extLst>
            </p:cNvPr>
            <p:cNvSpPr txBox="1"/>
            <p:nvPr/>
          </p:nvSpPr>
          <p:spPr>
            <a:xfrm rot="16200000">
              <a:off x="9840685" y="3198166"/>
              <a:ext cx="2090057" cy="461665"/>
            </a:xfrm>
            <a:prstGeom prst="rect">
              <a:avLst/>
            </a:prstGeom>
            <a:noFill/>
          </p:spPr>
          <p:txBody>
            <a:bodyPr wrap="square" rtlCol="0">
              <a:spAutoFit/>
            </a:bodyPr>
            <a:lstStyle/>
            <a:p>
              <a:pPr algn="ctr"/>
              <a:endParaRPr lang="en-US" sz="2400" b="1" dirty="0">
                <a:solidFill>
                  <a:srgbClr val="F0EEF0"/>
                </a:solidFill>
                <a:latin typeface="Montserrat" panose="02000505000000020004" pitchFamily="2" charset="0"/>
              </a:endParaRPr>
            </a:p>
          </p:txBody>
        </p:sp>
      </p:grpSp>
      <p:sp>
        <p:nvSpPr>
          <p:cNvPr id="2" name="TextBox 1">
            <a:extLst>
              <a:ext uri="{FF2B5EF4-FFF2-40B4-BE49-F238E27FC236}">
                <a16:creationId xmlns:a16="http://schemas.microsoft.com/office/drawing/2014/main" id="{FDACA01C-6D2E-4F02-B4AC-5DCEF308CCAF}"/>
              </a:ext>
            </a:extLst>
          </p:cNvPr>
          <p:cNvSpPr txBox="1"/>
          <p:nvPr/>
        </p:nvSpPr>
        <p:spPr>
          <a:xfrm>
            <a:off x="3081866" y="456059"/>
            <a:ext cx="6392333" cy="954107"/>
          </a:xfrm>
          <a:prstGeom prst="rect">
            <a:avLst/>
          </a:prstGeom>
          <a:noFill/>
        </p:spPr>
        <p:txBody>
          <a:bodyPr wrap="square" rtlCol="0">
            <a:spAutoFit/>
          </a:bodyPr>
          <a:lstStyle/>
          <a:p>
            <a:pPr algn="ctr"/>
            <a:r>
              <a:rPr lang="en-US" sz="2800" b="1" dirty="0">
                <a:solidFill>
                  <a:srgbClr val="FF5969"/>
                </a:solidFill>
                <a:latin typeface="Tw Cen MT" panose="020B0602020104020603" pitchFamily="34" charset="0"/>
              </a:rPr>
              <a:t>Problem and Solution of existing application</a:t>
            </a:r>
          </a:p>
        </p:txBody>
      </p:sp>
      <p:sp>
        <p:nvSpPr>
          <p:cNvPr id="3" name="TextBox 2">
            <a:extLst>
              <a:ext uri="{FF2B5EF4-FFF2-40B4-BE49-F238E27FC236}">
                <a16:creationId xmlns:a16="http://schemas.microsoft.com/office/drawing/2014/main" id="{7FA15293-A5D1-471D-83A8-050CCD1CD8EE}"/>
              </a:ext>
            </a:extLst>
          </p:cNvPr>
          <p:cNvSpPr txBox="1"/>
          <p:nvPr/>
        </p:nvSpPr>
        <p:spPr>
          <a:xfrm>
            <a:off x="3095381" y="2074333"/>
            <a:ext cx="6829618" cy="2831544"/>
          </a:xfrm>
          <a:prstGeom prst="rect">
            <a:avLst/>
          </a:prstGeom>
          <a:noFill/>
        </p:spPr>
        <p:txBody>
          <a:bodyPr wrap="square" rtlCol="0">
            <a:spAutoFit/>
          </a:bodyPr>
          <a:lstStyle/>
          <a:p>
            <a:pPr algn="just"/>
            <a:r>
              <a:rPr lang="en-US" b="1" dirty="0"/>
              <a:t>In messenger there are a lot of functions, we can chat with our friends and we can also send messages to anyone whom we want to message. </a:t>
            </a:r>
            <a:r>
              <a:rPr lang="en-US" b="1" dirty="0" smtClean="0"/>
              <a:t>But</a:t>
            </a:r>
            <a:r>
              <a:rPr lang="en-US" b="1" dirty="0" smtClean="0"/>
              <a:t> </a:t>
            </a:r>
            <a:r>
              <a:rPr lang="en-US" b="1" dirty="0"/>
              <a:t>sometimes it is irritating that we have to unwillingly see what we don’t want to see, though messengers have a message request option for viewing whom message we want to see, but the problem is by using this option we might miss our emergency text.</a:t>
            </a:r>
          </a:p>
          <a:p>
            <a:pPr algn="just"/>
            <a:r>
              <a:rPr lang="en-US" b="1" dirty="0"/>
              <a:t>But in our system we can only message with whom we want to chat by using  our website. Basically by giving the server link(</a:t>
            </a:r>
            <a:r>
              <a:rPr lang="en-US" b="1" dirty="0" err="1"/>
              <a:t>LocalHost</a:t>
            </a:r>
            <a:r>
              <a:rPr lang="en-US" b="1" dirty="0"/>
              <a:t>) we can connect to each other .</a:t>
            </a:r>
          </a:p>
          <a:p>
            <a:pPr algn="just"/>
            <a:endParaRPr lang="en-US" sz="1600" b="1" dirty="0">
              <a:solidFill>
                <a:srgbClr val="A6A6A6"/>
              </a:solidFill>
            </a:endParaRPr>
          </a:p>
        </p:txBody>
      </p:sp>
    </p:spTree>
    <p:extLst>
      <p:ext uri="{BB962C8B-B14F-4D97-AF65-F5344CB8AC3E}">
        <p14:creationId xmlns:p14="http://schemas.microsoft.com/office/powerpoint/2010/main" val="30308277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DEA36CD1-A232-45C6-81D0-FF676E79B61E}"/>
              </a:ext>
            </a:extLst>
          </p:cNvPr>
          <p:cNvGrpSpPr/>
          <p:nvPr/>
        </p:nvGrpSpPr>
        <p:grpSpPr>
          <a:xfrm>
            <a:off x="-893237" y="0"/>
            <a:ext cx="13073742" cy="6858000"/>
            <a:chOff x="-1030514" y="0"/>
            <a:chExt cx="13073742" cy="6858000"/>
          </a:xfrm>
        </p:grpSpPr>
        <p:sp>
          <p:nvSpPr>
            <p:cNvPr id="28" name="Rectangle 27">
              <a:extLst>
                <a:ext uri="{FF2B5EF4-FFF2-40B4-BE49-F238E27FC236}">
                  <a16:creationId xmlns:a16="http://schemas.microsoft.com/office/drawing/2014/main" id="{A11D4488-BEEE-4523-BF4A-73C4C95CCD2B}"/>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278C53F-B948-4E20-B061-EB63FF9E5B5F}"/>
                </a:ext>
              </a:extLst>
            </p:cNvPr>
            <p:cNvSpPr/>
            <p:nvPr/>
          </p:nvSpPr>
          <p:spPr>
            <a:xfrm>
              <a:off x="10609943" y="2732314"/>
              <a:ext cx="551543" cy="1393371"/>
            </a:xfrm>
            <a:prstGeom prst="rect">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91E323B-6F3E-475A-A5A7-E80446AEA28C}"/>
                </a:ext>
              </a:extLst>
            </p:cNvPr>
            <p:cNvSpPr txBox="1"/>
            <p:nvPr/>
          </p:nvSpPr>
          <p:spPr>
            <a:xfrm rot="16200000">
              <a:off x="9840685" y="3136611"/>
              <a:ext cx="2090057" cy="584775"/>
            </a:xfrm>
            <a:prstGeom prst="rect">
              <a:avLst/>
            </a:prstGeom>
            <a:noFill/>
          </p:spPr>
          <p:txBody>
            <a:bodyPr wrap="square" rtlCol="0">
              <a:spAutoFit/>
            </a:bodyPr>
            <a:lstStyle/>
            <a:p>
              <a:pPr algn="ctr"/>
              <a:endParaRPr lang="en-US" sz="3200" b="1" dirty="0">
                <a:solidFill>
                  <a:srgbClr val="F0EEF0"/>
                </a:solidFill>
                <a:latin typeface="Montserrat" panose="02000505000000020004" pitchFamily="2" charset="0"/>
              </a:endParaRPr>
            </a:p>
          </p:txBody>
        </p:sp>
        <p:sp>
          <p:nvSpPr>
            <p:cNvPr id="31" name="Isosceles Triangle 30">
              <a:extLst>
                <a:ext uri="{FF2B5EF4-FFF2-40B4-BE49-F238E27FC236}">
                  <a16:creationId xmlns:a16="http://schemas.microsoft.com/office/drawing/2014/main" id="{6F9AD1C9-B71A-4D8D-8F52-77292535D056}"/>
                </a:ext>
              </a:extLst>
            </p:cNvPr>
            <p:cNvSpPr/>
            <p:nvPr/>
          </p:nvSpPr>
          <p:spPr>
            <a:xfrm rot="5400000">
              <a:off x="10412186" y="2988127"/>
              <a:ext cx="2380342" cy="881743"/>
            </a:xfrm>
            <a:prstGeom prst="triangl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a:extLst>
              <a:ext uri="{FF2B5EF4-FFF2-40B4-BE49-F238E27FC236}">
                <a16:creationId xmlns:a16="http://schemas.microsoft.com/office/drawing/2014/main" id="{847FD0F2-D510-483A-8F91-AA7737C223BD}"/>
              </a:ext>
            </a:extLst>
          </p:cNvPr>
          <p:cNvGrpSpPr/>
          <p:nvPr/>
        </p:nvGrpSpPr>
        <p:grpSpPr>
          <a:xfrm>
            <a:off x="-1431378" y="0"/>
            <a:ext cx="12192000" cy="6858000"/>
            <a:chOff x="-1030514" y="0"/>
            <a:chExt cx="12192000" cy="6858000"/>
          </a:xfrm>
        </p:grpSpPr>
        <p:sp>
          <p:nvSpPr>
            <p:cNvPr id="132" name="Rectangle 131">
              <a:extLst>
                <a:ext uri="{FF2B5EF4-FFF2-40B4-BE49-F238E27FC236}">
                  <a16:creationId xmlns:a16="http://schemas.microsoft.com/office/drawing/2014/main" id="{71883E71-270A-4B7A-A6F1-8D930DCFAE74}"/>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6CD52B85-063B-4CBC-8CDA-A7F94686F31D}"/>
                </a:ext>
              </a:extLst>
            </p:cNvPr>
            <p:cNvSpPr/>
            <p:nvPr/>
          </p:nvSpPr>
          <p:spPr>
            <a:xfrm>
              <a:off x="10609943" y="2732314"/>
              <a:ext cx="551543" cy="1393371"/>
            </a:xfrm>
            <a:prstGeom prst="rect">
              <a:avLst/>
            </a:pr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7CB3F559-D59C-4B04-8E4F-FF9B852686E5}"/>
                </a:ext>
              </a:extLst>
            </p:cNvPr>
            <p:cNvSpPr txBox="1"/>
            <p:nvPr/>
          </p:nvSpPr>
          <p:spPr>
            <a:xfrm rot="16200000">
              <a:off x="9840685" y="3198166"/>
              <a:ext cx="2090057" cy="461665"/>
            </a:xfrm>
            <a:prstGeom prst="rect">
              <a:avLst/>
            </a:prstGeom>
            <a:noFill/>
          </p:spPr>
          <p:txBody>
            <a:bodyPr wrap="square" rtlCol="0">
              <a:spAutoFit/>
            </a:bodyPr>
            <a:lstStyle/>
            <a:p>
              <a:pPr algn="ctr"/>
              <a:endParaRPr lang="en-US" sz="2400" b="1" dirty="0">
                <a:solidFill>
                  <a:srgbClr val="F0EEF0"/>
                </a:solidFill>
                <a:latin typeface="Montserrat" panose="02000505000000020004" pitchFamily="2" charset="0"/>
              </a:endParaRPr>
            </a:p>
          </p:txBody>
        </p:sp>
      </p:grpSp>
      <p:grpSp>
        <p:nvGrpSpPr>
          <p:cNvPr id="140" name="Group 139">
            <a:extLst>
              <a:ext uri="{FF2B5EF4-FFF2-40B4-BE49-F238E27FC236}">
                <a16:creationId xmlns:a16="http://schemas.microsoft.com/office/drawing/2014/main" id="{AE25AB36-846C-42D8-836F-5E3B6C4CC70C}"/>
              </a:ext>
            </a:extLst>
          </p:cNvPr>
          <p:cNvGrpSpPr/>
          <p:nvPr/>
        </p:nvGrpSpPr>
        <p:grpSpPr>
          <a:xfrm>
            <a:off x="-2525008" y="0"/>
            <a:ext cx="12733350" cy="6858000"/>
            <a:chOff x="-1030514" y="0"/>
            <a:chExt cx="12192000" cy="6858000"/>
          </a:xfrm>
        </p:grpSpPr>
        <p:sp>
          <p:nvSpPr>
            <p:cNvPr id="141" name="Rectangle 140">
              <a:extLst>
                <a:ext uri="{FF2B5EF4-FFF2-40B4-BE49-F238E27FC236}">
                  <a16:creationId xmlns:a16="http://schemas.microsoft.com/office/drawing/2014/main" id="{D933D379-7D7A-4103-8EEC-86CB419CCA04}"/>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85F552E9-C736-4147-9D2B-F630E7BFDA09}"/>
                </a:ext>
              </a:extLst>
            </p:cNvPr>
            <p:cNvSpPr/>
            <p:nvPr/>
          </p:nvSpPr>
          <p:spPr>
            <a:xfrm>
              <a:off x="10609943" y="2732314"/>
              <a:ext cx="551543" cy="1393371"/>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a:extLst>
                <a:ext uri="{FF2B5EF4-FFF2-40B4-BE49-F238E27FC236}">
                  <a16:creationId xmlns:a16="http://schemas.microsoft.com/office/drawing/2014/main" id="{30E3DE91-679B-449F-9E4A-47DB7E37F00F}"/>
                </a:ext>
              </a:extLst>
            </p:cNvPr>
            <p:cNvSpPr txBox="1"/>
            <p:nvPr/>
          </p:nvSpPr>
          <p:spPr>
            <a:xfrm rot="16200000">
              <a:off x="9840685" y="3178509"/>
              <a:ext cx="2090057" cy="500976"/>
            </a:xfrm>
            <a:prstGeom prst="rect">
              <a:avLst/>
            </a:prstGeom>
            <a:noFill/>
          </p:spPr>
          <p:txBody>
            <a:bodyPr wrap="square" rtlCol="0">
              <a:spAutoFit/>
            </a:bodyPr>
            <a:lstStyle/>
            <a:p>
              <a:pPr algn="ctr"/>
              <a:endParaRPr lang="en-US" sz="2800" b="1" dirty="0">
                <a:solidFill>
                  <a:srgbClr val="F0EEF0"/>
                </a:solidFill>
                <a:latin typeface="Montserrat" panose="02000505000000020004" pitchFamily="2" charset="0"/>
              </a:endParaRPr>
            </a:p>
          </p:txBody>
        </p:sp>
      </p:grpSp>
      <p:grpSp>
        <p:nvGrpSpPr>
          <p:cNvPr id="144" name="Group 143">
            <a:extLst>
              <a:ext uri="{FF2B5EF4-FFF2-40B4-BE49-F238E27FC236}">
                <a16:creationId xmlns:a16="http://schemas.microsoft.com/office/drawing/2014/main" id="{B2FD9D88-D674-4439-96F8-D1A63372FE54}"/>
              </a:ext>
            </a:extLst>
          </p:cNvPr>
          <p:cNvGrpSpPr/>
          <p:nvPr/>
        </p:nvGrpSpPr>
        <p:grpSpPr>
          <a:xfrm>
            <a:off x="-11113074" y="0"/>
            <a:ext cx="12192000" cy="6858000"/>
            <a:chOff x="-1030514" y="0"/>
            <a:chExt cx="12192000" cy="6858000"/>
          </a:xfrm>
        </p:grpSpPr>
        <p:sp>
          <p:nvSpPr>
            <p:cNvPr id="145" name="Rectangle 144">
              <a:extLst>
                <a:ext uri="{FF2B5EF4-FFF2-40B4-BE49-F238E27FC236}">
                  <a16:creationId xmlns:a16="http://schemas.microsoft.com/office/drawing/2014/main" id="{C9DA9384-3839-493B-B3B7-E30AB3AF2814}"/>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A7BCA08D-F774-4814-9CC5-4D1C40BB4620}"/>
                </a:ext>
              </a:extLst>
            </p:cNvPr>
            <p:cNvSpPr/>
            <p:nvPr/>
          </p:nvSpPr>
          <p:spPr>
            <a:xfrm>
              <a:off x="10609943" y="2732314"/>
              <a:ext cx="551543" cy="139337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a:extLst>
                <a:ext uri="{FF2B5EF4-FFF2-40B4-BE49-F238E27FC236}">
                  <a16:creationId xmlns:a16="http://schemas.microsoft.com/office/drawing/2014/main" id="{2D833802-FE42-4DB9-B5F4-49047D81749B}"/>
                </a:ext>
              </a:extLst>
            </p:cNvPr>
            <p:cNvSpPr txBox="1"/>
            <p:nvPr/>
          </p:nvSpPr>
          <p:spPr>
            <a:xfrm rot="16200000">
              <a:off x="9840685" y="3198166"/>
              <a:ext cx="2090057" cy="461665"/>
            </a:xfrm>
            <a:prstGeom prst="rect">
              <a:avLst/>
            </a:prstGeom>
            <a:noFill/>
          </p:spPr>
          <p:txBody>
            <a:bodyPr wrap="square" rtlCol="0">
              <a:spAutoFit/>
            </a:bodyPr>
            <a:lstStyle/>
            <a:p>
              <a:pPr algn="ctr"/>
              <a:endParaRPr lang="en-US" sz="2400" b="1" dirty="0">
                <a:solidFill>
                  <a:srgbClr val="F0EEF0"/>
                </a:solidFill>
                <a:latin typeface="Montserrat" panose="02000505000000020004" pitchFamily="2" charset="0"/>
              </a:endParaRPr>
            </a:p>
          </p:txBody>
        </p:sp>
      </p:grpSp>
      <p:sp>
        <p:nvSpPr>
          <p:cNvPr id="2" name="TextBox 1">
            <a:extLst>
              <a:ext uri="{FF2B5EF4-FFF2-40B4-BE49-F238E27FC236}">
                <a16:creationId xmlns:a16="http://schemas.microsoft.com/office/drawing/2014/main" id="{DE17BD41-0CE1-4FB4-B31F-8EE8604A44B0}"/>
              </a:ext>
            </a:extLst>
          </p:cNvPr>
          <p:cNvSpPr txBox="1"/>
          <p:nvPr/>
        </p:nvSpPr>
        <p:spPr>
          <a:xfrm>
            <a:off x="1431378" y="597519"/>
            <a:ext cx="4097106" cy="523220"/>
          </a:xfrm>
          <a:prstGeom prst="rect">
            <a:avLst/>
          </a:prstGeom>
          <a:noFill/>
        </p:spPr>
        <p:txBody>
          <a:bodyPr wrap="square" rtlCol="0">
            <a:spAutoFit/>
          </a:bodyPr>
          <a:lstStyle/>
          <a:p>
            <a:pPr algn="ctr"/>
            <a:r>
              <a:rPr lang="en-US" sz="2800" b="1" dirty="0">
                <a:solidFill>
                  <a:srgbClr val="FF5969"/>
                </a:solidFill>
                <a:latin typeface="Tw Cen MT" panose="020B0602020104020603" pitchFamily="34" charset="0"/>
              </a:rPr>
              <a:t>Step of the Works</a:t>
            </a:r>
          </a:p>
        </p:txBody>
      </p:sp>
      <p:sp>
        <p:nvSpPr>
          <p:cNvPr id="3" name="TextBox 2">
            <a:extLst>
              <a:ext uri="{FF2B5EF4-FFF2-40B4-BE49-F238E27FC236}">
                <a16:creationId xmlns:a16="http://schemas.microsoft.com/office/drawing/2014/main" id="{C1359B1B-A8B3-47D0-B94A-E4E2D3BC18C7}"/>
              </a:ext>
            </a:extLst>
          </p:cNvPr>
          <p:cNvSpPr txBox="1"/>
          <p:nvPr/>
        </p:nvSpPr>
        <p:spPr>
          <a:xfrm>
            <a:off x="1307954" y="1375387"/>
            <a:ext cx="3795501" cy="3139321"/>
          </a:xfrm>
          <a:prstGeom prst="rect">
            <a:avLst/>
          </a:prstGeom>
          <a:noFill/>
        </p:spPr>
        <p:txBody>
          <a:bodyPr wrap="square" rtlCol="0">
            <a:spAutoFit/>
          </a:bodyPr>
          <a:lstStyle/>
          <a:p>
            <a:r>
              <a:rPr lang="en-US" b="1" dirty="0"/>
              <a:t>⦁ Gathering information on what we are agreeing to build.</a:t>
            </a:r>
          </a:p>
          <a:p>
            <a:r>
              <a:rPr lang="en-US" b="1" dirty="0"/>
              <a:t> ⦁ Designing an overview of what the application/website is doing and how it is sharing the data among cross platform. </a:t>
            </a:r>
          </a:p>
          <a:p>
            <a:r>
              <a:rPr lang="en-US" b="1" dirty="0"/>
              <a:t>⦁ Designing a mock up templet of the website and start developing the database for it. </a:t>
            </a:r>
          </a:p>
          <a:p>
            <a:r>
              <a:rPr lang="en-US" b="1" dirty="0"/>
              <a:t>⦁ Testing and debugging.</a:t>
            </a:r>
          </a:p>
          <a:p>
            <a:pPr marL="285750" indent="-285750" algn="just">
              <a:buFont typeface="Arial" panose="020B0604020202020204" pitchFamily="34" charset="0"/>
              <a:buChar char="•"/>
            </a:pPr>
            <a:endPar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8484" y="1929872"/>
            <a:ext cx="3912660" cy="1956330"/>
          </a:xfrm>
          <a:prstGeom prst="rect">
            <a:avLst/>
          </a:prstGeom>
        </p:spPr>
      </p:pic>
    </p:spTree>
    <p:extLst>
      <p:ext uri="{BB962C8B-B14F-4D97-AF65-F5344CB8AC3E}">
        <p14:creationId xmlns:p14="http://schemas.microsoft.com/office/powerpoint/2010/main" val="1468733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DEA36CD1-A232-45C6-81D0-FF676E79B61E}"/>
              </a:ext>
            </a:extLst>
          </p:cNvPr>
          <p:cNvGrpSpPr/>
          <p:nvPr/>
        </p:nvGrpSpPr>
        <p:grpSpPr>
          <a:xfrm>
            <a:off x="-881742" y="0"/>
            <a:ext cx="13073742" cy="6858000"/>
            <a:chOff x="-1030514" y="0"/>
            <a:chExt cx="13073742" cy="6858000"/>
          </a:xfrm>
        </p:grpSpPr>
        <p:sp>
          <p:nvSpPr>
            <p:cNvPr id="28" name="Rectangle 27">
              <a:extLst>
                <a:ext uri="{FF2B5EF4-FFF2-40B4-BE49-F238E27FC236}">
                  <a16:creationId xmlns:a16="http://schemas.microsoft.com/office/drawing/2014/main" id="{A11D4488-BEEE-4523-BF4A-73C4C95CCD2B}"/>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278C53F-B948-4E20-B061-EB63FF9E5B5F}"/>
                </a:ext>
              </a:extLst>
            </p:cNvPr>
            <p:cNvSpPr/>
            <p:nvPr/>
          </p:nvSpPr>
          <p:spPr>
            <a:xfrm>
              <a:off x="10609943" y="2732314"/>
              <a:ext cx="551543" cy="1393371"/>
            </a:xfrm>
            <a:prstGeom prst="rect">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91E323B-6F3E-475A-A5A7-E80446AEA28C}"/>
                </a:ext>
              </a:extLst>
            </p:cNvPr>
            <p:cNvSpPr txBox="1"/>
            <p:nvPr/>
          </p:nvSpPr>
          <p:spPr>
            <a:xfrm rot="16200000">
              <a:off x="9840685" y="3136611"/>
              <a:ext cx="2090057" cy="584775"/>
            </a:xfrm>
            <a:prstGeom prst="rect">
              <a:avLst/>
            </a:prstGeom>
            <a:noFill/>
          </p:spPr>
          <p:txBody>
            <a:bodyPr wrap="square" rtlCol="0">
              <a:spAutoFit/>
            </a:bodyPr>
            <a:lstStyle/>
            <a:p>
              <a:pPr algn="ctr"/>
              <a:endParaRPr lang="en-US" sz="3200" b="1" dirty="0">
                <a:solidFill>
                  <a:srgbClr val="F0EEF0"/>
                </a:solidFill>
                <a:latin typeface="Montserrat" panose="02000505000000020004" pitchFamily="2" charset="0"/>
              </a:endParaRPr>
            </a:p>
          </p:txBody>
        </p:sp>
        <p:sp>
          <p:nvSpPr>
            <p:cNvPr id="31" name="Isosceles Triangle 30">
              <a:extLst>
                <a:ext uri="{FF2B5EF4-FFF2-40B4-BE49-F238E27FC236}">
                  <a16:creationId xmlns:a16="http://schemas.microsoft.com/office/drawing/2014/main" id="{6F9AD1C9-B71A-4D8D-8F52-77292535D056}"/>
                </a:ext>
              </a:extLst>
            </p:cNvPr>
            <p:cNvSpPr/>
            <p:nvPr/>
          </p:nvSpPr>
          <p:spPr>
            <a:xfrm rot="5400000">
              <a:off x="10412186" y="2988127"/>
              <a:ext cx="2380342" cy="881743"/>
            </a:xfrm>
            <a:prstGeom prst="triangl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a:extLst>
              <a:ext uri="{FF2B5EF4-FFF2-40B4-BE49-F238E27FC236}">
                <a16:creationId xmlns:a16="http://schemas.microsoft.com/office/drawing/2014/main" id="{847FD0F2-D510-483A-8F91-AA7737C223BD}"/>
              </a:ext>
            </a:extLst>
          </p:cNvPr>
          <p:cNvGrpSpPr/>
          <p:nvPr/>
        </p:nvGrpSpPr>
        <p:grpSpPr>
          <a:xfrm>
            <a:off x="-1431378" y="0"/>
            <a:ext cx="12192000" cy="6858000"/>
            <a:chOff x="-1030514" y="0"/>
            <a:chExt cx="12192000" cy="6858000"/>
          </a:xfrm>
        </p:grpSpPr>
        <p:sp>
          <p:nvSpPr>
            <p:cNvPr id="132" name="Rectangle 131">
              <a:extLst>
                <a:ext uri="{FF2B5EF4-FFF2-40B4-BE49-F238E27FC236}">
                  <a16:creationId xmlns:a16="http://schemas.microsoft.com/office/drawing/2014/main" id="{71883E71-270A-4B7A-A6F1-8D930DCFAE74}"/>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6CD52B85-063B-4CBC-8CDA-A7F94686F31D}"/>
                </a:ext>
              </a:extLst>
            </p:cNvPr>
            <p:cNvSpPr/>
            <p:nvPr/>
          </p:nvSpPr>
          <p:spPr>
            <a:xfrm>
              <a:off x="10609943" y="2732314"/>
              <a:ext cx="551543" cy="1393371"/>
            </a:xfrm>
            <a:prstGeom prst="rect">
              <a:avLst/>
            </a:pr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7CB3F559-D59C-4B04-8E4F-FF9B852686E5}"/>
                </a:ext>
              </a:extLst>
            </p:cNvPr>
            <p:cNvSpPr txBox="1"/>
            <p:nvPr/>
          </p:nvSpPr>
          <p:spPr>
            <a:xfrm rot="16200000">
              <a:off x="9840685" y="3198166"/>
              <a:ext cx="2090057" cy="461665"/>
            </a:xfrm>
            <a:prstGeom prst="rect">
              <a:avLst/>
            </a:prstGeom>
            <a:noFill/>
          </p:spPr>
          <p:txBody>
            <a:bodyPr wrap="square" rtlCol="0">
              <a:spAutoFit/>
            </a:bodyPr>
            <a:lstStyle/>
            <a:p>
              <a:pPr algn="ctr"/>
              <a:endParaRPr lang="en-US" sz="2400" b="1" dirty="0">
                <a:solidFill>
                  <a:srgbClr val="F0EEF0"/>
                </a:solidFill>
                <a:latin typeface="Montserrat" panose="02000505000000020004" pitchFamily="2" charset="0"/>
              </a:endParaRPr>
            </a:p>
          </p:txBody>
        </p:sp>
      </p:grpSp>
      <p:grpSp>
        <p:nvGrpSpPr>
          <p:cNvPr id="140" name="Group 139">
            <a:extLst>
              <a:ext uri="{FF2B5EF4-FFF2-40B4-BE49-F238E27FC236}">
                <a16:creationId xmlns:a16="http://schemas.microsoft.com/office/drawing/2014/main" id="{AE25AB36-846C-42D8-836F-5E3B6C4CC70C}"/>
              </a:ext>
            </a:extLst>
          </p:cNvPr>
          <p:cNvGrpSpPr/>
          <p:nvPr/>
        </p:nvGrpSpPr>
        <p:grpSpPr>
          <a:xfrm>
            <a:off x="-2525008" y="0"/>
            <a:ext cx="12733350" cy="6858000"/>
            <a:chOff x="-1030514" y="0"/>
            <a:chExt cx="12192000" cy="6858000"/>
          </a:xfrm>
        </p:grpSpPr>
        <p:sp>
          <p:nvSpPr>
            <p:cNvPr id="141" name="Rectangle 140">
              <a:extLst>
                <a:ext uri="{FF2B5EF4-FFF2-40B4-BE49-F238E27FC236}">
                  <a16:creationId xmlns:a16="http://schemas.microsoft.com/office/drawing/2014/main" id="{D933D379-7D7A-4103-8EEC-86CB419CCA04}"/>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85F552E9-C736-4147-9D2B-F630E7BFDA09}"/>
                </a:ext>
              </a:extLst>
            </p:cNvPr>
            <p:cNvSpPr/>
            <p:nvPr/>
          </p:nvSpPr>
          <p:spPr>
            <a:xfrm>
              <a:off x="10609943" y="2732314"/>
              <a:ext cx="551543" cy="1393371"/>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a:extLst>
                <a:ext uri="{FF2B5EF4-FFF2-40B4-BE49-F238E27FC236}">
                  <a16:creationId xmlns:a16="http://schemas.microsoft.com/office/drawing/2014/main" id="{30E3DE91-679B-449F-9E4A-47DB7E37F00F}"/>
                </a:ext>
              </a:extLst>
            </p:cNvPr>
            <p:cNvSpPr txBox="1"/>
            <p:nvPr/>
          </p:nvSpPr>
          <p:spPr>
            <a:xfrm rot="16200000">
              <a:off x="9840685" y="3178509"/>
              <a:ext cx="2090057" cy="500976"/>
            </a:xfrm>
            <a:prstGeom prst="rect">
              <a:avLst/>
            </a:prstGeom>
            <a:noFill/>
          </p:spPr>
          <p:txBody>
            <a:bodyPr wrap="square" rtlCol="0">
              <a:spAutoFit/>
            </a:bodyPr>
            <a:lstStyle/>
            <a:p>
              <a:pPr algn="ctr"/>
              <a:endParaRPr lang="en-US" sz="2800" b="1" dirty="0">
                <a:solidFill>
                  <a:srgbClr val="F0EEF0"/>
                </a:solidFill>
                <a:latin typeface="Montserrat" panose="02000505000000020004" pitchFamily="2" charset="0"/>
              </a:endParaRPr>
            </a:p>
          </p:txBody>
        </p:sp>
      </p:grpSp>
      <p:grpSp>
        <p:nvGrpSpPr>
          <p:cNvPr id="144" name="Group 143">
            <a:extLst>
              <a:ext uri="{FF2B5EF4-FFF2-40B4-BE49-F238E27FC236}">
                <a16:creationId xmlns:a16="http://schemas.microsoft.com/office/drawing/2014/main" id="{B2FD9D88-D674-4439-96F8-D1A63372FE54}"/>
              </a:ext>
            </a:extLst>
          </p:cNvPr>
          <p:cNvGrpSpPr/>
          <p:nvPr/>
        </p:nvGrpSpPr>
        <p:grpSpPr>
          <a:xfrm>
            <a:off x="-11113074" y="0"/>
            <a:ext cx="12192000" cy="6858000"/>
            <a:chOff x="-1030514" y="0"/>
            <a:chExt cx="12192000" cy="6858000"/>
          </a:xfrm>
        </p:grpSpPr>
        <p:sp>
          <p:nvSpPr>
            <p:cNvPr id="145" name="Rectangle 144">
              <a:extLst>
                <a:ext uri="{FF2B5EF4-FFF2-40B4-BE49-F238E27FC236}">
                  <a16:creationId xmlns:a16="http://schemas.microsoft.com/office/drawing/2014/main" id="{C9DA9384-3839-493B-B3B7-E30AB3AF2814}"/>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A7BCA08D-F774-4814-9CC5-4D1C40BB4620}"/>
                </a:ext>
              </a:extLst>
            </p:cNvPr>
            <p:cNvSpPr/>
            <p:nvPr/>
          </p:nvSpPr>
          <p:spPr>
            <a:xfrm>
              <a:off x="10609943" y="2732314"/>
              <a:ext cx="551543" cy="139337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a:extLst>
                <a:ext uri="{FF2B5EF4-FFF2-40B4-BE49-F238E27FC236}">
                  <a16:creationId xmlns:a16="http://schemas.microsoft.com/office/drawing/2014/main" id="{2D833802-FE42-4DB9-B5F4-49047D81749B}"/>
                </a:ext>
              </a:extLst>
            </p:cNvPr>
            <p:cNvSpPr txBox="1"/>
            <p:nvPr/>
          </p:nvSpPr>
          <p:spPr>
            <a:xfrm rot="16200000">
              <a:off x="9840685" y="3198166"/>
              <a:ext cx="2090057" cy="461665"/>
            </a:xfrm>
            <a:prstGeom prst="rect">
              <a:avLst/>
            </a:prstGeom>
            <a:noFill/>
          </p:spPr>
          <p:txBody>
            <a:bodyPr wrap="square" rtlCol="0">
              <a:spAutoFit/>
            </a:bodyPr>
            <a:lstStyle/>
            <a:p>
              <a:pPr algn="ctr"/>
              <a:endParaRPr lang="en-US" sz="2400" b="1" dirty="0">
                <a:solidFill>
                  <a:srgbClr val="F0EEF0"/>
                </a:solidFill>
                <a:latin typeface="Montserrat" panose="02000505000000020004" pitchFamily="2" charset="0"/>
              </a:endParaRPr>
            </a:p>
          </p:txBody>
        </p:sp>
      </p:grpSp>
      <p:sp>
        <p:nvSpPr>
          <p:cNvPr id="2" name="TextBox 1">
            <a:extLst>
              <a:ext uri="{FF2B5EF4-FFF2-40B4-BE49-F238E27FC236}">
                <a16:creationId xmlns:a16="http://schemas.microsoft.com/office/drawing/2014/main" id="{DE17BD41-0CE1-4FB4-B31F-8EE8604A44B0}"/>
              </a:ext>
            </a:extLst>
          </p:cNvPr>
          <p:cNvSpPr txBox="1"/>
          <p:nvPr/>
        </p:nvSpPr>
        <p:spPr>
          <a:xfrm>
            <a:off x="1431378" y="597519"/>
            <a:ext cx="4097106" cy="523220"/>
          </a:xfrm>
          <a:prstGeom prst="rect">
            <a:avLst/>
          </a:prstGeom>
          <a:noFill/>
        </p:spPr>
        <p:txBody>
          <a:bodyPr wrap="square" rtlCol="0">
            <a:spAutoFit/>
          </a:bodyPr>
          <a:lstStyle/>
          <a:p>
            <a:pPr algn="ctr"/>
            <a:r>
              <a:rPr lang="en-US" sz="2800" b="1" dirty="0">
                <a:solidFill>
                  <a:srgbClr val="FF5969"/>
                </a:solidFill>
                <a:latin typeface="Tw Cen MT" panose="020B0602020104020603" pitchFamily="34" charset="0"/>
              </a:rPr>
              <a:t>Language might be used  </a:t>
            </a:r>
          </a:p>
        </p:txBody>
      </p:sp>
      <p:sp>
        <p:nvSpPr>
          <p:cNvPr id="3" name="TextBox 2">
            <a:extLst>
              <a:ext uri="{FF2B5EF4-FFF2-40B4-BE49-F238E27FC236}">
                <a16:creationId xmlns:a16="http://schemas.microsoft.com/office/drawing/2014/main" id="{C1359B1B-A8B3-47D0-B94A-E4E2D3BC18C7}"/>
              </a:ext>
            </a:extLst>
          </p:cNvPr>
          <p:cNvSpPr txBox="1"/>
          <p:nvPr/>
        </p:nvSpPr>
        <p:spPr>
          <a:xfrm>
            <a:off x="1307954" y="1375387"/>
            <a:ext cx="3795501" cy="1754326"/>
          </a:xfrm>
          <a:prstGeom prst="rect">
            <a:avLst/>
          </a:prstGeom>
          <a:noFill/>
        </p:spPr>
        <p:txBody>
          <a:bodyPr wrap="square" rtlCol="0">
            <a:spAutoFit/>
          </a:bodyPr>
          <a:lstStyle/>
          <a:p>
            <a:pPr lvl="0"/>
            <a:r>
              <a:rPr lang="en-US" b="1" dirty="0"/>
              <a:t>             MySQL </a:t>
            </a:r>
          </a:p>
          <a:p>
            <a:pPr lvl="0"/>
            <a:r>
              <a:rPr lang="en-US" b="1" dirty="0"/>
              <a:t>             PHP </a:t>
            </a:r>
          </a:p>
          <a:p>
            <a:pPr lvl="0"/>
            <a:r>
              <a:rPr lang="en-US" b="1" dirty="0"/>
              <a:t>             JavaScript</a:t>
            </a:r>
          </a:p>
          <a:p>
            <a:pPr lvl="0"/>
            <a:r>
              <a:rPr lang="en-US" b="1" dirty="0"/>
              <a:t>             HTML</a:t>
            </a:r>
          </a:p>
          <a:p>
            <a:pPr lvl="0"/>
            <a:r>
              <a:rPr lang="en-US" b="1" dirty="0"/>
              <a:t>             CSS </a:t>
            </a:r>
          </a:p>
          <a:p>
            <a:pPr lvl="0"/>
            <a:r>
              <a:rPr lang="en-US" b="1" dirty="0"/>
              <a:t>           </a:t>
            </a:r>
          </a:p>
        </p:txBody>
      </p:sp>
      <p:sp>
        <p:nvSpPr>
          <p:cNvPr id="33" name="Right Arrow 32"/>
          <p:cNvSpPr/>
          <p:nvPr/>
        </p:nvSpPr>
        <p:spPr>
          <a:xfrm>
            <a:off x="1527060" y="2559738"/>
            <a:ext cx="388956" cy="187210"/>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a:off x="1526960" y="1757595"/>
            <a:ext cx="388956" cy="187210"/>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1526960" y="2033610"/>
            <a:ext cx="388956" cy="187210"/>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a:off x="1529093" y="2294478"/>
            <a:ext cx="388956" cy="187210"/>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33">
            <a:extLst>
              <a:ext uri="{FF2B5EF4-FFF2-40B4-BE49-F238E27FC236}">
                <a16:creationId xmlns:a16="http://schemas.microsoft.com/office/drawing/2014/main" id="{E786FCD5-0D8A-4082-B7C9-1E709B9BA3D9}"/>
              </a:ext>
            </a:extLst>
          </p:cNvPr>
          <p:cNvSpPr/>
          <p:nvPr/>
        </p:nvSpPr>
        <p:spPr>
          <a:xfrm>
            <a:off x="1529093" y="1481580"/>
            <a:ext cx="388956" cy="187210"/>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1861" y="1281603"/>
            <a:ext cx="3817590" cy="2147394"/>
          </a:xfrm>
          <a:prstGeom prst="rect">
            <a:avLst/>
          </a:prstGeom>
        </p:spPr>
      </p:pic>
    </p:spTree>
    <p:extLst>
      <p:ext uri="{BB962C8B-B14F-4D97-AF65-F5344CB8AC3E}">
        <p14:creationId xmlns:p14="http://schemas.microsoft.com/office/powerpoint/2010/main" val="29995729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4579823-155A-40FB-A1CF-035A62997AA8}"/>
              </a:ext>
            </a:extLst>
          </p:cNvPr>
          <p:cNvGrpSpPr/>
          <p:nvPr/>
        </p:nvGrpSpPr>
        <p:grpSpPr>
          <a:xfrm>
            <a:off x="-3093167" y="0"/>
            <a:ext cx="15285167" cy="6858000"/>
            <a:chOff x="-3093167" y="0"/>
            <a:chExt cx="15285167" cy="6858000"/>
          </a:xfrm>
        </p:grpSpPr>
        <p:grpSp>
          <p:nvGrpSpPr>
            <p:cNvPr id="32" name="Group 31">
              <a:extLst>
                <a:ext uri="{FF2B5EF4-FFF2-40B4-BE49-F238E27FC236}">
                  <a16:creationId xmlns:a16="http://schemas.microsoft.com/office/drawing/2014/main" id="{DEA36CD1-A232-45C6-81D0-FF676E79B61E}"/>
                </a:ext>
              </a:extLst>
            </p:cNvPr>
            <p:cNvGrpSpPr/>
            <p:nvPr/>
          </p:nvGrpSpPr>
          <p:grpSpPr>
            <a:xfrm>
              <a:off x="-881742" y="0"/>
              <a:ext cx="13073742" cy="6858000"/>
              <a:chOff x="-1030514" y="0"/>
              <a:chExt cx="13073742" cy="6858000"/>
            </a:xfrm>
          </p:grpSpPr>
          <p:sp>
            <p:nvSpPr>
              <p:cNvPr id="28" name="Rectangle 27">
                <a:extLst>
                  <a:ext uri="{FF2B5EF4-FFF2-40B4-BE49-F238E27FC236}">
                    <a16:creationId xmlns:a16="http://schemas.microsoft.com/office/drawing/2014/main" id="{A11D4488-BEEE-4523-BF4A-73C4C95CCD2B}"/>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278C53F-B948-4E20-B061-EB63FF9E5B5F}"/>
                  </a:ext>
                </a:extLst>
              </p:cNvPr>
              <p:cNvSpPr/>
              <p:nvPr/>
            </p:nvSpPr>
            <p:spPr>
              <a:xfrm>
                <a:off x="10609943" y="2732314"/>
                <a:ext cx="551543" cy="1393371"/>
              </a:xfrm>
              <a:prstGeom prst="rect">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91E323B-6F3E-475A-A5A7-E80446AEA28C}"/>
                  </a:ext>
                </a:extLst>
              </p:cNvPr>
              <p:cNvSpPr txBox="1"/>
              <p:nvPr/>
            </p:nvSpPr>
            <p:spPr>
              <a:xfrm rot="16200000">
                <a:off x="9840685" y="3136611"/>
                <a:ext cx="2090057" cy="584775"/>
              </a:xfrm>
              <a:prstGeom prst="rect">
                <a:avLst/>
              </a:prstGeom>
              <a:noFill/>
            </p:spPr>
            <p:txBody>
              <a:bodyPr wrap="square" rtlCol="0">
                <a:spAutoFit/>
              </a:bodyPr>
              <a:lstStyle/>
              <a:p>
                <a:pPr algn="ctr"/>
                <a:endParaRPr lang="en-US" sz="3200" b="1" dirty="0">
                  <a:solidFill>
                    <a:srgbClr val="F0EEF0"/>
                  </a:solidFill>
                  <a:latin typeface="Montserrat" panose="02000505000000020004" pitchFamily="2" charset="0"/>
                </a:endParaRPr>
              </a:p>
            </p:txBody>
          </p:sp>
          <p:sp>
            <p:nvSpPr>
              <p:cNvPr id="31" name="Isosceles Triangle 30">
                <a:extLst>
                  <a:ext uri="{FF2B5EF4-FFF2-40B4-BE49-F238E27FC236}">
                    <a16:creationId xmlns:a16="http://schemas.microsoft.com/office/drawing/2014/main" id="{6F9AD1C9-B71A-4D8D-8F52-77292535D056}"/>
                  </a:ext>
                </a:extLst>
              </p:cNvPr>
              <p:cNvSpPr/>
              <p:nvPr/>
            </p:nvSpPr>
            <p:spPr>
              <a:xfrm rot="5400000">
                <a:off x="10412186" y="2988127"/>
                <a:ext cx="2380342" cy="881743"/>
              </a:xfrm>
              <a:prstGeom prst="triangl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1" name="Group 130">
              <a:extLst>
                <a:ext uri="{FF2B5EF4-FFF2-40B4-BE49-F238E27FC236}">
                  <a16:creationId xmlns:a16="http://schemas.microsoft.com/office/drawing/2014/main" id="{847FD0F2-D510-483A-8F91-AA7737C223BD}"/>
                </a:ext>
              </a:extLst>
            </p:cNvPr>
            <p:cNvGrpSpPr/>
            <p:nvPr/>
          </p:nvGrpSpPr>
          <p:grpSpPr>
            <a:xfrm>
              <a:off x="-1431378" y="0"/>
              <a:ext cx="12192000" cy="6858000"/>
              <a:chOff x="-1030514" y="0"/>
              <a:chExt cx="12192000" cy="6858000"/>
            </a:xfrm>
          </p:grpSpPr>
          <p:sp>
            <p:nvSpPr>
              <p:cNvPr id="132" name="Rectangle 131">
                <a:extLst>
                  <a:ext uri="{FF2B5EF4-FFF2-40B4-BE49-F238E27FC236}">
                    <a16:creationId xmlns:a16="http://schemas.microsoft.com/office/drawing/2014/main" id="{71883E71-270A-4B7A-A6F1-8D930DCFAE74}"/>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6CD52B85-063B-4CBC-8CDA-A7F94686F31D}"/>
                  </a:ext>
                </a:extLst>
              </p:cNvPr>
              <p:cNvSpPr/>
              <p:nvPr/>
            </p:nvSpPr>
            <p:spPr>
              <a:xfrm>
                <a:off x="10609943" y="2732314"/>
                <a:ext cx="551543" cy="1393371"/>
              </a:xfrm>
              <a:prstGeom prst="rect">
                <a:avLst/>
              </a:pr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7CB3F559-D59C-4B04-8E4F-FF9B852686E5}"/>
                  </a:ext>
                </a:extLst>
              </p:cNvPr>
              <p:cNvSpPr txBox="1"/>
              <p:nvPr/>
            </p:nvSpPr>
            <p:spPr>
              <a:xfrm rot="16200000">
                <a:off x="9840685" y="3198166"/>
                <a:ext cx="2090057" cy="461665"/>
              </a:xfrm>
              <a:prstGeom prst="rect">
                <a:avLst/>
              </a:prstGeom>
              <a:noFill/>
            </p:spPr>
            <p:txBody>
              <a:bodyPr wrap="square" rtlCol="0">
                <a:spAutoFit/>
              </a:bodyPr>
              <a:lstStyle/>
              <a:p>
                <a:pPr algn="ctr"/>
                <a:endParaRPr lang="en-US" sz="2400" b="1" dirty="0">
                  <a:solidFill>
                    <a:srgbClr val="F0EEF0"/>
                  </a:solidFill>
                  <a:latin typeface="Montserrat" panose="02000505000000020004" pitchFamily="2" charset="0"/>
                </a:endParaRPr>
              </a:p>
            </p:txBody>
          </p:sp>
        </p:grpSp>
        <p:grpSp>
          <p:nvGrpSpPr>
            <p:cNvPr id="140" name="Group 139">
              <a:extLst>
                <a:ext uri="{FF2B5EF4-FFF2-40B4-BE49-F238E27FC236}">
                  <a16:creationId xmlns:a16="http://schemas.microsoft.com/office/drawing/2014/main" id="{AE25AB36-846C-42D8-836F-5E3B6C4CC70C}"/>
                </a:ext>
              </a:extLst>
            </p:cNvPr>
            <p:cNvGrpSpPr/>
            <p:nvPr/>
          </p:nvGrpSpPr>
          <p:grpSpPr>
            <a:xfrm>
              <a:off x="-2525008" y="0"/>
              <a:ext cx="12779024" cy="6858000"/>
              <a:chOff x="-1030514" y="0"/>
              <a:chExt cx="12192000" cy="6858000"/>
            </a:xfrm>
          </p:grpSpPr>
          <p:sp>
            <p:nvSpPr>
              <p:cNvPr id="141" name="Rectangle 140">
                <a:extLst>
                  <a:ext uri="{FF2B5EF4-FFF2-40B4-BE49-F238E27FC236}">
                    <a16:creationId xmlns:a16="http://schemas.microsoft.com/office/drawing/2014/main" id="{D933D379-7D7A-4103-8EEC-86CB419CCA04}"/>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85F552E9-C736-4147-9D2B-F630E7BFDA09}"/>
                  </a:ext>
                </a:extLst>
              </p:cNvPr>
              <p:cNvSpPr/>
              <p:nvPr/>
            </p:nvSpPr>
            <p:spPr>
              <a:xfrm>
                <a:off x="10609943" y="2732314"/>
                <a:ext cx="551543" cy="1393371"/>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a:extLst>
                  <a:ext uri="{FF2B5EF4-FFF2-40B4-BE49-F238E27FC236}">
                    <a16:creationId xmlns:a16="http://schemas.microsoft.com/office/drawing/2014/main" id="{30E3DE91-679B-449F-9E4A-47DB7E37F00F}"/>
                  </a:ext>
                </a:extLst>
              </p:cNvPr>
              <p:cNvSpPr txBox="1"/>
              <p:nvPr/>
            </p:nvSpPr>
            <p:spPr>
              <a:xfrm rot="16200000">
                <a:off x="9840685" y="3177527"/>
                <a:ext cx="2090057" cy="502942"/>
              </a:xfrm>
              <a:prstGeom prst="rect">
                <a:avLst/>
              </a:prstGeom>
              <a:noFill/>
            </p:spPr>
            <p:txBody>
              <a:bodyPr wrap="square" rtlCol="0">
                <a:spAutoFit/>
              </a:bodyPr>
              <a:lstStyle/>
              <a:p>
                <a:pPr algn="ctr"/>
                <a:endParaRPr lang="en-US" sz="2800" b="1" dirty="0">
                  <a:solidFill>
                    <a:srgbClr val="F0EEF0"/>
                  </a:solidFill>
                  <a:latin typeface="Montserrat" panose="02000505000000020004" pitchFamily="2" charset="0"/>
                </a:endParaRPr>
              </a:p>
            </p:txBody>
          </p:sp>
        </p:grpSp>
        <p:grpSp>
          <p:nvGrpSpPr>
            <p:cNvPr id="144" name="Group 143">
              <a:extLst>
                <a:ext uri="{FF2B5EF4-FFF2-40B4-BE49-F238E27FC236}">
                  <a16:creationId xmlns:a16="http://schemas.microsoft.com/office/drawing/2014/main" id="{B2FD9D88-D674-4439-96F8-D1A63372FE54}"/>
                </a:ext>
              </a:extLst>
            </p:cNvPr>
            <p:cNvGrpSpPr/>
            <p:nvPr/>
          </p:nvGrpSpPr>
          <p:grpSpPr>
            <a:xfrm>
              <a:off x="-3093167" y="0"/>
              <a:ext cx="12814164" cy="6858000"/>
              <a:chOff x="-1030514" y="0"/>
              <a:chExt cx="12192000" cy="6858000"/>
            </a:xfrm>
          </p:grpSpPr>
          <p:sp>
            <p:nvSpPr>
              <p:cNvPr id="145" name="Rectangle 144">
                <a:extLst>
                  <a:ext uri="{FF2B5EF4-FFF2-40B4-BE49-F238E27FC236}">
                    <a16:creationId xmlns:a16="http://schemas.microsoft.com/office/drawing/2014/main" id="{C9DA9384-3839-493B-B3B7-E30AB3AF2814}"/>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Rectangle 145">
                <a:extLst>
                  <a:ext uri="{FF2B5EF4-FFF2-40B4-BE49-F238E27FC236}">
                    <a16:creationId xmlns:a16="http://schemas.microsoft.com/office/drawing/2014/main" id="{A7BCA08D-F774-4814-9CC5-4D1C40BB4620}"/>
                  </a:ext>
                </a:extLst>
              </p:cNvPr>
              <p:cNvSpPr/>
              <p:nvPr/>
            </p:nvSpPr>
            <p:spPr>
              <a:xfrm>
                <a:off x="10609943" y="2732314"/>
                <a:ext cx="551543" cy="139337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a:extLst>
                  <a:ext uri="{FF2B5EF4-FFF2-40B4-BE49-F238E27FC236}">
                    <a16:creationId xmlns:a16="http://schemas.microsoft.com/office/drawing/2014/main" id="{2D833802-FE42-4DB9-B5F4-49047D81749B}"/>
                  </a:ext>
                </a:extLst>
              </p:cNvPr>
              <p:cNvSpPr txBox="1"/>
              <p:nvPr/>
            </p:nvSpPr>
            <p:spPr>
              <a:xfrm rot="16200000">
                <a:off x="9840685" y="3238656"/>
                <a:ext cx="2090057" cy="380684"/>
              </a:xfrm>
              <a:prstGeom prst="rect">
                <a:avLst/>
              </a:prstGeom>
              <a:noFill/>
            </p:spPr>
            <p:txBody>
              <a:bodyPr wrap="square" rtlCol="0">
                <a:spAutoFit/>
              </a:bodyPr>
              <a:lstStyle/>
              <a:p>
                <a:pPr algn="ctr"/>
                <a:endParaRPr lang="en-US" sz="2000" b="1" dirty="0">
                  <a:solidFill>
                    <a:srgbClr val="F0EEF0"/>
                  </a:solidFill>
                  <a:latin typeface="Montserrat" panose="02000505000000020004" pitchFamily="2" charset="0"/>
                </a:endParaRPr>
              </a:p>
            </p:txBody>
          </p:sp>
        </p:grpSp>
      </p:grpSp>
      <p:sp>
        <p:nvSpPr>
          <p:cNvPr id="6" name="TextBox 5">
            <a:extLst>
              <a:ext uri="{FF2B5EF4-FFF2-40B4-BE49-F238E27FC236}">
                <a16:creationId xmlns:a16="http://schemas.microsoft.com/office/drawing/2014/main" id="{76CE6142-33C6-4991-9C75-AFF1BFC1A444}"/>
              </a:ext>
            </a:extLst>
          </p:cNvPr>
          <p:cNvSpPr txBox="1"/>
          <p:nvPr/>
        </p:nvSpPr>
        <p:spPr>
          <a:xfrm>
            <a:off x="-341784" y="701586"/>
            <a:ext cx="4097106" cy="523220"/>
          </a:xfrm>
          <a:prstGeom prst="rect">
            <a:avLst/>
          </a:prstGeom>
          <a:noFill/>
        </p:spPr>
        <p:txBody>
          <a:bodyPr wrap="square" rtlCol="0">
            <a:spAutoFit/>
          </a:bodyPr>
          <a:lstStyle/>
          <a:p>
            <a:pPr algn="ctr"/>
            <a:r>
              <a:rPr lang="en-US" sz="2800" b="1" dirty="0">
                <a:solidFill>
                  <a:srgbClr val="FF5969"/>
                </a:solidFill>
                <a:latin typeface="Tw Cen MT" panose="020B0602020104020603" pitchFamily="34" charset="0"/>
              </a:rPr>
              <a:t>Software Tools:</a:t>
            </a:r>
          </a:p>
        </p:txBody>
      </p:sp>
      <p:sp>
        <p:nvSpPr>
          <p:cNvPr id="23" name="TextBox 22">
            <a:extLst>
              <a:ext uri="{FF2B5EF4-FFF2-40B4-BE49-F238E27FC236}">
                <a16:creationId xmlns:a16="http://schemas.microsoft.com/office/drawing/2014/main" id="{DDD5F52D-23B4-4EFB-B7E6-42BDB3A64F23}"/>
              </a:ext>
            </a:extLst>
          </p:cNvPr>
          <p:cNvSpPr txBox="1"/>
          <p:nvPr/>
        </p:nvSpPr>
        <p:spPr>
          <a:xfrm>
            <a:off x="0" y="1312475"/>
            <a:ext cx="8310784" cy="3416320"/>
          </a:xfrm>
          <a:prstGeom prst="rect">
            <a:avLst/>
          </a:prstGeom>
          <a:noFill/>
        </p:spPr>
        <p:txBody>
          <a:bodyPr wrap="square">
            <a:spAutoFit/>
          </a:bodyPr>
          <a:lstStyle/>
          <a:p>
            <a:pPr marL="0" indent="0">
              <a:buNone/>
            </a:pPr>
            <a:r>
              <a:rPr lang="en-US" sz="1800" b="1" dirty="0"/>
              <a:t>We </a:t>
            </a:r>
            <a:r>
              <a:rPr lang="en-US" b="1" dirty="0"/>
              <a:t> will use </a:t>
            </a:r>
            <a:r>
              <a:rPr lang="en-US" sz="1800" b="1" dirty="0"/>
              <a:t>the following software to implement our project:</a:t>
            </a:r>
          </a:p>
          <a:p>
            <a:pPr marL="0" indent="0">
              <a:buNone/>
            </a:pPr>
            <a:r>
              <a:rPr lang="en-US" sz="1800" b="1" dirty="0"/>
              <a:t> </a:t>
            </a:r>
          </a:p>
          <a:p>
            <a:pPr marL="0" indent="0">
              <a:buNone/>
            </a:pPr>
            <a:endParaRPr lang="en-US" b="1" dirty="0"/>
          </a:p>
          <a:p>
            <a:pPr marL="0" indent="0">
              <a:buNone/>
            </a:pPr>
            <a:r>
              <a:rPr lang="en-US" sz="1800" b="1" dirty="0"/>
              <a:t>         Vs code</a:t>
            </a:r>
          </a:p>
          <a:p>
            <a:pPr marL="0" indent="0">
              <a:buNone/>
            </a:pPr>
            <a:endParaRPr lang="en-US" b="1" dirty="0"/>
          </a:p>
          <a:p>
            <a:pPr marL="0" indent="0">
              <a:buNone/>
            </a:pPr>
            <a:r>
              <a:rPr lang="en-US" sz="1800" b="1" dirty="0"/>
              <a:t>       </a:t>
            </a:r>
            <a:r>
              <a:rPr lang="en-US" sz="1800" b="1" dirty="0" err="1"/>
              <a:t>Xampp</a:t>
            </a:r>
            <a:endParaRPr lang="en-US" sz="1800" b="1" dirty="0"/>
          </a:p>
          <a:p>
            <a:pPr marL="0" indent="0">
              <a:buNone/>
            </a:pPr>
            <a:r>
              <a:rPr lang="en-US" b="1" dirty="0"/>
              <a:t>         </a:t>
            </a:r>
          </a:p>
          <a:p>
            <a:pPr marL="0" indent="0">
              <a:buNone/>
            </a:pPr>
            <a:r>
              <a:rPr lang="en-US" sz="1800" b="1" dirty="0"/>
              <a:t>        PHP</a:t>
            </a:r>
          </a:p>
          <a:p>
            <a:pPr marL="0" indent="0">
              <a:buNone/>
            </a:pPr>
            <a:endParaRPr lang="en-US" b="1" dirty="0"/>
          </a:p>
          <a:p>
            <a:pPr marL="0" indent="0">
              <a:buNone/>
            </a:pPr>
            <a:endParaRPr lang="en-US" sz="1800" b="1" dirty="0"/>
          </a:p>
          <a:p>
            <a:pPr marL="0" indent="0">
              <a:buNone/>
            </a:pPr>
            <a:endParaRPr lang="en-US" b="1" dirty="0"/>
          </a:p>
          <a:p>
            <a:pPr marL="0" indent="0">
              <a:buNone/>
            </a:pPr>
            <a:endParaRPr lang="en-US" sz="1800" b="1" dirty="0"/>
          </a:p>
        </p:txBody>
      </p:sp>
      <p:sp>
        <p:nvSpPr>
          <p:cNvPr id="24" name="Right Arrow 33">
            <a:extLst>
              <a:ext uri="{FF2B5EF4-FFF2-40B4-BE49-F238E27FC236}">
                <a16:creationId xmlns:a16="http://schemas.microsoft.com/office/drawing/2014/main" id="{167D5D61-43F0-4329-AF15-6D042B7B2292}"/>
              </a:ext>
            </a:extLst>
          </p:cNvPr>
          <p:cNvSpPr/>
          <p:nvPr/>
        </p:nvSpPr>
        <p:spPr>
          <a:xfrm>
            <a:off x="0" y="2238827"/>
            <a:ext cx="388956" cy="187210"/>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33">
            <a:extLst>
              <a:ext uri="{FF2B5EF4-FFF2-40B4-BE49-F238E27FC236}">
                <a16:creationId xmlns:a16="http://schemas.microsoft.com/office/drawing/2014/main" id="{520181BD-2091-4D95-A28B-E85341D05AC3}"/>
              </a:ext>
            </a:extLst>
          </p:cNvPr>
          <p:cNvSpPr/>
          <p:nvPr/>
        </p:nvSpPr>
        <p:spPr>
          <a:xfrm>
            <a:off x="0" y="2774146"/>
            <a:ext cx="388956" cy="187210"/>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33">
            <a:extLst>
              <a:ext uri="{FF2B5EF4-FFF2-40B4-BE49-F238E27FC236}">
                <a16:creationId xmlns:a16="http://schemas.microsoft.com/office/drawing/2014/main" id="{E07481B2-26BF-44D5-94FA-6E6EF7B9845B}"/>
              </a:ext>
            </a:extLst>
          </p:cNvPr>
          <p:cNvSpPr/>
          <p:nvPr/>
        </p:nvSpPr>
        <p:spPr>
          <a:xfrm>
            <a:off x="0" y="3342573"/>
            <a:ext cx="388956" cy="167758"/>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393219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DEA36CD1-A232-45C6-81D0-FF676E79B61E}"/>
              </a:ext>
            </a:extLst>
          </p:cNvPr>
          <p:cNvGrpSpPr/>
          <p:nvPr/>
        </p:nvGrpSpPr>
        <p:grpSpPr>
          <a:xfrm>
            <a:off x="-881742" y="0"/>
            <a:ext cx="13073742" cy="6858000"/>
            <a:chOff x="-1030514" y="0"/>
            <a:chExt cx="13073742" cy="6858000"/>
          </a:xfrm>
        </p:grpSpPr>
        <p:sp>
          <p:nvSpPr>
            <p:cNvPr id="28" name="Rectangle 27">
              <a:extLst>
                <a:ext uri="{FF2B5EF4-FFF2-40B4-BE49-F238E27FC236}">
                  <a16:creationId xmlns:a16="http://schemas.microsoft.com/office/drawing/2014/main" id="{A11D4488-BEEE-4523-BF4A-73C4C95CCD2B}"/>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278C53F-B948-4E20-B061-EB63FF9E5B5F}"/>
                </a:ext>
              </a:extLst>
            </p:cNvPr>
            <p:cNvSpPr/>
            <p:nvPr/>
          </p:nvSpPr>
          <p:spPr>
            <a:xfrm>
              <a:off x="10609943" y="2732314"/>
              <a:ext cx="551543" cy="1393371"/>
            </a:xfrm>
            <a:prstGeom prst="rect">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91E323B-6F3E-475A-A5A7-E80446AEA28C}"/>
                </a:ext>
              </a:extLst>
            </p:cNvPr>
            <p:cNvSpPr txBox="1"/>
            <p:nvPr/>
          </p:nvSpPr>
          <p:spPr>
            <a:xfrm rot="16200000">
              <a:off x="9840685" y="3136611"/>
              <a:ext cx="2090057" cy="584775"/>
            </a:xfrm>
            <a:prstGeom prst="rect">
              <a:avLst/>
            </a:prstGeom>
            <a:noFill/>
          </p:spPr>
          <p:txBody>
            <a:bodyPr wrap="square" rtlCol="0">
              <a:spAutoFit/>
            </a:bodyPr>
            <a:lstStyle/>
            <a:p>
              <a:pPr algn="ctr"/>
              <a:endParaRPr lang="en-US" sz="3200" b="1" dirty="0">
                <a:solidFill>
                  <a:srgbClr val="F0EEF0"/>
                </a:solidFill>
                <a:latin typeface="Montserrat" panose="02000505000000020004" pitchFamily="2" charset="0"/>
              </a:endParaRPr>
            </a:p>
          </p:txBody>
        </p:sp>
        <p:sp>
          <p:nvSpPr>
            <p:cNvPr id="31" name="Isosceles Triangle 30">
              <a:extLst>
                <a:ext uri="{FF2B5EF4-FFF2-40B4-BE49-F238E27FC236}">
                  <a16:creationId xmlns:a16="http://schemas.microsoft.com/office/drawing/2014/main" id="{6F9AD1C9-B71A-4D8D-8F52-77292535D056}"/>
                </a:ext>
              </a:extLst>
            </p:cNvPr>
            <p:cNvSpPr/>
            <p:nvPr/>
          </p:nvSpPr>
          <p:spPr>
            <a:xfrm rot="5400000">
              <a:off x="10412186" y="2988127"/>
              <a:ext cx="2380342" cy="881743"/>
            </a:xfrm>
            <a:prstGeom prst="triangl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a:extLst>
              <a:ext uri="{FF2B5EF4-FFF2-40B4-BE49-F238E27FC236}">
                <a16:creationId xmlns:a16="http://schemas.microsoft.com/office/drawing/2014/main" id="{847FD0F2-D510-483A-8F91-AA7737C223BD}"/>
              </a:ext>
            </a:extLst>
          </p:cNvPr>
          <p:cNvGrpSpPr/>
          <p:nvPr/>
        </p:nvGrpSpPr>
        <p:grpSpPr>
          <a:xfrm>
            <a:off x="-1431378" y="0"/>
            <a:ext cx="12192000" cy="6858000"/>
            <a:chOff x="-1030514" y="0"/>
            <a:chExt cx="12192000" cy="6858000"/>
          </a:xfrm>
        </p:grpSpPr>
        <p:sp>
          <p:nvSpPr>
            <p:cNvPr id="132" name="Rectangle 131">
              <a:extLst>
                <a:ext uri="{FF2B5EF4-FFF2-40B4-BE49-F238E27FC236}">
                  <a16:creationId xmlns:a16="http://schemas.microsoft.com/office/drawing/2014/main" id="{71883E71-270A-4B7A-A6F1-8D930DCFAE74}"/>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6CD52B85-063B-4CBC-8CDA-A7F94686F31D}"/>
                </a:ext>
              </a:extLst>
            </p:cNvPr>
            <p:cNvSpPr/>
            <p:nvPr/>
          </p:nvSpPr>
          <p:spPr>
            <a:xfrm>
              <a:off x="10609943" y="2732314"/>
              <a:ext cx="551543" cy="1393371"/>
            </a:xfrm>
            <a:prstGeom prst="rect">
              <a:avLst/>
            </a:pr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7CB3F559-D59C-4B04-8E4F-FF9B852686E5}"/>
                </a:ext>
              </a:extLst>
            </p:cNvPr>
            <p:cNvSpPr txBox="1"/>
            <p:nvPr/>
          </p:nvSpPr>
          <p:spPr>
            <a:xfrm rot="16200000">
              <a:off x="9840685" y="3198166"/>
              <a:ext cx="2090057" cy="461665"/>
            </a:xfrm>
            <a:prstGeom prst="rect">
              <a:avLst/>
            </a:prstGeom>
            <a:noFill/>
          </p:spPr>
          <p:txBody>
            <a:bodyPr wrap="square" rtlCol="0">
              <a:spAutoFit/>
            </a:bodyPr>
            <a:lstStyle/>
            <a:p>
              <a:pPr algn="ctr"/>
              <a:endParaRPr lang="en-US" sz="2400" b="1" dirty="0">
                <a:solidFill>
                  <a:srgbClr val="F0EEF0"/>
                </a:solidFill>
                <a:latin typeface="Montserrat" panose="02000505000000020004" pitchFamily="2" charset="0"/>
              </a:endParaRPr>
            </a:p>
          </p:txBody>
        </p:sp>
      </p:grpSp>
      <p:grpSp>
        <p:nvGrpSpPr>
          <p:cNvPr id="140" name="Group 139">
            <a:extLst>
              <a:ext uri="{FF2B5EF4-FFF2-40B4-BE49-F238E27FC236}">
                <a16:creationId xmlns:a16="http://schemas.microsoft.com/office/drawing/2014/main" id="{AE25AB36-846C-42D8-836F-5E3B6C4CC70C}"/>
              </a:ext>
            </a:extLst>
          </p:cNvPr>
          <p:cNvGrpSpPr/>
          <p:nvPr/>
        </p:nvGrpSpPr>
        <p:grpSpPr>
          <a:xfrm>
            <a:off x="-2525008" y="0"/>
            <a:ext cx="12733350" cy="6858000"/>
            <a:chOff x="-1030514" y="0"/>
            <a:chExt cx="12192000" cy="6858000"/>
          </a:xfrm>
        </p:grpSpPr>
        <p:sp>
          <p:nvSpPr>
            <p:cNvPr id="141" name="Rectangle 140">
              <a:extLst>
                <a:ext uri="{FF2B5EF4-FFF2-40B4-BE49-F238E27FC236}">
                  <a16:creationId xmlns:a16="http://schemas.microsoft.com/office/drawing/2014/main" id="{D933D379-7D7A-4103-8EEC-86CB419CCA04}"/>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85F552E9-C736-4147-9D2B-F630E7BFDA09}"/>
                </a:ext>
              </a:extLst>
            </p:cNvPr>
            <p:cNvSpPr/>
            <p:nvPr/>
          </p:nvSpPr>
          <p:spPr>
            <a:xfrm>
              <a:off x="10609943" y="2732314"/>
              <a:ext cx="551543" cy="1393371"/>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a:extLst>
                <a:ext uri="{FF2B5EF4-FFF2-40B4-BE49-F238E27FC236}">
                  <a16:creationId xmlns:a16="http://schemas.microsoft.com/office/drawing/2014/main" id="{30E3DE91-679B-449F-9E4A-47DB7E37F00F}"/>
                </a:ext>
              </a:extLst>
            </p:cNvPr>
            <p:cNvSpPr txBox="1"/>
            <p:nvPr/>
          </p:nvSpPr>
          <p:spPr>
            <a:xfrm rot="16200000">
              <a:off x="9840685" y="3178509"/>
              <a:ext cx="2090057" cy="500976"/>
            </a:xfrm>
            <a:prstGeom prst="rect">
              <a:avLst/>
            </a:prstGeom>
            <a:noFill/>
          </p:spPr>
          <p:txBody>
            <a:bodyPr wrap="square" rtlCol="0">
              <a:spAutoFit/>
            </a:bodyPr>
            <a:lstStyle/>
            <a:p>
              <a:pPr algn="ctr"/>
              <a:endParaRPr lang="en-US" sz="2800" b="1" dirty="0">
                <a:solidFill>
                  <a:srgbClr val="F0EEF0"/>
                </a:solidFill>
                <a:latin typeface="Montserrat" panose="02000505000000020004" pitchFamily="2" charset="0"/>
              </a:endParaRPr>
            </a:p>
          </p:txBody>
        </p:sp>
      </p:grpSp>
      <p:grpSp>
        <p:nvGrpSpPr>
          <p:cNvPr id="144" name="Group 143">
            <a:extLst>
              <a:ext uri="{FF2B5EF4-FFF2-40B4-BE49-F238E27FC236}">
                <a16:creationId xmlns:a16="http://schemas.microsoft.com/office/drawing/2014/main" id="{B2FD9D88-D674-4439-96F8-D1A63372FE54}"/>
              </a:ext>
            </a:extLst>
          </p:cNvPr>
          <p:cNvGrpSpPr/>
          <p:nvPr/>
        </p:nvGrpSpPr>
        <p:grpSpPr>
          <a:xfrm>
            <a:off x="-11113074" y="0"/>
            <a:ext cx="12192000" cy="6858000"/>
            <a:chOff x="-1030514" y="0"/>
            <a:chExt cx="12192000" cy="6858000"/>
          </a:xfrm>
        </p:grpSpPr>
        <p:sp>
          <p:nvSpPr>
            <p:cNvPr id="145" name="Rectangle 144">
              <a:extLst>
                <a:ext uri="{FF2B5EF4-FFF2-40B4-BE49-F238E27FC236}">
                  <a16:creationId xmlns:a16="http://schemas.microsoft.com/office/drawing/2014/main" id="{C9DA9384-3839-493B-B3B7-E30AB3AF2814}"/>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A7BCA08D-F774-4814-9CC5-4D1C40BB4620}"/>
                </a:ext>
              </a:extLst>
            </p:cNvPr>
            <p:cNvSpPr/>
            <p:nvPr/>
          </p:nvSpPr>
          <p:spPr>
            <a:xfrm>
              <a:off x="10609943" y="2732314"/>
              <a:ext cx="551543" cy="139337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a:extLst>
                <a:ext uri="{FF2B5EF4-FFF2-40B4-BE49-F238E27FC236}">
                  <a16:creationId xmlns:a16="http://schemas.microsoft.com/office/drawing/2014/main" id="{2D833802-FE42-4DB9-B5F4-49047D81749B}"/>
                </a:ext>
              </a:extLst>
            </p:cNvPr>
            <p:cNvSpPr txBox="1"/>
            <p:nvPr/>
          </p:nvSpPr>
          <p:spPr>
            <a:xfrm rot="16200000">
              <a:off x="9840685" y="3198166"/>
              <a:ext cx="2090057" cy="461665"/>
            </a:xfrm>
            <a:prstGeom prst="rect">
              <a:avLst/>
            </a:prstGeom>
            <a:noFill/>
          </p:spPr>
          <p:txBody>
            <a:bodyPr wrap="square" rtlCol="0">
              <a:spAutoFit/>
            </a:bodyPr>
            <a:lstStyle/>
            <a:p>
              <a:pPr algn="ctr"/>
              <a:endParaRPr lang="en-US" sz="2400" b="1" dirty="0">
                <a:solidFill>
                  <a:srgbClr val="F0EEF0"/>
                </a:solidFill>
                <a:latin typeface="Montserrat" panose="02000505000000020004" pitchFamily="2" charset="0"/>
              </a:endParaRPr>
            </a:p>
          </p:txBody>
        </p:sp>
      </p:grpSp>
      <p:sp>
        <p:nvSpPr>
          <p:cNvPr id="2" name="TextBox 1">
            <a:extLst>
              <a:ext uri="{FF2B5EF4-FFF2-40B4-BE49-F238E27FC236}">
                <a16:creationId xmlns:a16="http://schemas.microsoft.com/office/drawing/2014/main" id="{DE17BD41-0CE1-4FB4-B31F-8EE8604A44B0}"/>
              </a:ext>
            </a:extLst>
          </p:cNvPr>
          <p:cNvSpPr txBox="1"/>
          <p:nvPr/>
        </p:nvSpPr>
        <p:spPr>
          <a:xfrm>
            <a:off x="1431378" y="597519"/>
            <a:ext cx="4097106" cy="954107"/>
          </a:xfrm>
          <a:prstGeom prst="rect">
            <a:avLst/>
          </a:prstGeom>
          <a:noFill/>
        </p:spPr>
        <p:txBody>
          <a:bodyPr wrap="square" rtlCol="0">
            <a:spAutoFit/>
          </a:bodyPr>
          <a:lstStyle/>
          <a:p>
            <a:pPr algn="ctr"/>
            <a:r>
              <a:rPr lang="en-US" sz="2800" b="1" dirty="0">
                <a:solidFill>
                  <a:srgbClr val="FF5969"/>
                </a:solidFill>
                <a:latin typeface="Tw Cen MT" panose="020B0602020104020603" pitchFamily="34" charset="0"/>
              </a:rPr>
              <a:t>Project Feature to be implemented</a:t>
            </a:r>
          </a:p>
        </p:txBody>
      </p:sp>
      <p:sp>
        <p:nvSpPr>
          <p:cNvPr id="3" name="TextBox 2">
            <a:extLst>
              <a:ext uri="{FF2B5EF4-FFF2-40B4-BE49-F238E27FC236}">
                <a16:creationId xmlns:a16="http://schemas.microsoft.com/office/drawing/2014/main" id="{C1359B1B-A8B3-47D0-B94A-E4E2D3BC18C7}"/>
              </a:ext>
            </a:extLst>
          </p:cNvPr>
          <p:cNvSpPr txBox="1"/>
          <p:nvPr/>
        </p:nvSpPr>
        <p:spPr>
          <a:xfrm>
            <a:off x="1307955" y="1922036"/>
            <a:ext cx="3949846" cy="2585323"/>
          </a:xfrm>
          <a:prstGeom prst="rect">
            <a:avLst/>
          </a:prstGeom>
          <a:noFill/>
        </p:spPr>
        <p:txBody>
          <a:bodyPr wrap="square" rtlCol="0">
            <a:spAutoFit/>
          </a:bodyPr>
          <a:lstStyle/>
          <a:p>
            <a:pPr lvl="0"/>
            <a:r>
              <a:rPr lang="en-US" b="1" dirty="0"/>
              <a:t>   Login Menu (Login / Logout function)</a:t>
            </a:r>
          </a:p>
          <a:p>
            <a:pPr lvl="0"/>
            <a:r>
              <a:rPr lang="en-US" b="1" dirty="0"/>
              <a:t>   Register function</a:t>
            </a:r>
          </a:p>
          <a:p>
            <a:pPr lvl="0"/>
            <a:r>
              <a:rPr lang="en-US" b="1" dirty="0"/>
              <a:t>   Photo Upload</a:t>
            </a:r>
          </a:p>
          <a:p>
            <a:pPr lvl="0"/>
            <a:r>
              <a:rPr lang="en-US" b="1" dirty="0"/>
              <a:t>   Who is Online</a:t>
            </a:r>
          </a:p>
          <a:p>
            <a:pPr lvl="0"/>
            <a:r>
              <a:rPr lang="en-US" b="1" dirty="0"/>
              <a:t>  Search Option</a:t>
            </a:r>
          </a:p>
          <a:p>
            <a:pPr lvl="0"/>
            <a:r>
              <a:rPr lang="en-US" b="1" dirty="0"/>
              <a:t>  One on One Chat</a:t>
            </a:r>
          </a:p>
          <a:p>
            <a:pPr lvl="0"/>
            <a:r>
              <a:rPr lang="en-US" b="1" dirty="0"/>
              <a:t>  Log in from Different </a:t>
            </a:r>
            <a:r>
              <a:rPr lang="en-US" b="1" dirty="0" smtClean="0"/>
              <a:t>Browsers</a:t>
            </a:r>
            <a:endParaRPr lang="en-US" b="1" dirty="0"/>
          </a:p>
          <a:p>
            <a:pPr algn="just"/>
            <a:endPar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just"/>
            <a:endPar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 name="Chevron 9"/>
          <p:cNvSpPr/>
          <p:nvPr/>
        </p:nvSpPr>
        <p:spPr>
          <a:xfrm>
            <a:off x="1372141" y="2043436"/>
            <a:ext cx="93134" cy="167351"/>
          </a:xfrm>
          <a:prstGeom prst="chevron">
            <a:avLst/>
          </a:prstGeom>
          <a:solidFill>
            <a:schemeClr val="tx1">
              <a:lumMod val="95000"/>
              <a:lumOff val="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Chevron 32"/>
          <p:cNvSpPr/>
          <p:nvPr/>
        </p:nvSpPr>
        <p:spPr>
          <a:xfrm>
            <a:off x="1368449" y="2300292"/>
            <a:ext cx="93134" cy="167351"/>
          </a:xfrm>
          <a:prstGeom prst="chevron">
            <a:avLst/>
          </a:prstGeom>
          <a:solidFill>
            <a:schemeClr val="tx1">
              <a:lumMod val="95000"/>
              <a:lumOff val="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a:t>
            </a:r>
          </a:p>
        </p:txBody>
      </p:sp>
      <p:sp>
        <p:nvSpPr>
          <p:cNvPr id="34" name="Chevron 33"/>
          <p:cNvSpPr/>
          <p:nvPr/>
        </p:nvSpPr>
        <p:spPr>
          <a:xfrm>
            <a:off x="1364245" y="2845899"/>
            <a:ext cx="93134" cy="167351"/>
          </a:xfrm>
          <a:prstGeom prst="chevron">
            <a:avLst/>
          </a:prstGeom>
          <a:solidFill>
            <a:schemeClr val="tx1">
              <a:lumMod val="95000"/>
              <a:lumOff val="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hevron 34"/>
          <p:cNvSpPr/>
          <p:nvPr/>
        </p:nvSpPr>
        <p:spPr>
          <a:xfrm>
            <a:off x="1380096" y="2591021"/>
            <a:ext cx="93134" cy="167351"/>
          </a:xfrm>
          <a:prstGeom prst="chevron">
            <a:avLst/>
          </a:prstGeom>
          <a:solidFill>
            <a:schemeClr val="tx1">
              <a:lumMod val="95000"/>
              <a:lumOff val="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Chevron 35"/>
          <p:cNvSpPr/>
          <p:nvPr/>
        </p:nvSpPr>
        <p:spPr>
          <a:xfrm>
            <a:off x="1364245" y="3692775"/>
            <a:ext cx="93134" cy="167351"/>
          </a:xfrm>
          <a:prstGeom prst="chevron">
            <a:avLst/>
          </a:prstGeom>
          <a:solidFill>
            <a:schemeClr val="tx1">
              <a:lumMod val="95000"/>
              <a:lumOff val="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Chevron 36"/>
          <p:cNvSpPr/>
          <p:nvPr/>
        </p:nvSpPr>
        <p:spPr>
          <a:xfrm>
            <a:off x="1364245" y="3408645"/>
            <a:ext cx="93134" cy="167351"/>
          </a:xfrm>
          <a:prstGeom prst="chevron">
            <a:avLst/>
          </a:prstGeom>
          <a:solidFill>
            <a:schemeClr val="tx1">
              <a:lumMod val="95000"/>
              <a:lumOff val="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Chevron 37"/>
          <p:cNvSpPr/>
          <p:nvPr/>
        </p:nvSpPr>
        <p:spPr>
          <a:xfrm>
            <a:off x="1371789" y="3127272"/>
            <a:ext cx="93134" cy="167351"/>
          </a:xfrm>
          <a:prstGeom prst="chevron">
            <a:avLst/>
          </a:prstGeom>
          <a:solidFill>
            <a:schemeClr val="tx1">
              <a:lumMod val="95000"/>
              <a:lumOff val="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0307" y="1539772"/>
            <a:ext cx="3175000" cy="3175000"/>
          </a:xfrm>
          <a:prstGeom prst="rect">
            <a:avLst/>
          </a:prstGeom>
        </p:spPr>
      </p:pic>
    </p:spTree>
    <p:extLst>
      <p:ext uri="{BB962C8B-B14F-4D97-AF65-F5344CB8AC3E}">
        <p14:creationId xmlns:p14="http://schemas.microsoft.com/office/powerpoint/2010/main" val="6723622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DEA36CD1-A232-45C6-81D0-FF676E79B61E}"/>
              </a:ext>
            </a:extLst>
          </p:cNvPr>
          <p:cNvGrpSpPr/>
          <p:nvPr/>
        </p:nvGrpSpPr>
        <p:grpSpPr>
          <a:xfrm>
            <a:off x="-881742" y="0"/>
            <a:ext cx="13073742" cy="6858000"/>
            <a:chOff x="-1030514" y="0"/>
            <a:chExt cx="13073742" cy="6858000"/>
          </a:xfrm>
        </p:grpSpPr>
        <p:sp>
          <p:nvSpPr>
            <p:cNvPr id="28" name="Rectangle 27">
              <a:extLst>
                <a:ext uri="{FF2B5EF4-FFF2-40B4-BE49-F238E27FC236}">
                  <a16:creationId xmlns:a16="http://schemas.microsoft.com/office/drawing/2014/main" id="{A11D4488-BEEE-4523-BF4A-73C4C95CCD2B}"/>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278C53F-B948-4E20-B061-EB63FF9E5B5F}"/>
                </a:ext>
              </a:extLst>
            </p:cNvPr>
            <p:cNvSpPr/>
            <p:nvPr/>
          </p:nvSpPr>
          <p:spPr>
            <a:xfrm>
              <a:off x="10609943" y="2732314"/>
              <a:ext cx="551543" cy="1393371"/>
            </a:xfrm>
            <a:prstGeom prst="rect">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91E323B-6F3E-475A-A5A7-E80446AEA28C}"/>
                </a:ext>
              </a:extLst>
            </p:cNvPr>
            <p:cNvSpPr txBox="1"/>
            <p:nvPr/>
          </p:nvSpPr>
          <p:spPr>
            <a:xfrm rot="16200000">
              <a:off x="9840685" y="3136611"/>
              <a:ext cx="2090057" cy="584775"/>
            </a:xfrm>
            <a:prstGeom prst="rect">
              <a:avLst/>
            </a:prstGeom>
            <a:noFill/>
          </p:spPr>
          <p:txBody>
            <a:bodyPr wrap="square" rtlCol="0">
              <a:spAutoFit/>
            </a:bodyPr>
            <a:lstStyle/>
            <a:p>
              <a:pPr algn="ctr"/>
              <a:endParaRPr lang="en-US" sz="3200" b="1" dirty="0">
                <a:solidFill>
                  <a:srgbClr val="F0EEF0"/>
                </a:solidFill>
                <a:latin typeface="Montserrat" panose="02000505000000020004" pitchFamily="2" charset="0"/>
              </a:endParaRPr>
            </a:p>
          </p:txBody>
        </p:sp>
        <p:sp>
          <p:nvSpPr>
            <p:cNvPr id="31" name="Isosceles Triangle 30">
              <a:extLst>
                <a:ext uri="{FF2B5EF4-FFF2-40B4-BE49-F238E27FC236}">
                  <a16:creationId xmlns:a16="http://schemas.microsoft.com/office/drawing/2014/main" id="{6F9AD1C9-B71A-4D8D-8F52-77292535D056}"/>
                </a:ext>
              </a:extLst>
            </p:cNvPr>
            <p:cNvSpPr/>
            <p:nvPr/>
          </p:nvSpPr>
          <p:spPr>
            <a:xfrm rot="5400000">
              <a:off x="10412186" y="2988127"/>
              <a:ext cx="2380342" cy="881743"/>
            </a:xfrm>
            <a:prstGeom prst="triangl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a:extLst>
              <a:ext uri="{FF2B5EF4-FFF2-40B4-BE49-F238E27FC236}">
                <a16:creationId xmlns:a16="http://schemas.microsoft.com/office/drawing/2014/main" id="{847FD0F2-D510-483A-8F91-AA7737C223BD}"/>
              </a:ext>
            </a:extLst>
          </p:cNvPr>
          <p:cNvGrpSpPr/>
          <p:nvPr/>
        </p:nvGrpSpPr>
        <p:grpSpPr>
          <a:xfrm>
            <a:off x="-1431378" y="0"/>
            <a:ext cx="12192000" cy="6858000"/>
            <a:chOff x="-1030514" y="0"/>
            <a:chExt cx="12192000" cy="6858000"/>
          </a:xfrm>
        </p:grpSpPr>
        <p:sp>
          <p:nvSpPr>
            <p:cNvPr id="132" name="Rectangle 131">
              <a:extLst>
                <a:ext uri="{FF2B5EF4-FFF2-40B4-BE49-F238E27FC236}">
                  <a16:creationId xmlns:a16="http://schemas.microsoft.com/office/drawing/2014/main" id="{71883E71-270A-4B7A-A6F1-8D930DCFAE74}"/>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6CD52B85-063B-4CBC-8CDA-A7F94686F31D}"/>
                </a:ext>
              </a:extLst>
            </p:cNvPr>
            <p:cNvSpPr/>
            <p:nvPr/>
          </p:nvSpPr>
          <p:spPr>
            <a:xfrm>
              <a:off x="10609943" y="2732314"/>
              <a:ext cx="551543" cy="1393371"/>
            </a:xfrm>
            <a:prstGeom prst="rect">
              <a:avLst/>
            </a:pr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7CB3F559-D59C-4B04-8E4F-FF9B852686E5}"/>
                </a:ext>
              </a:extLst>
            </p:cNvPr>
            <p:cNvSpPr txBox="1"/>
            <p:nvPr/>
          </p:nvSpPr>
          <p:spPr>
            <a:xfrm rot="16200000">
              <a:off x="9840685" y="3198166"/>
              <a:ext cx="2090057" cy="461665"/>
            </a:xfrm>
            <a:prstGeom prst="rect">
              <a:avLst/>
            </a:prstGeom>
            <a:noFill/>
          </p:spPr>
          <p:txBody>
            <a:bodyPr wrap="square" rtlCol="0">
              <a:spAutoFit/>
            </a:bodyPr>
            <a:lstStyle/>
            <a:p>
              <a:pPr algn="ctr"/>
              <a:endParaRPr lang="en-US" sz="2400" b="1" dirty="0">
                <a:solidFill>
                  <a:srgbClr val="F0EEF0"/>
                </a:solidFill>
                <a:latin typeface="Montserrat" panose="02000505000000020004" pitchFamily="2" charset="0"/>
              </a:endParaRPr>
            </a:p>
          </p:txBody>
        </p:sp>
      </p:grpSp>
      <p:grpSp>
        <p:nvGrpSpPr>
          <p:cNvPr id="140" name="Group 139">
            <a:extLst>
              <a:ext uri="{FF2B5EF4-FFF2-40B4-BE49-F238E27FC236}">
                <a16:creationId xmlns:a16="http://schemas.microsoft.com/office/drawing/2014/main" id="{AE25AB36-846C-42D8-836F-5E3B6C4CC70C}"/>
              </a:ext>
            </a:extLst>
          </p:cNvPr>
          <p:cNvGrpSpPr/>
          <p:nvPr/>
        </p:nvGrpSpPr>
        <p:grpSpPr>
          <a:xfrm>
            <a:off x="-2525008" y="0"/>
            <a:ext cx="12733350" cy="6858000"/>
            <a:chOff x="-1030514" y="0"/>
            <a:chExt cx="12192000" cy="6858000"/>
          </a:xfrm>
        </p:grpSpPr>
        <p:sp>
          <p:nvSpPr>
            <p:cNvPr id="141" name="Rectangle 140">
              <a:extLst>
                <a:ext uri="{FF2B5EF4-FFF2-40B4-BE49-F238E27FC236}">
                  <a16:creationId xmlns:a16="http://schemas.microsoft.com/office/drawing/2014/main" id="{D933D379-7D7A-4103-8EEC-86CB419CCA04}"/>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85F552E9-C736-4147-9D2B-F630E7BFDA09}"/>
                </a:ext>
              </a:extLst>
            </p:cNvPr>
            <p:cNvSpPr/>
            <p:nvPr/>
          </p:nvSpPr>
          <p:spPr>
            <a:xfrm>
              <a:off x="10609943" y="2732314"/>
              <a:ext cx="551543" cy="1393371"/>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a:extLst>
                <a:ext uri="{FF2B5EF4-FFF2-40B4-BE49-F238E27FC236}">
                  <a16:creationId xmlns:a16="http://schemas.microsoft.com/office/drawing/2014/main" id="{30E3DE91-679B-449F-9E4A-47DB7E37F00F}"/>
                </a:ext>
              </a:extLst>
            </p:cNvPr>
            <p:cNvSpPr txBox="1"/>
            <p:nvPr/>
          </p:nvSpPr>
          <p:spPr>
            <a:xfrm rot="16200000">
              <a:off x="9840685" y="3178509"/>
              <a:ext cx="2090057" cy="500976"/>
            </a:xfrm>
            <a:prstGeom prst="rect">
              <a:avLst/>
            </a:prstGeom>
            <a:noFill/>
          </p:spPr>
          <p:txBody>
            <a:bodyPr wrap="square" rtlCol="0">
              <a:spAutoFit/>
            </a:bodyPr>
            <a:lstStyle/>
            <a:p>
              <a:pPr algn="ctr"/>
              <a:endParaRPr lang="en-US" sz="2800" b="1" dirty="0">
                <a:solidFill>
                  <a:srgbClr val="F0EEF0"/>
                </a:solidFill>
                <a:latin typeface="Montserrat" panose="02000505000000020004" pitchFamily="2" charset="0"/>
              </a:endParaRPr>
            </a:p>
          </p:txBody>
        </p:sp>
      </p:grpSp>
      <p:grpSp>
        <p:nvGrpSpPr>
          <p:cNvPr id="144" name="Group 143">
            <a:extLst>
              <a:ext uri="{FF2B5EF4-FFF2-40B4-BE49-F238E27FC236}">
                <a16:creationId xmlns:a16="http://schemas.microsoft.com/office/drawing/2014/main" id="{B2FD9D88-D674-4439-96F8-D1A63372FE54}"/>
              </a:ext>
            </a:extLst>
          </p:cNvPr>
          <p:cNvGrpSpPr/>
          <p:nvPr/>
        </p:nvGrpSpPr>
        <p:grpSpPr>
          <a:xfrm>
            <a:off x="-11113074" y="0"/>
            <a:ext cx="12192000" cy="6858000"/>
            <a:chOff x="-1030514" y="0"/>
            <a:chExt cx="12192000" cy="6858000"/>
          </a:xfrm>
        </p:grpSpPr>
        <p:sp>
          <p:nvSpPr>
            <p:cNvPr id="145" name="Rectangle 144">
              <a:extLst>
                <a:ext uri="{FF2B5EF4-FFF2-40B4-BE49-F238E27FC236}">
                  <a16:creationId xmlns:a16="http://schemas.microsoft.com/office/drawing/2014/main" id="{C9DA9384-3839-493B-B3B7-E30AB3AF2814}"/>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A7BCA08D-F774-4814-9CC5-4D1C40BB4620}"/>
                </a:ext>
              </a:extLst>
            </p:cNvPr>
            <p:cNvSpPr/>
            <p:nvPr/>
          </p:nvSpPr>
          <p:spPr>
            <a:xfrm>
              <a:off x="10609943" y="2732314"/>
              <a:ext cx="551543" cy="139337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a:extLst>
                <a:ext uri="{FF2B5EF4-FFF2-40B4-BE49-F238E27FC236}">
                  <a16:creationId xmlns:a16="http://schemas.microsoft.com/office/drawing/2014/main" id="{2D833802-FE42-4DB9-B5F4-49047D81749B}"/>
                </a:ext>
              </a:extLst>
            </p:cNvPr>
            <p:cNvSpPr txBox="1"/>
            <p:nvPr/>
          </p:nvSpPr>
          <p:spPr>
            <a:xfrm rot="16200000">
              <a:off x="9840685" y="3198166"/>
              <a:ext cx="2090057" cy="461665"/>
            </a:xfrm>
            <a:prstGeom prst="rect">
              <a:avLst/>
            </a:prstGeom>
            <a:noFill/>
          </p:spPr>
          <p:txBody>
            <a:bodyPr wrap="square" rtlCol="0">
              <a:spAutoFit/>
            </a:bodyPr>
            <a:lstStyle/>
            <a:p>
              <a:pPr algn="ctr"/>
              <a:endParaRPr lang="en-US" sz="2400" b="1" dirty="0">
                <a:solidFill>
                  <a:srgbClr val="F0EEF0"/>
                </a:solidFill>
                <a:latin typeface="Montserrat" panose="02000505000000020004" pitchFamily="2" charset="0"/>
              </a:endParaRPr>
            </a:p>
          </p:txBody>
        </p:sp>
      </p:grpSp>
      <p:sp>
        <p:nvSpPr>
          <p:cNvPr id="2" name="TextBox 1">
            <a:extLst>
              <a:ext uri="{FF2B5EF4-FFF2-40B4-BE49-F238E27FC236}">
                <a16:creationId xmlns:a16="http://schemas.microsoft.com/office/drawing/2014/main" id="{DE17BD41-0CE1-4FB4-B31F-8EE8604A44B0}"/>
              </a:ext>
            </a:extLst>
          </p:cNvPr>
          <p:cNvSpPr txBox="1"/>
          <p:nvPr/>
        </p:nvSpPr>
        <p:spPr>
          <a:xfrm>
            <a:off x="1431378" y="597519"/>
            <a:ext cx="3672077" cy="523220"/>
          </a:xfrm>
          <a:prstGeom prst="rect">
            <a:avLst/>
          </a:prstGeom>
          <a:noFill/>
        </p:spPr>
        <p:txBody>
          <a:bodyPr wrap="square" rtlCol="0">
            <a:spAutoFit/>
          </a:bodyPr>
          <a:lstStyle/>
          <a:p>
            <a:pPr algn="ctr"/>
            <a:r>
              <a:rPr lang="en-US" sz="2800" b="1" dirty="0">
                <a:solidFill>
                  <a:srgbClr val="FF5969"/>
                </a:solidFill>
                <a:latin typeface="Tw Cen MT" panose="020B0602020104020603" pitchFamily="34" charset="0"/>
              </a:rPr>
              <a:t>Time Distribution</a:t>
            </a:r>
          </a:p>
        </p:txBody>
      </p:sp>
      <p:sp>
        <p:nvSpPr>
          <p:cNvPr id="3" name="TextBox 2">
            <a:extLst>
              <a:ext uri="{FF2B5EF4-FFF2-40B4-BE49-F238E27FC236}">
                <a16:creationId xmlns:a16="http://schemas.microsoft.com/office/drawing/2014/main" id="{C1359B1B-A8B3-47D0-B94A-E4E2D3BC18C7}"/>
              </a:ext>
            </a:extLst>
          </p:cNvPr>
          <p:cNvSpPr txBox="1"/>
          <p:nvPr/>
        </p:nvSpPr>
        <p:spPr>
          <a:xfrm>
            <a:off x="1307954" y="1375387"/>
            <a:ext cx="3795501" cy="646331"/>
          </a:xfrm>
          <a:prstGeom prst="rect">
            <a:avLst/>
          </a:prstGeom>
          <a:noFill/>
        </p:spPr>
        <p:txBody>
          <a:bodyPr wrap="square" rtlCol="0">
            <a:spAutoFit/>
          </a:bodyPr>
          <a:lstStyle/>
          <a:p>
            <a:endParaRPr lang="en-US" b="1" dirty="0"/>
          </a:p>
          <a:p>
            <a:pPr algn="just"/>
            <a:endPar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1" y="1616082"/>
            <a:ext cx="2875904" cy="1661633"/>
          </a:xfrm>
          <a:prstGeom prst="rect">
            <a:avLst/>
          </a:prstGeom>
        </p:spPr>
      </p:pic>
      <p:pic>
        <p:nvPicPr>
          <p:cNvPr id="6" name="Picture 5"/>
          <p:cNvPicPr>
            <a:picLocks noChangeAspect="1"/>
          </p:cNvPicPr>
          <p:nvPr/>
        </p:nvPicPr>
        <p:blipFill>
          <a:blip r:embed="rId3"/>
          <a:stretch>
            <a:fillRect/>
          </a:stretch>
        </p:blipFill>
        <p:spPr>
          <a:xfrm>
            <a:off x="1619580" y="1235185"/>
            <a:ext cx="4477698" cy="5313677"/>
          </a:xfrm>
          <a:prstGeom prst="rect">
            <a:avLst/>
          </a:prstGeom>
        </p:spPr>
      </p:pic>
    </p:spTree>
    <p:extLst>
      <p:ext uri="{BB962C8B-B14F-4D97-AF65-F5344CB8AC3E}">
        <p14:creationId xmlns:p14="http://schemas.microsoft.com/office/powerpoint/2010/main" val="230100939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3751299-BF7D-4437-B71F-C7FD38E297E8}"/>
              </a:ext>
            </a:extLst>
          </p:cNvPr>
          <p:cNvSpPr txBox="1"/>
          <p:nvPr/>
        </p:nvSpPr>
        <p:spPr>
          <a:xfrm>
            <a:off x="1422953" y="398642"/>
            <a:ext cx="2991105" cy="954107"/>
          </a:xfrm>
          <a:prstGeom prst="rect">
            <a:avLst/>
          </a:prstGeom>
          <a:noFill/>
        </p:spPr>
        <p:txBody>
          <a:bodyPr wrap="square" rtlCol="0">
            <a:spAutoFit/>
          </a:bodyPr>
          <a:lstStyle/>
          <a:p>
            <a:pPr algn="ctr"/>
            <a:r>
              <a:rPr lang="en-US" sz="2800" b="1" dirty="0" smtClean="0">
                <a:solidFill>
                  <a:srgbClr val="52C9BD"/>
                </a:solidFill>
                <a:latin typeface="Tw Cen MT" panose="020B0602020104020603" pitchFamily="34" charset="0"/>
              </a:rPr>
              <a:t>Roles &amp; Responsibility</a:t>
            </a:r>
            <a:endParaRPr lang="en-US" sz="2800" b="1" dirty="0">
              <a:solidFill>
                <a:srgbClr val="52C9BD"/>
              </a:solidFill>
              <a:latin typeface="Tw Cen MT" panose="020B0602020104020603" pitchFamily="34" charset="0"/>
            </a:endParaRPr>
          </a:p>
        </p:txBody>
      </p:sp>
      <p:pic>
        <p:nvPicPr>
          <p:cNvPr id="2" name="Picture 1"/>
          <p:cNvPicPr>
            <a:picLocks noChangeAspect="1"/>
          </p:cNvPicPr>
          <p:nvPr/>
        </p:nvPicPr>
        <p:blipFill>
          <a:blip r:embed="rId2"/>
          <a:stretch>
            <a:fillRect/>
          </a:stretch>
        </p:blipFill>
        <p:spPr>
          <a:xfrm>
            <a:off x="528228" y="1644746"/>
            <a:ext cx="5215867" cy="480297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5695" y="1865059"/>
            <a:ext cx="3708690" cy="2640438"/>
          </a:xfrm>
          <a:prstGeom prst="rect">
            <a:avLst/>
          </a:prstGeom>
        </p:spPr>
      </p:pic>
    </p:spTree>
    <p:extLst>
      <p:ext uri="{BB962C8B-B14F-4D97-AF65-F5344CB8AC3E}">
        <p14:creationId xmlns:p14="http://schemas.microsoft.com/office/powerpoint/2010/main" val="31741748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5E72BF5-26C8-4FEC-94AB-A4447991941E}"/>
              </a:ext>
            </a:extLst>
          </p:cNvPr>
          <p:cNvGrpSpPr/>
          <p:nvPr/>
        </p:nvGrpSpPr>
        <p:grpSpPr>
          <a:xfrm>
            <a:off x="5283446" y="1091022"/>
            <a:ext cx="1434489" cy="190500"/>
            <a:chOff x="4679586" y="878988"/>
            <a:chExt cx="1434489" cy="190500"/>
          </a:xfrm>
        </p:grpSpPr>
        <p:sp>
          <p:nvSpPr>
            <p:cNvPr id="3" name="Oval 2">
              <a:extLst>
                <a:ext uri="{FF2B5EF4-FFF2-40B4-BE49-F238E27FC236}">
                  <a16:creationId xmlns:a16="http://schemas.microsoft.com/office/drawing/2014/main" id="{BDACD9F2-ECB2-4270-927D-EBC505D15859}"/>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BCA1FCA2-ABC3-4E86-8FE5-0772666DC988}"/>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00F29DB-CB57-47A3-B4E8-121D9F89DC1D}"/>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A4138A3-A2A5-4CB8-84E9-D3FD4C2B399F}"/>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64AD529-3765-4C3B-8F65-99F296DA18A7}"/>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99595F0D-7319-4AC4-93CC-2CA0F5081690}"/>
              </a:ext>
            </a:extLst>
          </p:cNvPr>
          <p:cNvSpPr txBox="1"/>
          <p:nvPr/>
        </p:nvSpPr>
        <p:spPr>
          <a:xfrm>
            <a:off x="2456424" y="277541"/>
            <a:ext cx="7278915" cy="707886"/>
          </a:xfrm>
          <a:prstGeom prst="rect">
            <a:avLst/>
          </a:prstGeom>
          <a:noFill/>
        </p:spPr>
        <p:txBody>
          <a:bodyPr wrap="square" rtlCol="0">
            <a:spAutoFit/>
          </a:bodyPr>
          <a:lstStyle/>
          <a:p>
            <a:pPr algn="ctr"/>
            <a:r>
              <a:rPr lang="en-US" sz="4000" dirty="0">
                <a:solidFill>
                  <a:schemeClr val="bg1">
                    <a:lumMod val="65000"/>
                  </a:schemeClr>
                </a:solidFill>
                <a:latin typeface="Tw Cen MT" panose="020B0602020104020603" pitchFamily="34" charset="0"/>
              </a:rPr>
              <a:t>Conclusion</a:t>
            </a:r>
          </a:p>
        </p:txBody>
      </p:sp>
      <p:sp>
        <p:nvSpPr>
          <p:cNvPr id="8" name="TextBox 7">
            <a:extLst>
              <a:ext uri="{FF2B5EF4-FFF2-40B4-BE49-F238E27FC236}">
                <a16:creationId xmlns:a16="http://schemas.microsoft.com/office/drawing/2014/main" id="{AF676882-AC78-4906-9D0F-6AFE128A2195}"/>
              </a:ext>
            </a:extLst>
          </p:cNvPr>
          <p:cNvSpPr txBox="1"/>
          <p:nvPr/>
        </p:nvSpPr>
        <p:spPr>
          <a:xfrm>
            <a:off x="2024988" y="3074241"/>
            <a:ext cx="8382359" cy="1969770"/>
          </a:xfrm>
          <a:prstGeom prst="rect">
            <a:avLst/>
          </a:prstGeom>
          <a:noFill/>
        </p:spPr>
        <p:txBody>
          <a:bodyPr wrap="square" rtlCol="0">
            <a:spAutoFit/>
          </a:bodyPr>
          <a:lstStyle/>
          <a:p>
            <a:pPr algn="just"/>
            <a:r>
              <a:rPr lang="en-US" dirty="0"/>
              <a:t>This is a messaging app with a focus on speed and security.</a:t>
            </a:r>
            <a:r>
              <a:rPr lang="en-US" dirty="0">
                <a:effectLst>
                  <a:outerShdw blurRad="9525" dist="25400" dir="14640000" algn="tl" rotWithShape="0">
                    <a:schemeClr val="bg1">
                      <a:alpha val="30000"/>
                    </a:schemeClr>
                  </a:outerShdw>
                </a:effectLst>
              </a:rPr>
              <a:t> </a:t>
            </a:r>
            <a:r>
              <a:rPr lang="en-US" dirty="0"/>
              <a:t>The user would be able to chat, see who is </a:t>
            </a:r>
            <a:r>
              <a:rPr lang="en-US" dirty="0" smtClean="0"/>
              <a:t>online or offline. </a:t>
            </a:r>
            <a:r>
              <a:rPr lang="en-US" dirty="0"/>
              <a:t>He has the power to delete his own chat if </a:t>
            </a:r>
            <a:r>
              <a:rPr lang="en-US" dirty="0" smtClean="0"/>
              <a:t>necessary</a:t>
            </a:r>
            <a:r>
              <a:rPr lang="en-US" sz="1800" dirty="0" smtClean="0">
                <a:effectLst/>
                <a:ea typeface="Calibri" panose="020F0502020204030204" pitchFamily="34" charset="0"/>
                <a:cs typeface="Times New Roman" panose="02020603050405020304" pitchFamily="18" charset="0"/>
              </a:rPr>
              <a:t>.</a:t>
            </a:r>
          </a:p>
          <a:p>
            <a:pPr algn="just"/>
            <a:endParaRPr lang="en-US" dirty="0">
              <a:ea typeface="Calibri" panose="020F0502020204030204" pitchFamily="34" charset="0"/>
              <a:cs typeface="Times New Roman" panose="02020603050405020304" pitchFamily="18" charset="0"/>
            </a:endParaRPr>
          </a:p>
          <a:p>
            <a:pPr algn="just"/>
            <a:r>
              <a:rPr lang="en-US" dirty="0"/>
              <a:t>The app, which is free to join, can be used to communicate with your friends. This is a cloud-based messenger . As a result, you can access your messages from several devices at once. </a:t>
            </a:r>
            <a:endParaRPr lang="en-GB" sz="1800" dirty="0">
              <a:effectLst/>
              <a:ea typeface="Calibri" panose="020F0502020204030204" pitchFamily="34" charset="0"/>
              <a:cs typeface="Times New Roman" panose="02020603050405020304" pitchFamily="18" charset="0"/>
            </a:endParaRPr>
          </a:p>
          <a:p>
            <a:pPr algn="just"/>
            <a:endParaRPr lang="en-US" sz="1400" dirty="0">
              <a:solidFill>
                <a:schemeClr val="tx1">
                  <a:lumMod val="75000"/>
                  <a:lumOff val="25000"/>
                </a:schemeClr>
              </a:solidFill>
              <a:latin typeface="Tw Cen MT" panose="020B0602020104020603" pitchFamily="34" charset="0"/>
            </a:endParaRPr>
          </a:p>
        </p:txBody>
      </p:sp>
    </p:spTree>
    <p:extLst>
      <p:ext uri="{BB962C8B-B14F-4D97-AF65-F5344CB8AC3E}">
        <p14:creationId xmlns:p14="http://schemas.microsoft.com/office/powerpoint/2010/main" val="12993151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DEA36CD1-A232-45C6-81D0-FF676E79B61E}"/>
              </a:ext>
            </a:extLst>
          </p:cNvPr>
          <p:cNvGrpSpPr/>
          <p:nvPr/>
        </p:nvGrpSpPr>
        <p:grpSpPr>
          <a:xfrm>
            <a:off x="-8917214" y="0"/>
            <a:ext cx="13073742" cy="6858000"/>
            <a:chOff x="-1030514" y="0"/>
            <a:chExt cx="13073742" cy="6858000"/>
          </a:xfrm>
        </p:grpSpPr>
        <p:sp>
          <p:nvSpPr>
            <p:cNvPr id="28" name="Rectangle 27">
              <a:extLst>
                <a:ext uri="{FF2B5EF4-FFF2-40B4-BE49-F238E27FC236}">
                  <a16:creationId xmlns:a16="http://schemas.microsoft.com/office/drawing/2014/main" id="{A11D4488-BEEE-4523-BF4A-73C4C95CCD2B}"/>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278C53F-B948-4E20-B061-EB63FF9E5B5F}"/>
                </a:ext>
              </a:extLst>
            </p:cNvPr>
            <p:cNvSpPr/>
            <p:nvPr/>
          </p:nvSpPr>
          <p:spPr>
            <a:xfrm>
              <a:off x="10609943" y="2732314"/>
              <a:ext cx="551543" cy="1393371"/>
            </a:xfrm>
            <a:prstGeom prst="rect">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91E323B-6F3E-475A-A5A7-E80446AEA28C}"/>
                </a:ext>
              </a:extLst>
            </p:cNvPr>
            <p:cNvSpPr txBox="1"/>
            <p:nvPr/>
          </p:nvSpPr>
          <p:spPr>
            <a:xfrm rot="16200000">
              <a:off x="9840685" y="3136611"/>
              <a:ext cx="2090057" cy="584775"/>
            </a:xfrm>
            <a:prstGeom prst="rect">
              <a:avLst/>
            </a:prstGeom>
            <a:noFill/>
          </p:spPr>
          <p:txBody>
            <a:bodyPr wrap="square" rtlCol="0">
              <a:spAutoFit/>
            </a:bodyPr>
            <a:lstStyle/>
            <a:p>
              <a:pPr algn="ctr"/>
              <a:endParaRPr lang="en-US" sz="3200" b="1" dirty="0">
                <a:solidFill>
                  <a:srgbClr val="F0EEF0"/>
                </a:solidFill>
                <a:latin typeface="Montserrat" panose="02000505000000020004" pitchFamily="2" charset="0"/>
              </a:endParaRPr>
            </a:p>
          </p:txBody>
        </p:sp>
        <p:sp>
          <p:nvSpPr>
            <p:cNvPr id="31" name="Isosceles Triangle 30">
              <a:extLst>
                <a:ext uri="{FF2B5EF4-FFF2-40B4-BE49-F238E27FC236}">
                  <a16:creationId xmlns:a16="http://schemas.microsoft.com/office/drawing/2014/main" id="{6F9AD1C9-B71A-4D8D-8F52-77292535D056}"/>
                </a:ext>
              </a:extLst>
            </p:cNvPr>
            <p:cNvSpPr/>
            <p:nvPr/>
          </p:nvSpPr>
          <p:spPr>
            <a:xfrm rot="5400000">
              <a:off x="10412186" y="2988127"/>
              <a:ext cx="2380342" cy="881743"/>
            </a:xfrm>
            <a:prstGeom prst="triangl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a:extLst>
              <a:ext uri="{FF2B5EF4-FFF2-40B4-BE49-F238E27FC236}">
                <a16:creationId xmlns:a16="http://schemas.microsoft.com/office/drawing/2014/main" id="{847FD0F2-D510-483A-8F91-AA7737C223BD}"/>
              </a:ext>
            </a:extLst>
          </p:cNvPr>
          <p:cNvGrpSpPr/>
          <p:nvPr/>
        </p:nvGrpSpPr>
        <p:grpSpPr>
          <a:xfrm>
            <a:off x="-9470858" y="0"/>
            <a:ext cx="12192000" cy="6858000"/>
            <a:chOff x="-1030514" y="0"/>
            <a:chExt cx="12192000" cy="6858000"/>
          </a:xfrm>
        </p:grpSpPr>
        <p:sp>
          <p:nvSpPr>
            <p:cNvPr id="132" name="Rectangle 131">
              <a:extLst>
                <a:ext uri="{FF2B5EF4-FFF2-40B4-BE49-F238E27FC236}">
                  <a16:creationId xmlns:a16="http://schemas.microsoft.com/office/drawing/2014/main" id="{71883E71-270A-4B7A-A6F1-8D930DCFAE74}"/>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6CD52B85-063B-4CBC-8CDA-A7F94686F31D}"/>
                </a:ext>
              </a:extLst>
            </p:cNvPr>
            <p:cNvSpPr/>
            <p:nvPr/>
          </p:nvSpPr>
          <p:spPr>
            <a:xfrm>
              <a:off x="10609943" y="2732314"/>
              <a:ext cx="551543" cy="1393371"/>
            </a:xfrm>
            <a:prstGeom prst="rect">
              <a:avLst/>
            </a:pr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7CB3F559-D59C-4B04-8E4F-FF9B852686E5}"/>
                </a:ext>
              </a:extLst>
            </p:cNvPr>
            <p:cNvSpPr txBox="1"/>
            <p:nvPr/>
          </p:nvSpPr>
          <p:spPr>
            <a:xfrm rot="16200000">
              <a:off x="9840685" y="3198166"/>
              <a:ext cx="2090057" cy="461665"/>
            </a:xfrm>
            <a:prstGeom prst="rect">
              <a:avLst/>
            </a:prstGeom>
            <a:noFill/>
          </p:spPr>
          <p:txBody>
            <a:bodyPr wrap="square" rtlCol="0">
              <a:spAutoFit/>
            </a:bodyPr>
            <a:lstStyle/>
            <a:p>
              <a:pPr algn="ctr"/>
              <a:endParaRPr lang="en-US" sz="2400" b="1" dirty="0">
                <a:solidFill>
                  <a:srgbClr val="F0EEF0"/>
                </a:solidFill>
                <a:latin typeface="Montserrat" panose="02000505000000020004" pitchFamily="2" charset="0"/>
              </a:endParaRPr>
            </a:p>
          </p:txBody>
        </p:sp>
      </p:grpSp>
      <p:grpSp>
        <p:nvGrpSpPr>
          <p:cNvPr id="4" name="Group 3">
            <a:extLst>
              <a:ext uri="{FF2B5EF4-FFF2-40B4-BE49-F238E27FC236}">
                <a16:creationId xmlns:a16="http://schemas.microsoft.com/office/drawing/2014/main" id="{E9207CC2-6ADE-44D5-9F71-B8C7C960731C}"/>
              </a:ext>
            </a:extLst>
          </p:cNvPr>
          <p:cNvGrpSpPr/>
          <p:nvPr/>
        </p:nvGrpSpPr>
        <p:grpSpPr>
          <a:xfrm>
            <a:off x="-11092839" y="0"/>
            <a:ext cx="13290088" cy="6858000"/>
            <a:chOff x="-11092839" y="0"/>
            <a:chExt cx="13290088" cy="6858000"/>
          </a:xfrm>
        </p:grpSpPr>
        <p:grpSp>
          <p:nvGrpSpPr>
            <p:cNvPr id="140" name="Group 139">
              <a:extLst>
                <a:ext uri="{FF2B5EF4-FFF2-40B4-BE49-F238E27FC236}">
                  <a16:creationId xmlns:a16="http://schemas.microsoft.com/office/drawing/2014/main" id="{AE25AB36-846C-42D8-836F-5E3B6C4CC70C}"/>
                </a:ext>
              </a:extLst>
            </p:cNvPr>
            <p:cNvGrpSpPr/>
            <p:nvPr/>
          </p:nvGrpSpPr>
          <p:grpSpPr>
            <a:xfrm>
              <a:off x="-10594902" y="0"/>
              <a:ext cx="12792151" cy="6858000"/>
              <a:chOff x="-1015994" y="0"/>
              <a:chExt cx="12192000" cy="6858000"/>
            </a:xfrm>
          </p:grpSpPr>
          <p:sp>
            <p:nvSpPr>
              <p:cNvPr id="141" name="Rectangle 140">
                <a:extLst>
                  <a:ext uri="{FF2B5EF4-FFF2-40B4-BE49-F238E27FC236}">
                    <a16:creationId xmlns:a16="http://schemas.microsoft.com/office/drawing/2014/main" id="{D933D379-7D7A-4103-8EEC-86CB419CCA04}"/>
                  </a:ext>
                </a:extLst>
              </p:cNvPr>
              <p:cNvSpPr/>
              <p:nvPr/>
            </p:nvSpPr>
            <p:spPr>
              <a:xfrm>
                <a:off x="-101599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Rectangle 141">
                <a:extLst>
                  <a:ext uri="{FF2B5EF4-FFF2-40B4-BE49-F238E27FC236}">
                    <a16:creationId xmlns:a16="http://schemas.microsoft.com/office/drawing/2014/main" id="{85F552E9-C736-4147-9D2B-F630E7BFDA09}"/>
                  </a:ext>
                </a:extLst>
              </p:cNvPr>
              <p:cNvSpPr/>
              <p:nvPr/>
            </p:nvSpPr>
            <p:spPr>
              <a:xfrm>
                <a:off x="10609943" y="2732314"/>
                <a:ext cx="551543" cy="1393371"/>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a:extLst>
                  <a:ext uri="{FF2B5EF4-FFF2-40B4-BE49-F238E27FC236}">
                    <a16:creationId xmlns:a16="http://schemas.microsoft.com/office/drawing/2014/main" id="{30E3DE91-679B-449F-9E4A-47DB7E37F00F}"/>
                  </a:ext>
                </a:extLst>
              </p:cNvPr>
              <p:cNvSpPr txBox="1"/>
              <p:nvPr/>
            </p:nvSpPr>
            <p:spPr>
              <a:xfrm rot="16200000">
                <a:off x="9858005" y="3143339"/>
                <a:ext cx="2090057" cy="501386"/>
              </a:xfrm>
              <a:prstGeom prst="rect">
                <a:avLst/>
              </a:prstGeom>
              <a:noFill/>
            </p:spPr>
            <p:txBody>
              <a:bodyPr wrap="square" rtlCol="0">
                <a:spAutoFit/>
              </a:bodyPr>
              <a:lstStyle/>
              <a:p>
                <a:pPr algn="ctr"/>
                <a:endParaRPr lang="en-US" sz="2800" b="1" dirty="0">
                  <a:solidFill>
                    <a:srgbClr val="F0EEF0"/>
                  </a:solidFill>
                  <a:latin typeface="Montserrat" panose="02000505000000020004" pitchFamily="2" charset="0"/>
                </a:endParaRPr>
              </a:p>
            </p:txBody>
          </p:sp>
        </p:grpSp>
        <p:grpSp>
          <p:nvGrpSpPr>
            <p:cNvPr id="144" name="Group 143">
              <a:extLst>
                <a:ext uri="{FF2B5EF4-FFF2-40B4-BE49-F238E27FC236}">
                  <a16:creationId xmlns:a16="http://schemas.microsoft.com/office/drawing/2014/main" id="{B2FD9D88-D674-4439-96F8-D1A63372FE54}"/>
                </a:ext>
              </a:extLst>
            </p:cNvPr>
            <p:cNvGrpSpPr/>
            <p:nvPr/>
          </p:nvGrpSpPr>
          <p:grpSpPr>
            <a:xfrm>
              <a:off x="-11092839" y="0"/>
              <a:ext cx="12685622" cy="6858000"/>
              <a:chOff x="-1030514" y="0"/>
              <a:chExt cx="12192000" cy="6858000"/>
            </a:xfrm>
          </p:grpSpPr>
          <p:sp>
            <p:nvSpPr>
              <p:cNvPr id="145" name="Rectangle 144">
                <a:extLst>
                  <a:ext uri="{FF2B5EF4-FFF2-40B4-BE49-F238E27FC236}">
                    <a16:creationId xmlns:a16="http://schemas.microsoft.com/office/drawing/2014/main" id="{C9DA9384-3839-493B-B3B7-E30AB3AF2814}"/>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A7BCA08D-F774-4814-9CC5-4D1C40BB4620}"/>
                  </a:ext>
                </a:extLst>
              </p:cNvPr>
              <p:cNvSpPr/>
              <p:nvPr/>
            </p:nvSpPr>
            <p:spPr>
              <a:xfrm>
                <a:off x="10609943" y="2732314"/>
                <a:ext cx="551543" cy="139337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a:extLst>
                  <a:ext uri="{FF2B5EF4-FFF2-40B4-BE49-F238E27FC236}">
                    <a16:creationId xmlns:a16="http://schemas.microsoft.com/office/drawing/2014/main" id="{2D833802-FE42-4DB9-B5F4-49047D81749B}"/>
                  </a:ext>
                </a:extLst>
              </p:cNvPr>
              <p:cNvSpPr txBox="1"/>
              <p:nvPr/>
            </p:nvSpPr>
            <p:spPr>
              <a:xfrm rot="16200000">
                <a:off x="9840685" y="3207148"/>
                <a:ext cx="2090057" cy="443701"/>
              </a:xfrm>
              <a:prstGeom prst="rect">
                <a:avLst/>
              </a:prstGeom>
              <a:noFill/>
            </p:spPr>
            <p:txBody>
              <a:bodyPr wrap="square" rtlCol="0">
                <a:spAutoFit/>
              </a:bodyPr>
              <a:lstStyle/>
              <a:p>
                <a:pPr algn="ctr"/>
                <a:endParaRPr lang="en-US" sz="2400" b="1" dirty="0">
                  <a:solidFill>
                    <a:srgbClr val="F0EEF0"/>
                  </a:solidFill>
                  <a:latin typeface="Montserrat" panose="02000505000000020004" pitchFamily="2" charset="0"/>
                </a:endParaRPr>
              </a:p>
            </p:txBody>
          </p:sp>
        </p:grpSp>
      </p:grpSp>
      <p:sp>
        <p:nvSpPr>
          <p:cNvPr id="2" name="TextBox 1">
            <a:extLst>
              <a:ext uri="{FF2B5EF4-FFF2-40B4-BE49-F238E27FC236}">
                <a16:creationId xmlns:a16="http://schemas.microsoft.com/office/drawing/2014/main" id="{18ECFFD0-B3C3-4A28-9338-DC594E4CF312}"/>
              </a:ext>
            </a:extLst>
          </p:cNvPr>
          <p:cNvSpPr txBox="1"/>
          <p:nvPr/>
        </p:nvSpPr>
        <p:spPr>
          <a:xfrm>
            <a:off x="4403677" y="310926"/>
            <a:ext cx="7278915" cy="707886"/>
          </a:xfrm>
          <a:prstGeom prst="rect">
            <a:avLst/>
          </a:prstGeom>
          <a:noFill/>
        </p:spPr>
        <p:txBody>
          <a:bodyPr wrap="square" rtlCol="0">
            <a:spAutoFit/>
          </a:bodyPr>
          <a:lstStyle/>
          <a:p>
            <a:pPr algn="ctr"/>
            <a:r>
              <a:rPr lang="en-US" sz="4000" dirty="0">
                <a:solidFill>
                  <a:schemeClr val="bg1">
                    <a:lumMod val="65000"/>
                  </a:schemeClr>
                </a:solidFill>
                <a:latin typeface="Arial Black" panose="020B0A04020102020204" pitchFamily="34" charset="0"/>
              </a:rPr>
              <a:t>TOPIC</a:t>
            </a:r>
          </a:p>
        </p:txBody>
      </p:sp>
      <p:grpSp>
        <p:nvGrpSpPr>
          <p:cNvPr id="53" name="Group 52">
            <a:extLst>
              <a:ext uri="{FF2B5EF4-FFF2-40B4-BE49-F238E27FC236}">
                <a16:creationId xmlns:a16="http://schemas.microsoft.com/office/drawing/2014/main" id="{8374786A-E7BC-4ED4-A003-426AEF3AFE07}"/>
              </a:ext>
            </a:extLst>
          </p:cNvPr>
          <p:cNvGrpSpPr/>
          <p:nvPr/>
        </p:nvGrpSpPr>
        <p:grpSpPr>
          <a:xfrm>
            <a:off x="7300321" y="1117527"/>
            <a:ext cx="1434489" cy="190500"/>
            <a:chOff x="4679586" y="878988"/>
            <a:chExt cx="1434489" cy="190500"/>
          </a:xfrm>
        </p:grpSpPr>
        <p:sp>
          <p:nvSpPr>
            <p:cNvPr id="54" name="Oval 53">
              <a:extLst>
                <a:ext uri="{FF2B5EF4-FFF2-40B4-BE49-F238E27FC236}">
                  <a16:creationId xmlns:a16="http://schemas.microsoft.com/office/drawing/2014/main" id="{9F425DF0-0B40-40BD-BD5C-1B621F04E0FF}"/>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95536DA-CB80-4781-95A3-5B8BA20F4909}"/>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DF58F916-8665-4332-9920-D1D3DA33EC28}"/>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78F9F34-B518-4915-B851-E2EFD49B4243}"/>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19BA8FC0-771E-4DDF-ADF1-16822F142FE9}"/>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B22B4331-46E0-4A8A-A669-BD72139ABC10}"/>
              </a:ext>
            </a:extLst>
          </p:cNvPr>
          <p:cNvSpPr txBox="1"/>
          <p:nvPr/>
        </p:nvSpPr>
        <p:spPr>
          <a:xfrm>
            <a:off x="4625284" y="2851955"/>
            <a:ext cx="6903622" cy="707886"/>
          </a:xfrm>
          <a:prstGeom prst="rect">
            <a:avLst/>
          </a:prstGeom>
          <a:noFill/>
        </p:spPr>
        <p:txBody>
          <a:bodyPr wrap="square" rtlCol="0">
            <a:spAutoFit/>
          </a:bodyPr>
          <a:lstStyle/>
          <a:p>
            <a:pPr algn="ctr"/>
            <a:r>
              <a:rPr lang="en-US" sz="4000" b="1" dirty="0">
                <a:solidFill>
                  <a:schemeClr val="tx1">
                    <a:lumMod val="65000"/>
                    <a:lumOff val="35000"/>
                  </a:schemeClr>
                </a:solidFill>
                <a:latin typeface="Tw Cen MT" panose="020B0602020104020603" pitchFamily="34" charset="0"/>
              </a:rPr>
              <a:t> Real-Time Chat Application</a:t>
            </a:r>
          </a:p>
        </p:txBody>
      </p:sp>
    </p:spTree>
    <p:extLst>
      <p:ext uri="{BB962C8B-B14F-4D97-AF65-F5344CB8AC3E}">
        <p14:creationId xmlns:p14="http://schemas.microsoft.com/office/powerpoint/2010/main" val="3419848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DEA36CD1-A232-45C6-81D0-FF676E79B61E}"/>
              </a:ext>
            </a:extLst>
          </p:cNvPr>
          <p:cNvGrpSpPr/>
          <p:nvPr/>
        </p:nvGrpSpPr>
        <p:grpSpPr>
          <a:xfrm>
            <a:off x="-704322" y="0"/>
            <a:ext cx="13073742" cy="6858000"/>
            <a:chOff x="-1030514" y="0"/>
            <a:chExt cx="13073742" cy="6858000"/>
          </a:xfrm>
        </p:grpSpPr>
        <p:sp>
          <p:nvSpPr>
            <p:cNvPr id="28" name="Rectangle 27">
              <a:extLst>
                <a:ext uri="{FF2B5EF4-FFF2-40B4-BE49-F238E27FC236}">
                  <a16:creationId xmlns:a16="http://schemas.microsoft.com/office/drawing/2014/main" id="{A11D4488-BEEE-4523-BF4A-73C4C95CCD2B}"/>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278C53F-B948-4E20-B061-EB63FF9E5B5F}"/>
                </a:ext>
              </a:extLst>
            </p:cNvPr>
            <p:cNvSpPr/>
            <p:nvPr/>
          </p:nvSpPr>
          <p:spPr>
            <a:xfrm>
              <a:off x="10609943" y="2732314"/>
              <a:ext cx="551543" cy="1393371"/>
            </a:xfrm>
            <a:prstGeom prst="rect">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91E323B-6F3E-475A-A5A7-E80446AEA28C}"/>
                </a:ext>
              </a:extLst>
            </p:cNvPr>
            <p:cNvSpPr txBox="1"/>
            <p:nvPr/>
          </p:nvSpPr>
          <p:spPr>
            <a:xfrm rot="16200000">
              <a:off x="9840685" y="3136611"/>
              <a:ext cx="2090057" cy="584775"/>
            </a:xfrm>
            <a:prstGeom prst="rect">
              <a:avLst/>
            </a:prstGeom>
            <a:noFill/>
          </p:spPr>
          <p:txBody>
            <a:bodyPr wrap="square" rtlCol="0">
              <a:spAutoFit/>
            </a:bodyPr>
            <a:lstStyle/>
            <a:p>
              <a:pPr algn="ctr"/>
              <a:endParaRPr lang="en-US" sz="3200" b="1" dirty="0">
                <a:solidFill>
                  <a:srgbClr val="F0EEF0"/>
                </a:solidFill>
                <a:latin typeface="Montserrat" panose="02000505000000020004" pitchFamily="2" charset="0"/>
              </a:endParaRPr>
            </a:p>
          </p:txBody>
        </p:sp>
        <p:sp>
          <p:nvSpPr>
            <p:cNvPr id="31" name="Isosceles Triangle 30">
              <a:extLst>
                <a:ext uri="{FF2B5EF4-FFF2-40B4-BE49-F238E27FC236}">
                  <a16:creationId xmlns:a16="http://schemas.microsoft.com/office/drawing/2014/main" id="{6F9AD1C9-B71A-4D8D-8F52-77292535D056}"/>
                </a:ext>
              </a:extLst>
            </p:cNvPr>
            <p:cNvSpPr/>
            <p:nvPr/>
          </p:nvSpPr>
          <p:spPr>
            <a:xfrm rot="5400000">
              <a:off x="10412186" y="2988127"/>
              <a:ext cx="2380342" cy="881743"/>
            </a:xfrm>
            <a:prstGeom prst="triangl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a:extLst>
              <a:ext uri="{FF2B5EF4-FFF2-40B4-BE49-F238E27FC236}">
                <a16:creationId xmlns:a16="http://schemas.microsoft.com/office/drawing/2014/main" id="{847FD0F2-D510-483A-8F91-AA7737C223BD}"/>
              </a:ext>
            </a:extLst>
          </p:cNvPr>
          <p:cNvGrpSpPr/>
          <p:nvPr/>
        </p:nvGrpSpPr>
        <p:grpSpPr>
          <a:xfrm>
            <a:off x="-9470858" y="0"/>
            <a:ext cx="12192000" cy="6858000"/>
            <a:chOff x="-1030514" y="0"/>
            <a:chExt cx="12192000" cy="6858000"/>
          </a:xfrm>
        </p:grpSpPr>
        <p:sp>
          <p:nvSpPr>
            <p:cNvPr id="132" name="Rectangle 131">
              <a:extLst>
                <a:ext uri="{FF2B5EF4-FFF2-40B4-BE49-F238E27FC236}">
                  <a16:creationId xmlns:a16="http://schemas.microsoft.com/office/drawing/2014/main" id="{71883E71-270A-4B7A-A6F1-8D930DCFAE74}"/>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6CD52B85-063B-4CBC-8CDA-A7F94686F31D}"/>
                </a:ext>
              </a:extLst>
            </p:cNvPr>
            <p:cNvSpPr/>
            <p:nvPr/>
          </p:nvSpPr>
          <p:spPr>
            <a:xfrm>
              <a:off x="10609943" y="2732314"/>
              <a:ext cx="551543" cy="1393371"/>
            </a:xfrm>
            <a:prstGeom prst="rect">
              <a:avLst/>
            </a:pr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7CB3F559-D59C-4B04-8E4F-FF9B852686E5}"/>
                </a:ext>
              </a:extLst>
            </p:cNvPr>
            <p:cNvSpPr txBox="1"/>
            <p:nvPr/>
          </p:nvSpPr>
          <p:spPr>
            <a:xfrm rot="16200000">
              <a:off x="10032732" y="3201580"/>
              <a:ext cx="1705967" cy="461665"/>
            </a:xfrm>
            <a:prstGeom prst="rect">
              <a:avLst/>
            </a:prstGeom>
            <a:noFill/>
          </p:spPr>
          <p:txBody>
            <a:bodyPr wrap="square" rtlCol="0">
              <a:spAutoFit/>
            </a:bodyPr>
            <a:lstStyle/>
            <a:p>
              <a:pPr algn="ctr"/>
              <a:endParaRPr lang="en-US" sz="2400" b="1" dirty="0">
                <a:solidFill>
                  <a:srgbClr val="F0EEF0"/>
                </a:solidFill>
                <a:latin typeface="Montserrat" panose="02000505000000020004" pitchFamily="2" charset="0"/>
              </a:endParaRPr>
            </a:p>
          </p:txBody>
        </p:sp>
      </p:grpSp>
      <p:grpSp>
        <p:nvGrpSpPr>
          <p:cNvPr id="140" name="Group 139">
            <a:extLst>
              <a:ext uri="{FF2B5EF4-FFF2-40B4-BE49-F238E27FC236}">
                <a16:creationId xmlns:a16="http://schemas.microsoft.com/office/drawing/2014/main" id="{AE25AB36-846C-42D8-836F-5E3B6C4CC70C}"/>
              </a:ext>
            </a:extLst>
          </p:cNvPr>
          <p:cNvGrpSpPr/>
          <p:nvPr/>
        </p:nvGrpSpPr>
        <p:grpSpPr>
          <a:xfrm>
            <a:off x="-10039016" y="-2"/>
            <a:ext cx="12192000" cy="6858000"/>
            <a:chOff x="-1030514" y="0"/>
            <a:chExt cx="12192000" cy="6858000"/>
          </a:xfrm>
        </p:grpSpPr>
        <p:sp>
          <p:nvSpPr>
            <p:cNvPr id="141" name="Rectangle 140">
              <a:extLst>
                <a:ext uri="{FF2B5EF4-FFF2-40B4-BE49-F238E27FC236}">
                  <a16:creationId xmlns:a16="http://schemas.microsoft.com/office/drawing/2014/main" id="{D933D379-7D7A-4103-8EEC-86CB419CCA04}"/>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85F552E9-C736-4147-9D2B-F630E7BFDA09}"/>
                </a:ext>
              </a:extLst>
            </p:cNvPr>
            <p:cNvSpPr/>
            <p:nvPr/>
          </p:nvSpPr>
          <p:spPr>
            <a:xfrm>
              <a:off x="10609943" y="2732314"/>
              <a:ext cx="551543" cy="1393371"/>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a:extLst>
                <a:ext uri="{FF2B5EF4-FFF2-40B4-BE49-F238E27FC236}">
                  <a16:creationId xmlns:a16="http://schemas.microsoft.com/office/drawing/2014/main" id="{30E3DE91-679B-449F-9E4A-47DB7E37F00F}"/>
                </a:ext>
              </a:extLst>
            </p:cNvPr>
            <p:cNvSpPr txBox="1"/>
            <p:nvPr/>
          </p:nvSpPr>
          <p:spPr>
            <a:xfrm rot="16200000">
              <a:off x="9840685" y="3198167"/>
              <a:ext cx="2090057" cy="461665"/>
            </a:xfrm>
            <a:prstGeom prst="rect">
              <a:avLst/>
            </a:prstGeom>
            <a:noFill/>
          </p:spPr>
          <p:txBody>
            <a:bodyPr wrap="square" rtlCol="0">
              <a:spAutoFit/>
            </a:bodyPr>
            <a:lstStyle/>
            <a:p>
              <a:pPr algn="ctr"/>
              <a:endParaRPr lang="en-US" sz="2400" b="1" dirty="0">
                <a:solidFill>
                  <a:srgbClr val="F0EEF0"/>
                </a:solidFill>
                <a:latin typeface="Montserrat" panose="02000505000000020004" pitchFamily="2" charset="0"/>
              </a:endParaRPr>
            </a:p>
          </p:txBody>
        </p:sp>
      </p:grpSp>
      <p:grpSp>
        <p:nvGrpSpPr>
          <p:cNvPr id="144" name="Group 143">
            <a:extLst>
              <a:ext uri="{FF2B5EF4-FFF2-40B4-BE49-F238E27FC236}">
                <a16:creationId xmlns:a16="http://schemas.microsoft.com/office/drawing/2014/main" id="{B2FD9D88-D674-4439-96F8-D1A63372FE54}"/>
              </a:ext>
            </a:extLst>
          </p:cNvPr>
          <p:cNvGrpSpPr/>
          <p:nvPr/>
        </p:nvGrpSpPr>
        <p:grpSpPr>
          <a:xfrm>
            <a:off x="-10623791" y="-4"/>
            <a:ext cx="12192000" cy="6858000"/>
            <a:chOff x="-1030514" y="0"/>
            <a:chExt cx="12192000" cy="6858000"/>
          </a:xfrm>
        </p:grpSpPr>
        <p:sp>
          <p:nvSpPr>
            <p:cNvPr id="145" name="Rectangle 144">
              <a:extLst>
                <a:ext uri="{FF2B5EF4-FFF2-40B4-BE49-F238E27FC236}">
                  <a16:creationId xmlns:a16="http://schemas.microsoft.com/office/drawing/2014/main" id="{C9DA9384-3839-493B-B3B7-E30AB3AF2814}"/>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A7BCA08D-F774-4814-9CC5-4D1C40BB4620}"/>
                </a:ext>
              </a:extLst>
            </p:cNvPr>
            <p:cNvSpPr/>
            <p:nvPr/>
          </p:nvSpPr>
          <p:spPr>
            <a:xfrm>
              <a:off x="10609943" y="2732314"/>
              <a:ext cx="551543" cy="139337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a:extLst>
                <a:ext uri="{FF2B5EF4-FFF2-40B4-BE49-F238E27FC236}">
                  <a16:creationId xmlns:a16="http://schemas.microsoft.com/office/drawing/2014/main" id="{2D833802-FE42-4DB9-B5F4-49047D81749B}"/>
                </a:ext>
              </a:extLst>
            </p:cNvPr>
            <p:cNvSpPr txBox="1"/>
            <p:nvPr/>
          </p:nvSpPr>
          <p:spPr>
            <a:xfrm rot="16200000">
              <a:off x="9840685" y="3198165"/>
              <a:ext cx="2090057" cy="461665"/>
            </a:xfrm>
            <a:prstGeom prst="rect">
              <a:avLst/>
            </a:prstGeom>
            <a:noFill/>
          </p:spPr>
          <p:txBody>
            <a:bodyPr wrap="square" rtlCol="0">
              <a:spAutoFit/>
            </a:bodyPr>
            <a:lstStyle/>
            <a:p>
              <a:pPr algn="ctr"/>
              <a:endParaRPr lang="en-US" sz="2400" b="1" dirty="0">
                <a:solidFill>
                  <a:srgbClr val="F0EEF0"/>
                </a:solidFill>
                <a:latin typeface="Montserrat" panose="02000505000000020004" pitchFamily="2" charset="0"/>
              </a:endParaRPr>
            </a:p>
          </p:txBody>
        </p:sp>
      </p:grpSp>
      <p:sp>
        <p:nvSpPr>
          <p:cNvPr id="2" name="TextBox 1">
            <a:extLst>
              <a:ext uri="{FF2B5EF4-FFF2-40B4-BE49-F238E27FC236}">
                <a16:creationId xmlns:a16="http://schemas.microsoft.com/office/drawing/2014/main" id="{64FE7140-0FA8-4047-B099-BAC33D38C2D7}"/>
              </a:ext>
            </a:extLst>
          </p:cNvPr>
          <p:cNvSpPr txBox="1"/>
          <p:nvPr/>
        </p:nvSpPr>
        <p:spPr>
          <a:xfrm>
            <a:off x="4871357" y="1239520"/>
            <a:ext cx="4097106" cy="523220"/>
          </a:xfrm>
          <a:prstGeom prst="rect">
            <a:avLst/>
          </a:prstGeom>
          <a:noFill/>
        </p:spPr>
        <p:txBody>
          <a:bodyPr wrap="square" rtlCol="0">
            <a:spAutoFit/>
          </a:bodyPr>
          <a:lstStyle/>
          <a:p>
            <a:pPr algn="ctr"/>
            <a:r>
              <a:rPr lang="en-US" sz="2800" b="1" dirty="0" smtClean="0">
                <a:solidFill>
                  <a:srgbClr val="FF5969"/>
                </a:solidFill>
                <a:latin typeface="Tw Cen MT" panose="020B0602020104020603" pitchFamily="34" charset="0"/>
              </a:rPr>
              <a:t>Table of Contents</a:t>
            </a:r>
            <a:endParaRPr lang="en-US" sz="2800" b="1" dirty="0">
              <a:solidFill>
                <a:srgbClr val="FF5969"/>
              </a:solidFill>
              <a:latin typeface="Tw Cen MT" panose="020B0602020104020603" pitchFamily="34" charset="0"/>
            </a:endParaRPr>
          </a:p>
        </p:txBody>
      </p:sp>
      <p:sp>
        <p:nvSpPr>
          <p:cNvPr id="3" name="Content Placeholder 2">
            <a:extLst>
              <a:ext uri="{FF2B5EF4-FFF2-40B4-BE49-F238E27FC236}">
                <a16:creationId xmlns:a16="http://schemas.microsoft.com/office/drawing/2014/main" id="{F73AAC89-5C5F-40A7-ABE2-7F3F9E1F9135}"/>
              </a:ext>
            </a:extLst>
          </p:cNvPr>
          <p:cNvSpPr txBox="1">
            <a:spLocks/>
          </p:cNvSpPr>
          <p:nvPr/>
        </p:nvSpPr>
        <p:spPr>
          <a:xfrm>
            <a:off x="3289300" y="966450"/>
            <a:ext cx="7997399" cy="51886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t">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69400332"/>
              </p:ext>
            </p:extLst>
          </p:nvPr>
        </p:nvGraphicFramePr>
        <p:xfrm>
          <a:off x="3663476" y="2559030"/>
          <a:ext cx="7071680" cy="2926080"/>
        </p:xfrm>
        <a:graphic>
          <a:graphicData uri="http://schemas.openxmlformats.org/drawingml/2006/table">
            <a:tbl>
              <a:tblPr firstRow="1" bandRow="1">
                <a:tableStyleId>{F5AB1C69-6EDB-4FF4-983F-18BD219EF322}</a:tableStyleId>
              </a:tblPr>
              <a:tblGrid>
                <a:gridCol w="3535840">
                  <a:extLst>
                    <a:ext uri="{9D8B030D-6E8A-4147-A177-3AD203B41FA5}">
                      <a16:colId xmlns:a16="http://schemas.microsoft.com/office/drawing/2014/main" val="3532772706"/>
                    </a:ext>
                  </a:extLst>
                </a:gridCol>
                <a:gridCol w="3535840">
                  <a:extLst>
                    <a:ext uri="{9D8B030D-6E8A-4147-A177-3AD203B41FA5}">
                      <a16:colId xmlns:a16="http://schemas.microsoft.com/office/drawing/2014/main" val="1754405962"/>
                    </a:ext>
                  </a:extLst>
                </a:gridCol>
              </a:tblGrid>
              <a:tr h="289348">
                <a:tc>
                  <a:txBody>
                    <a:bodyPr/>
                    <a:lstStyle/>
                    <a:p>
                      <a:r>
                        <a:rPr lang="en-US" dirty="0" smtClean="0"/>
                        <a:t>                        Topic</a:t>
                      </a:r>
                      <a:endParaRPr lang="en-US" dirty="0"/>
                    </a:p>
                  </a:txBody>
                  <a:tcPr/>
                </a:tc>
                <a:tc>
                  <a:txBody>
                    <a:bodyPr/>
                    <a:lstStyle/>
                    <a:p>
                      <a:r>
                        <a:rPr lang="en-US" dirty="0" smtClean="0"/>
                        <a:t>                       Page No.</a:t>
                      </a:r>
                      <a:endParaRPr lang="en-US" dirty="0"/>
                    </a:p>
                  </a:txBody>
                  <a:tcPr/>
                </a:tc>
                <a:extLst>
                  <a:ext uri="{0D108BD9-81ED-4DB2-BD59-A6C34878D82A}">
                    <a16:rowId xmlns:a16="http://schemas.microsoft.com/office/drawing/2014/main" val="1498223876"/>
                  </a:ext>
                </a:extLst>
              </a:tr>
              <a:tr h="2893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Introduction &amp; Motivation</a:t>
                      </a:r>
                    </a:p>
                  </a:txBody>
                  <a:tcPr/>
                </a:tc>
                <a:tc>
                  <a:txBody>
                    <a:bodyPr/>
                    <a:lstStyle/>
                    <a:p>
                      <a:r>
                        <a:rPr lang="en-US" dirty="0" smtClean="0"/>
                        <a:t>                           4-7</a:t>
                      </a:r>
                      <a:endParaRPr lang="en-US" dirty="0"/>
                    </a:p>
                  </a:txBody>
                  <a:tcPr/>
                </a:tc>
                <a:extLst>
                  <a:ext uri="{0D108BD9-81ED-4DB2-BD59-A6C34878D82A}">
                    <a16:rowId xmlns:a16="http://schemas.microsoft.com/office/drawing/2014/main" val="2125659445"/>
                  </a:ext>
                </a:extLst>
              </a:tr>
              <a:tr h="2893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Review</a:t>
                      </a:r>
                      <a:r>
                        <a:rPr lang="en-US" baseline="0" dirty="0" smtClean="0"/>
                        <a:t> of Existing Solution</a:t>
                      </a:r>
                      <a:endParaRPr lang="en-US" dirty="0" smtClean="0"/>
                    </a:p>
                  </a:txBody>
                  <a:tcPr/>
                </a:tc>
                <a:tc>
                  <a:txBody>
                    <a:bodyPr/>
                    <a:lstStyle/>
                    <a:p>
                      <a:r>
                        <a:rPr lang="en-US" dirty="0" smtClean="0"/>
                        <a:t>                          8-10</a:t>
                      </a:r>
                      <a:endParaRPr lang="en-US" dirty="0"/>
                    </a:p>
                  </a:txBody>
                  <a:tcPr/>
                </a:tc>
                <a:extLst>
                  <a:ext uri="{0D108BD9-81ED-4DB2-BD59-A6C34878D82A}">
                    <a16:rowId xmlns:a16="http://schemas.microsoft.com/office/drawing/2014/main" val="541758523"/>
                  </a:ext>
                </a:extLst>
              </a:tr>
              <a:tr h="2893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Step</a:t>
                      </a:r>
                      <a:r>
                        <a:rPr lang="en-US" baseline="0" dirty="0" smtClean="0"/>
                        <a:t> of The Work</a:t>
                      </a:r>
                      <a:endParaRPr lang="en-US" dirty="0" smtClean="0"/>
                    </a:p>
                  </a:txBody>
                  <a:tcPr/>
                </a:tc>
                <a:tc>
                  <a:txBody>
                    <a:bodyPr/>
                    <a:lstStyle/>
                    <a:p>
                      <a:r>
                        <a:rPr lang="en-US" dirty="0" smtClean="0"/>
                        <a:t>                         11-13</a:t>
                      </a:r>
                      <a:endParaRPr lang="en-US" dirty="0"/>
                    </a:p>
                  </a:txBody>
                  <a:tcPr/>
                </a:tc>
                <a:extLst>
                  <a:ext uri="{0D108BD9-81ED-4DB2-BD59-A6C34878D82A}">
                    <a16:rowId xmlns:a16="http://schemas.microsoft.com/office/drawing/2014/main" val="4218413497"/>
                  </a:ext>
                </a:extLst>
              </a:tr>
              <a:tr h="2893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Project Features</a:t>
                      </a:r>
                    </a:p>
                  </a:txBody>
                  <a:tcPr/>
                </a:tc>
                <a:tc>
                  <a:txBody>
                    <a:bodyPr/>
                    <a:lstStyle/>
                    <a:p>
                      <a:r>
                        <a:rPr lang="en-US" dirty="0" smtClean="0"/>
                        <a:t>                           14</a:t>
                      </a:r>
                      <a:endParaRPr lang="en-US" dirty="0"/>
                    </a:p>
                  </a:txBody>
                  <a:tcPr/>
                </a:tc>
                <a:extLst>
                  <a:ext uri="{0D108BD9-81ED-4DB2-BD59-A6C34878D82A}">
                    <a16:rowId xmlns:a16="http://schemas.microsoft.com/office/drawing/2014/main" val="557132553"/>
                  </a:ext>
                </a:extLst>
              </a:tr>
              <a:tr h="2893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Time Distribution</a:t>
                      </a:r>
                    </a:p>
                  </a:txBody>
                  <a:tcPr/>
                </a:tc>
                <a:tc>
                  <a:txBody>
                    <a:bodyPr/>
                    <a:lstStyle/>
                    <a:p>
                      <a:r>
                        <a:rPr lang="en-US" dirty="0" smtClean="0"/>
                        <a:t>                           15</a:t>
                      </a:r>
                      <a:endParaRPr lang="en-US" dirty="0"/>
                    </a:p>
                  </a:txBody>
                  <a:tcPr/>
                </a:tc>
                <a:extLst>
                  <a:ext uri="{0D108BD9-81ED-4DB2-BD59-A6C34878D82A}">
                    <a16:rowId xmlns:a16="http://schemas.microsoft.com/office/drawing/2014/main" val="1188950246"/>
                  </a:ext>
                </a:extLst>
              </a:tr>
              <a:tr h="2893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Roles &amp; Responsibility</a:t>
                      </a:r>
                    </a:p>
                  </a:txBody>
                  <a:tcPr/>
                </a:tc>
                <a:tc>
                  <a:txBody>
                    <a:bodyPr/>
                    <a:lstStyle/>
                    <a:p>
                      <a:r>
                        <a:rPr lang="en-US" dirty="0" smtClean="0"/>
                        <a:t>                           16</a:t>
                      </a:r>
                      <a:endParaRPr lang="en-US" dirty="0"/>
                    </a:p>
                  </a:txBody>
                  <a:tcPr/>
                </a:tc>
                <a:extLst>
                  <a:ext uri="{0D108BD9-81ED-4DB2-BD59-A6C34878D82A}">
                    <a16:rowId xmlns:a16="http://schemas.microsoft.com/office/drawing/2014/main" val="37384662"/>
                  </a:ext>
                </a:extLst>
              </a:tr>
              <a:tr h="289348">
                <a:tc>
                  <a:txBody>
                    <a:bodyPr/>
                    <a:lstStyle/>
                    <a:p>
                      <a:r>
                        <a:rPr lang="en-US" dirty="0" smtClean="0"/>
                        <a:t>Conclusion</a:t>
                      </a:r>
                      <a:endParaRPr lang="en-US" dirty="0"/>
                    </a:p>
                  </a:txBody>
                  <a:tcPr/>
                </a:tc>
                <a:tc>
                  <a:txBody>
                    <a:bodyPr/>
                    <a:lstStyle/>
                    <a:p>
                      <a:r>
                        <a:rPr lang="en-US" dirty="0" smtClean="0"/>
                        <a:t>                           17</a:t>
                      </a:r>
                      <a:endParaRPr lang="en-US" dirty="0"/>
                    </a:p>
                  </a:txBody>
                  <a:tcPr/>
                </a:tc>
                <a:extLst>
                  <a:ext uri="{0D108BD9-81ED-4DB2-BD59-A6C34878D82A}">
                    <a16:rowId xmlns:a16="http://schemas.microsoft.com/office/drawing/2014/main" val="3365400844"/>
                  </a:ext>
                </a:extLst>
              </a:tr>
            </a:tbl>
          </a:graphicData>
        </a:graphic>
      </p:graphicFrame>
    </p:spTree>
    <p:extLst>
      <p:ext uri="{BB962C8B-B14F-4D97-AF65-F5344CB8AC3E}">
        <p14:creationId xmlns:p14="http://schemas.microsoft.com/office/powerpoint/2010/main" val="29906593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DEA36CD1-A232-45C6-81D0-FF676E79B61E}"/>
              </a:ext>
            </a:extLst>
          </p:cNvPr>
          <p:cNvGrpSpPr/>
          <p:nvPr/>
        </p:nvGrpSpPr>
        <p:grpSpPr>
          <a:xfrm>
            <a:off x="-704322" y="0"/>
            <a:ext cx="13073742" cy="6858000"/>
            <a:chOff x="-1030514" y="0"/>
            <a:chExt cx="13073742" cy="6858000"/>
          </a:xfrm>
        </p:grpSpPr>
        <p:sp>
          <p:nvSpPr>
            <p:cNvPr id="28" name="Rectangle 27">
              <a:extLst>
                <a:ext uri="{FF2B5EF4-FFF2-40B4-BE49-F238E27FC236}">
                  <a16:creationId xmlns:a16="http://schemas.microsoft.com/office/drawing/2014/main" id="{A11D4488-BEEE-4523-BF4A-73C4C95CCD2B}"/>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278C53F-B948-4E20-B061-EB63FF9E5B5F}"/>
                </a:ext>
              </a:extLst>
            </p:cNvPr>
            <p:cNvSpPr/>
            <p:nvPr/>
          </p:nvSpPr>
          <p:spPr>
            <a:xfrm>
              <a:off x="10609943" y="2732314"/>
              <a:ext cx="551543" cy="1393371"/>
            </a:xfrm>
            <a:prstGeom prst="rect">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91E323B-6F3E-475A-A5A7-E80446AEA28C}"/>
                </a:ext>
              </a:extLst>
            </p:cNvPr>
            <p:cNvSpPr txBox="1"/>
            <p:nvPr/>
          </p:nvSpPr>
          <p:spPr>
            <a:xfrm rot="16200000">
              <a:off x="9840685" y="3136611"/>
              <a:ext cx="2090057" cy="584775"/>
            </a:xfrm>
            <a:prstGeom prst="rect">
              <a:avLst/>
            </a:prstGeom>
            <a:noFill/>
          </p:spPr>
          <p:txBody>
            <a:bodyPr wrap="square" rtlCol="0">
              <a:spAutoFit/>
            </a:bodyPr>
            <a:lstStyle/>
            <a:p>
              <a:pPr algn="ctr"/>
              <a:endParaRPr lang="en-US" sz="3200" b="1" dirty="0">
                <a:solidFill>
                  <a:srgbClr val="F0EEF0"/>
                </a:solidFill>
                <a:latin typeface="Montserrat" panose="02000505000000020004" pitchFamily="2" charset="0"/>
              </a:endParaRPr>
            </a:p>
          </p:txBody>
        </p:sp>
        <p:sp>
          <p:nvSpPr>
            <p:cNvPr id="31" name="Isosceles Triangle 30">
              <a:extLst>
                <a:ext uri="{FF2B5EF4-FFF2-40B4-BE49-F238E27FC236}">
                  <a16:creationId xmlns:a16="http://schemas.microsoft.com/office/drawing/2014/main" id="{6F9AD1C9-B71A-4D8D-8F52-77292535D056}"/>
                </a:ext>
              </a:extLst>
            </p:cNvPr>
            <p:cNvSpPr/>
            <p:nvPr/>
          </p:nvSpPr>
          <p:spPr>
            <a:xfrm rot="5400000">
              <a:off x="10412186" y="2988127"/>
              <a:ext cx="2380342" cy="881743"/>
            </a:xfrm>
            <a:prstGeom prst="triangl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a:extLst>
              <a:ext uri="{FF2B5EF4-FFF2-40B4-BE49-F238E27FC236}">
                <a16:creationId xmlns:a16="http://schemas.microsoft.com/office/drawing/2014/main" id="{847FD0F2-D510-483A-8F91-AA7737C223BD}"/>
              </a:ext>
            </a:extLst>
          </p:cNvPr>
          <p:cNvGrpSpPr/>
          <p:nvPr/>
        </p:nvGrpSpPr>
        <p:grpSpPr>
          <a:xfrm>
            <a:off x="-9470858" y="0"/>
            <a:ext cx="12192000" cy="6858000"/>
            <a:chOff x="-1030514" y="0"/>
            <a:chExt cx="12192000" cy="6858000"/>
          </a:xfrm>
        </p:grpSpPr>
        <p:sp>
          <p:nvSpPr>
            <p:cNvPr id="132" name="Rectangle 131">
              <a:extLst>
                <a:ext uri="{FF2B5EF4-FFF2-40B4-BE49-F238E27FC236}">
                  <a16:creationId xmlns:a16="http://schemas.microsoft.com/office/drawing/2014/main" id="{71883E71-270A-4B7A-A6F1-8D930DCFAE74}"/>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6CD52B85-063B-4CBC-8CDA-A7F94686F31D}"/>
                </a:ext>
              </a:extLst>
            </p:cNvPr>
            <p:cNvSpPr/>
            <p:nvPr/>
          </p:nvSpPr>
          <p:spPr>
            <a:xfrm>
              <a:off x="10609943" y="2732314"/>
              <a:ext cx="551543" cy="1393371"/>
            </a:xfrm>
            <a:prstGeom prst="rect">
              <a:avLst/>
            </a:pr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7CB3F559-D59C-4B04-8E4F-FF9B852686E5}"/>
                </a:ext>
              </a:extLst>
            </p:cNvPr>
            <p:cNvSpPr txBox="1"/>
            <p:nvPr/>
          </p:nvSpPr>
          <p:spPr>
            <a:xfrm rot="16200000">
              <a:off x="10032732" y="3201580"/>
              <a:ext cx="1705967" cy="461665"/>
            </a:xfrm>
            <a:prstGeom prst="rect">
              <a:avLst/>
            </a:prstGeom>
            <a:noFill/>
          </p:spPr>
          <p:txBody>
            <a:bodyPr wrap="square" rtlCol="0">
              <a:spAutoFit/>
            </a:bodyPr>
            <a:lstStyle/>
            <a:p>
              <a:pPr algn="ctr"/>
              <a:endParaRPr lang="en-US" sz="2400" b="1" dirty="0">
                <a:solidFill>
                  <a:srgbClr val="F0EEF0"/>
                </a:solidFill>
                <a:latin typeface="Montserrat" panose="02000505000000020004" pitchFamily="2" charset="0"/>
              </a:endParaRPr>
            </a:p>
          </p:txBody>
        </p:sp>
      </p:grpSp>
      <p:grpSp>
        <p:nvGrpSpPr>
          <p:cNvPr id="140" name="Group 139">
            <a:extLst>
              <a:ext uri="{FF2B5EF4-FFF2-40B4-BE49-F238E27FC236}">
                <a16:creationId xmlns:a16="http://schemas.microsoft.com/office/drawing/2014/main" id="{AE25AB36-846C-42D8-836F-5E3B6C4CC70C}"/>
              </a:ext>
            </a:extLst>
          </p:cNvPr>
          <p:cNvGrpSpPr/>
          <p:nvPr/>
        </p:nvGrpSpPr>
        <p:grpSpPr>
          <a:xfrm>
            <a:off x="-10039016" y="-2"/>
            <a:ext cx="12192000" cy="6858000"/>
            <a:chOff x="-1030514" y="0"/>
            <a:chExt cx="12192000" cy="6858000"/>
          </a:xfrm>
        </p:grpSpPr>
        <p:sp>
          <p:nvSpPr>
            <p:cNvPr id="141" name="Rectangle 140">
              <a:extLst>
                <a:ext uri="{FF2B5EF4-FFF2-40B4-BE49-F238E27FC236}">
                  <a16:creationId xmlns:a16="http://schemas.microsoft.com/office/drawing/2014/main" id="{D933D379-7D7A-4103-8EEC-86CB419CCA04}"/>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85F552E9-C736-4147-9D2B-F630E7BFDA09}"/>
                </a:ext>
              </a:extLst>
            </p:cNvPr>
            <p:cNvSpPr/>
            <p:nvPr/>
          </p:nvSpPr>
          <p:spPr>
            <a:xfrm>
              <a:off x="10609943" y="2732314"/>
              <a:ext cx="551543" cy="1393371"/>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a:extLst>
                <a:ext uri="{FF2B5EF4-FFF2-40B4-BE49-F238E27FC236}">
                  <a16:creationId xmlns:a16="http://schemas.microsoft.com/office/drawing/2014/main" id="{30E3DE91-679B-449F-9E4A-47DB7E37F00F}"/>
                </a:ext>
              </a:extLst>
            </p:cNvPr>
            <p:cNvSpPr txBox="1"/>
            <p:nvPr/>
          </p:nvSpPr>
          <p:spPr>
            <a:xfrm rot="16200000">
              <a:off x="9840685" y="3198167"/>
              <a:ext cx="2090057" cy="461665"/>
            </a:xfrm>
            <a:prstGeom prst="rect">
              <a:avLst/>
            </a:prstGeom>
            <a:noFill/>
          </p:spPr>
          <p:txBody>
            <a:bodyPr wrap="square" rtlCol="0">
              <a:spAutoFit/>
            </a:bodyPr>
            <a:lstStyle/>
            <a:p>
              <a:pPr algn="ctr"/>
              <a:endParaRPr lang="en-US" sz="2400" b="1" dirty="0">
                <a:solidFill>
                  <a:srgbClr val="F0EEF0"/>
                </a:solidFill>
                <a:latin typeface="Montserrat" panose="02000505000000020004" pitchFamily="2" charset="0"/>
              </a:endParaRPr>
            </a:p>
          </p:txBody>
        </p:sp>
      </p:grpSp>
      <p:grpSp>
        <p:nvGrpSpPr>
          <p:cNvPr id="144" name="Group 143">
            <a:extLst>
              <a:ext uri="{FF2B5EF4-FFF2-40B4-BE49-F238E27FC236}">
                <a16:creationId xmlns:a16="http://schemas.microsoft.com/office/drawing/2014/main" id="{B2FD9D88-D674-4439-96F8-D1A63372FE54}"/>
              </a:ext>
            </a:extLst>
          </p:cNvPr>
          <p:cNvGrpSpPr/>
          <p:nvPr/>
        </p:nvGrpSpPr>
        <p:grpSpPr>
          <a:xfrm>
            <a:off x="-10623791" y="-4"/>
            <a:ext cx="12192000" cy="6858000"/>
            <a:chOff x="-1030514" y="0"/>
            <a:chExt cx="12192000" cy="6858000"/>
          </a:xfrm>
        </p:grpSpPr>
        <p:sp>
          <p:nvSpPr>
            <p:cNvPr id="145" name="Rectangle 144">
              <a:extLst>
                <a:ext uri="{FF2B5EF4-FFF2-40B4-BE49-F238E27FC236}">
                  <a16:creationId xmlns:a16="http://schemas.microsoft.com/office/drawing/2014/main" id="{C9DA9384-3839-493B-B3B7-E30AB3AF2814}"/>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A7BCA08D-F774-4814-9CC5-4D1C40BB4620}"/>
                </a:ext>
              </a:extLst>
            </p:cNvPr>
            <p:cNvSpPr/>
            <p:nvPr/>
          </p:nvSpPr>
          <p:spPr>
            <a:xfrm>
              <a:off x="10609943" y="2732314"/>
              <a:ext cx="551543" cy="139337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a:extLst>
                <a:ext uri="{FF2B5EF4-FFF2-40B4-BE49-F238E27FC236}">
                  <a16:creationId xmlns:a16="http://schemas.microsoft.com/office/drawing/2014/main" id="{2D833802-FE42-4DB9-B5F4-49047D81749B}"/>
                </a:ext>
              </a:extLst>
            </p:cNvPr>
            <p:cNvSpPr txBox="1"/>
            <p:nvPr/>
          </p:nvSpPr>
          <p:spPr>
            <a:xfrm rot="16200000">
              <a:off x="9840685" y="3198165"/>
              <a:ext cx="2090057" cy="461665"/>
            </a:xfrm>
            <a:prstGeom prst="rect">
              <a:avLst/>
            </a:prstGeom>
            <a:noFill/>
          </p:spPr>
          <p:txBody>
            <a:bodyPr wrap="square" rtlCol="0">
              <a:spAutoFit/>
            </a:bodyPr>
            <a:lstStyle/>
            <a:p>
              <a:pPr algn="ctr"/>
              <a:endParaRPr lang="en-US" sz="2400" b="1" dirty="0">
                <a:solidFill>
                  <a:srgbClr val="F0EEF0"/>
                </a:solidFill>
                <a:latin typeface="Montserrat" panose="02000505000000020004" pitchFamily="2" charset="0"/>
              </a:endParaRPr>
            </a:p>
          </p:txBody>
        </p:sp>
      </p:grpSp>
      <p:sp>
        <p:nvSpPr>
          <p:cNvPr id="2" name="TextBox 1">
            <a:extLst>
              <a:ext uri="{FF2B5EF4-FFF2-40B4-BE49-F238E27FC236}">
                <a16:creationId xmlns:a16="http://schemas.microsoft.com/office/drawing/2014/main" id="{64FE7140-0FA8-4047-B099-BAC33D38C2D7}"/>
              </a:ext>
            </a:extLst>
          </p:cNvPr>
          <p:cNvSpPr txBox="1"/>
          <p:nvPr/>
        </p:nvSpPr>
        <p:spPr>
          <a:xfrm>
            <a:off x="3207776" y="1232382"/>
            <a:ext cx="8548942" cy="523220"/>
          </a:xfrm>
          <a:prstGeom prst="rect">
            <a:avLst/>
          </a:prstGeom>
          <a:noFill/>
        </p:spPr>
        <p:txBody>
          <a:bodyPr wrap="square" rtlCol="0">
            <a:spAutoFit/>
          </a:bodyPr>
          <a:lstStyle/>
          <a:p>
            <a:pPr algn="ctr"/>
            <a:r>
              <a:rPr lang="en-US" sz="2800" b="1" dirty="0">
                <a:solidFill>
                  <a:srgbClr val="FF5969"/>
                </a:solidFill>
                <a:latin typeface="Tw Cen MT" panose="020B0602020104020603" pitchFamily="34" charset="0"/>
              </a:rPr>
              <a:t>What are the purpose?</a:t>
            </a:r>
          </a:p>
        </p:txBody>
      </p:sp>
      <p:sp>
        <p:nvSpPr>
          <p:cNvPr id="3" name="Content Placeholder 2">
            <a:extLst>
              <a:ext uri="{FF2B5EF4-FFF2-40B4-BE49-F238E27FC236}">
                <a16:creationId xmlns:a16="http://schemas.microsoft.com/office/drawing/2014/main" id="{F73AAC89-5C5F-40A7-ABE2-7F3F9E1F9135}"/>
              </a:ext>
            </a:extLst>
          </p:cNvPr>
          <p:cNvSpPr txBox="1">
            <a:spLocks/>
          </p:cNvSpPr>
          <p:nvPr/>
        </p:nvSpPr>
        <p:spPr>
          <a:xfrm>
            <a:off x="3289300" y="966450"/>
            <a:ext cx="7997399" cy="51886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a:p>
            <a:pPr lvl="1"/>
            <a:endParaRPr lang="en-US" dirty="0"/>
          </a:p>
          <a:p>
            <a:pPr marL="457200" lvl="1" indent="0">
              <a:buNone/>
            </a:pPr>
            <a:endParaRPr lang="en-US" dirty="0"/>
          </a:p>
          <a:p>
            <a:pPr lvl="1"/>
            <a:r>
              <a:rPr lang="en-US" sz="1800" b="1" dirty="0"/>
              <a:t>The primary purpose of this "Real-time Chat Application" is to provide users a free, calm, stable platform to make conversation. The system will offer excellent data protection on all user interaction levels. It provides storage and backup facilities that are accurate and reliable</a:t>
            </a:r>
          </a:p>
        </p:txBody>
      </p:sp>
    </p:spTree>
    <p:extLst>
      <p:ext uri="{BB962C8B-B14F-4D97-AF65-F5344CB8AC3E}">
        <p14:creationId xmlns:p14="http://schemas.microsoft.com/office/powerpoint/2010/main" val="4314854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DEA36CD1-A232-45C6-81D0-FF676E79B61E}"/>
              </a:ext>
            </a:extLst>
          </p:cNvPr>
          <p:cNvGrpSpPr/>
          <p:nvPr/>
        </p:nvGrpSpPr>
        <p:grpSpPr>
          <a:xfrm>
            <a:off x="-704322" y="0"/>
            <a:ext cx="13073742" cy="6858000"/>
            <a:chOff x="-1030514" y="0"/>
            <a:chExt cx="13073742" cy="6858000"/>
          </a:xfrm>
        </p:grpSpPr>
        <p:sp>
          <p:nvSpPr>
            <p:cNvPr id="28" name="Rectangle 27">
              <a:extLst>
                <a:ext uri="{FF2B5EF4-FFF2-40B4-BE49-F238E27FC236}">
                  <a16:creationId xmlns:a16="http://schemas.microsoft.com/office/drawing/2014/main" id="{A11D4488-BEEE-4523-BF4A-73C4C95CCD2B}"/>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278C53F-B948-4E20-B061-EB63FF9E5B5F}"/>
                </a:ext>
              </a:extLst>
            </p:cNvPr>
            <p:cNvSpPr/>
            <p:nvPr/>
          </p:nvSpPr>
          <p:spPr>
            <a:xfrm>
              <a:off x="10609943" y="2732314"/>
              <a:ext cx="551543" cy="1393371"/>
            </a:xfrm>
            <a:prstGeom prst="rect">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91E323B-6F3E-475A-A5A7-E80446AEA28C}"/>
                </a:ext>
              </a:extLst>
            </p:cNvPr>
            <p:cNvSpPr txBox="1"/>
            <p:nvPr/>
          </p:nvSpPr>
          <p:spPr>
            <a:xfrm rot="16200000">
              <a:off x="9840685" y="3136611"/>
              <a:ext cx="2090057" cy="584775"/>
            </a:xfrm>
            <a:prstGeom prst="rect">
              <a:avLst/>
            </a:prstGeom>
            <a:noFill/>
          </p:spPr>
          <p:txBody>
            <a:bodyPr wrap="square" rtlCol="0">
              <a:spAutoFit/>
            </a:bodyPr>
            <a:lstStyle/>
            <a:p>
              <a:pPr algn="ctr"/>
              <a:endParaRPr lang="en-US" sz="3200" b="1" dirty="0">
                <a:solidFill>
                  <a:srgbClr val="F0EEF0"/>
                </a:solidFill>
                <a:latin typeface="Montserrat" panose="02000505000000020004" pitchFamily="2" charset="0"/>
              </a:endParaRPr>
            </a:p>
          </p:txBody>
        </p:sp>
        <p:sp>
          <p:nvSpPr>
            <p:cNvPr id="31" name="Isosceles Triangle 30">
              <a:extLst>
                <a:ext uri="{FF2B5EF4-FFF2-40B4-BE49-F238E27FC236}">
                  <a16:creationId xmlns:a16="http://schemas.microsoft.com/office/drawing/2014/main" id="{6F9AD1C9-B71A-4D8D-8F52-77292535D056}"/>
                </a:ext>
              </a:extLst>
            </p:cNvPr>
            <p:cNvSpPr/>
            <p:nvPr/>
          </p:nvSpPr>
          <p:spPr>
            <a:xfrm rot="5400000">
              <a:off x="10412186" y="2988127"/>
              <a:ext cx="2380342" cy="881743"/>
            </a:xfrm>
            <a:prstGeom prst="triangl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a:extLst>
              <a:ext uri="{FF2B5EF4-FFF2-40B4-BE49-F238E27FC236}">
                <a16:creationId xmlns:a16="http://schemas.microsoft.com/office/drawing/2014/main" id="{847FD0F2-D510-483A-8F91-AA7737C223BD}"/>
              </a:ext>
            </a:extLst>
          </p:cNvPr>
          <p:cNvGrpSpPr/>
          <p:nvPr/>
        </p:nvGrpSpPr>
        <p:grpSpPr>
          <a:xfrm>
            <a:off x="-9470858" y="0"/>
            <a:ext cx="12192000" cy="6858000"/>
            <a:chOff x="-1030514" y="0"/>
            <a:chExt cx="12192000" cy="6858000"/>
          </a:xfrm>
        </p:grpSpPr>
        <p:sp>
          <p:nvSpPr>
            <p:cNvPr id="132" name="Rectangle 131">
              <a:extLst>
                <a:ext uri="{FF2B5EF4-FFF2-40B4-BE49-F238E27FC236}">
                  <a16:creationId xmlns:a16="http://schemas.microsoft.com/office/drawing/2014/main" id="{71883E71-270A-4B7A-A6F1-8D930DCFAE74}"/>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6CD52B85-063B-4CBC-8CDA-A7F94686F31D}"/>
                </a:ext>
              </a:extLst>
            </p:cNvPr>
            <p:cNvSpPr/>
            <p:nvPr/>
          </p:nvSpPr>
          <p:spPr>
            <a:xfrm>
              <a:off x="10609943" y="2732314"/>
              <a:ext cx="551543" cy="1393371"/>
            </a:xfrm>
            <a:prstGeom prst="rect">
              <a:avLst/>
            </a:pr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7CB3F559-D59C-4B04-8E4F-FF9B852686E5}"/>
                </a:ext>
              </a:extLst>
            </p:cNvPr>
            <p:cNvSpPr txBox="1"/>
            <p:nvPr/>
          </p:nvSpPr>
          <p:spPr>
            <a:xfrm rot="16200000">
              <a:off x="10032732" y="3201580"/>
              <a:ext cx="1705967" cy="461665"/>
            </a:xfrm>
            <a:prstGeom prst="rect">
              <a:avLst/>
            </a:prstGeom>
            <a:noFill/>
          </p:spPr>
          <p:txBody>
            <a:bodyPr wrap="square" rtlCol="0">
              <a:spAutoFit/>
            </a:bodyPr>
            <a:lstStyle/>
            <a:p>
              <a:pPr algn="ctr"/>
              <a:endParaRPr lang="en-US" sz="2400" b="1" dirty="0">
                <a:solidFill>
                  <a:srgbClr val="F0EEF0"/>
                </a:solidFill>
                <a:latin typeface="Montserrat" panose="02000505000000020004" pitchFamily="2" charset="0"/>
              </a:endParaRPr>
            </a:p>
          </p:txBody>
        </p:sp>
      </p:grpSp>
      <p:grpSp>
        <p:nvGrpSpPr>
          <p:cNvPr id="140" name="Group 139">
            <a:extLst>
              <a:ext uri="{FF2B5EF4-FFF2-40B4-BE49-F238E27FC236}">
                <a16:creationId xmlns:a16="http://schemas.microsoft.com/office/drawing/2014/main" id="{AE25AB36-846C-42D8-836F-5E3B6C4CC70C}"/>
              </a:ext>
            </a:extLst>
          </p:cNvPr>
          <p:cNvGrpSpPr/>
          <p:nvPr/>
        </p:nvGrpSpPr>
        <p:grpSpPr>
          <a:xfrm>
            <a:off x="-10039016" y="-2"/>
            <a:ext cx="12192000" cy="6858000"/>
            <a:chOff x="-1030514" y="0"/>
            <a:chExt cx="12192000" cy="6858000"/>
          </a:xfrm>
        </p:grpSpPr>
        <p:sp>
          <p:nvSpPr>
            <p:cNvPr id="141" name="Rectangle 140">
              <a:extLst>
                <a:ext uri="{FF2B5EF4-FFF2-40B4-BE49-F238E27FC236}">
                  <a16:creationId xmlns:a16="http://schemas.microsoft.com/office/drawing/2014/main" id="{D933D379-7D7A-4103-8EEC-86CB419CCA04}"/>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85F552E9-C736-4147-9D2B-F630E7BFDA09}"/>
                </a:ext>
              </a:extLst>
            </p:cNvPr>
            <p:cNvSpPr/>
            <p:nvPr/>
          </p:nvSpPr>
          <p:spPr>
            <a:xfrm>
              <a:off x="10609943" y="2732314"/>
              <a:ext cx="551543" cy="1393371"/>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a:extLst>
                <a:ext uri="{FF2B5EF4-FFF2-40B4-BE49-F238E27FC236}">
                  <a16:creationId xmlns:a16="http://schemas.microsoft.com/office/drawing/2014/main" id="{30E3DE91-679B-449F-9E4A-47DB7E37F00F}"/>
                </a:ext>
              </a:extLst>
            </p:cNvPr>
            <p:cNvSpPr txBox="1"/>
            <p:nvPr/>
          </p:nvSpPr>
          <p:spPr>
            <a:xfrm rot="16200000">
              <a:off x="9840685" y="3198167"/>
              <a:ext cx="2090057" cy="461665"/>
            </a:xfrm>
            <a:prstGeom prst="rect">
              <a:avLst/>
            </a:prstGeom>
            <a:noFill/>
          </p:spPr>
          <p:txBody>
            <a:bodyPr wrap="square" rtlCol="0">
              <a:spAutoFit/>
            </a:bodyPr>
            <a:lstStyle/>
            <a:p>
              <a:pPr algn="ctr"/>
              <a:endParaRPr lang="en-US" sz="2400" b="1" dirty="0">
                <a:solidFill>
                  <a:srgbClr val="F0EEF0"/>
                </a:solidFill>
                <a:latin typeface="Montserrat" panose="02000505000000020004" pitchFamily="2" charset="0"/>
              </a:endParaRPr>
            </a:p>
          </p:txBody>
        </p:sp>
      </p:grpSp>
      <p:grpSp>
        <p:nvGrpSpPr>
          <p:cNvPr id="144" name="Group 143">
            <a:extLst>
              <a:ext uri="{FF2B5EF4-FFF2-40B4-BE49-F238E27FC236}">
                <a16:creationId xmlns:a16="http://schemas.microsoft.com/office/drawing/2014/main" id="{B2FD9D88-D674-4439-96F8-D1A63372FE54}"/>
              </a:ext>
            </a:extLst>
          </p:cNvPr>
          <p:cNvGrpSpPr/>
          <p:nvPr/>
        </p:nvGrpSpPr>
        <p:grpSpPr>
          <a:xfrm>
            <a:off x="-10623791" y="-4"/>
            <a:ext cx="12192000" cy="6858000"/>
            <a:chOff x="-1030514" y="0"/>
            <a:chExt cx="12192000" cy="6858000"/>
          </a:xfrm>
        </p:grpSpPr>
        <p:sp>
          <p:nvSpPr>
            <p:cNvPr id="145" name="Rectangle 144">
              <a:extLst>
                <a:ext uri="{FF2B5EF4-FFF2-40B4-BE49-F238E27FC236}">
                  <a16:creationId xmlns:a16="http://schemas.microsoft.com/office/drawing/2014/main" id="{C9DA9384-3839-493B-B3B7-E30AB3AF2814}"/>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A7BCA08D-F774-4814-9CC5-4D1C40BB4620}"/>
                </a:ext>
              </a:extLst>
            </p:cNvPr>
            <p:cNvSpPr/>
            <p:nvPr/>
          </p:nvSpPr>
          <p:spPr>
            <a:xfrm>
              <a:off x="10609943" y="2732314"/>
              <a:ext cx="551543" cy="139337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a:extLst>
                <a:ext uri="{FF2B5EF4-FFF2-40B4-BE49-F238E27FC236}">
                  <a16:creationId xmlns:a16="http://schemas.microsoft.com/office/drawing/2014/main" id="{2D833802-FE42-4DB9-B5F4-49047D81749B}"/>
                </a:ext>
              </a:extLst>
            </p:cNvPr>
            <p:cNvSpPr txBox="1"/>
            <p:nvPr/>
          </p:nvSpPr>
          <p:spPr>
            <a:xfrm rot="16200000">
              <a:off x="9840685" y="3198165"/>
              <a:ext cx="2090057" cy="461665"/>
            </a:xfrm>
            <a:prstGeom prst="rect">
              <a:avLst/>
            </a:prstGeom>
            <a:noFill/>
          </p:spPr>
          <p:txBody>
            <a:bodyPr wrap="square" rtlCol="0">
              <a:spAutoFit/>
            </a:bodyPr>
            <a:lstStyle/>
            <a:p>
              <a:pPr algn="ctr"/>
              <a:endParaRPr lang="en-US" sz="2400" b="1" dirty="0">
                <a:solidFill>
                  <a:srgbClr val="F0EEF0"/>
                </a:solidFill>
                <a:latin typeface="Montserrat" panose="02000505000000020004" pitchFamily="2" charset="0"/>
              </a:endParaRPr>
            </a:p>
          </p:txBody>
        </p:sp>
      </p:grpSp>
      <p:sp>
        <p:nvSpPr>
          <p:cNvPr id="2" name="TextBox 1">
            <a:extLst>
              <a:ext uri="{FF2B5EF4-FFF2-40B4-BE49-F238E27FC236}">
                <a16:creationId xmlns:a16="http://schemas.microsoft.com/office/drawing/2014/main" id="{64FE7140-0FA8-4047-B099-BAC33D38C2D7}"/>
              </a:ext>
            </a:extLst>
          </p:cNvPr>
          <p:cNvSpPr txBox="1"/>
          <p:nvPr/>
        </p:nvSpPr>
        <p:spPr>
          <a:xfrm>
            <a:off x="5107146" y="1483380"/>
            <a:ext cx="4097106" cy="523220"/>
          </a:xfrm>
          <a:prstGeom prst="rect">
            <a:avLst/>
          </a:prstGeom>
          <a:noFill/>
        </p:spPr>
        <p:txBody>
          <a:bodyPr wrap="square" rtlCol="0">
            <a:spAutoFit/>
          </a:bodyPr>
          <a:lstStyle/>
          <a:p>
            <a:pPr algn="ctr"/>
            <a:r>
              <a:rPr lang="en-US" sz="2800" b="1" dirty="0">
                <a:solidFill>
                  <a:srgbClr val="FF5969"/>
                </a:solidFill>
                <a:latin typeface="Tw Cen MT" panose="020B0602020104020603" pitchFamily="34" charset="0"/>
              </a:rPr>
              <a:t>Why make it?</a:t>
            </a:r>
          </a:p>
        </p:txBody>
      </p:sp>
      <p:sp>
        <p:nvSpPr>
          <p:cNvPr id="3" name="Content Placeholder 2">
            <a:extLst>
              <a:ext uri="{FF2B5EF4-FFF2-40B4-BE49-F238E27FC236}">
                <a16:creationId xmlns:a16="http://schemas.microsoft.com/office/drawing/2014/main" id="{F73AAC89-5C5F-40A7-ABE2-7F3F9E1F9135}"/>
              </a:ext>
            </a:extLst>
          </p:cNvPr>
          <p:cNvSpPr txBox="1">
            <a:spLocks/>
          </p:cNvSpPr>
          <p:nvPr/>
        </p:nvSpPr>
        <p:spPr>
          <a:xfrm>
            <a:off x="3581400" y="2006600"/>
            <a:ext cx="7230533" cy="4165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dirty="0"/>
          </a:p>
          <a:p>
            <a:pPr marL="457200" lvl="1" indent="0">
              <a:buNone/>
            </a:pPr>
            <a:endParaRPr lang="en-US" dirty="0"/>
          </a:p>
          <a:p>
            <a:pPr lvl="1"/>
            <a:r>
              <a:rPr lang="en-US" sz="1800" b="1" dirty="0"/>
              <a:t>Data or information is very important in today’s world. Currently, many messenger apps are up and running. But they are selling our data to third parties for profit. The data is compromising our privacy. We want to give the people what they want. A free, secure platform to     share their speech without being violated. We won’t know what kind of data the users are passing. We will only   give our service for the betterment.</a:t>
            </a:r>
          </a:p>
          <a:p>
            <a:pPr marL="457200" lvl="1" indent="0">
              <a:buNone/>
            </a:pPr>
            <a:endParaRPr lang="en-US" dirty="0"/>
          </a:p>
        </p:txBody>
      </p:sp>
    </p:spTree>
    <p:extLst>
      <p:ext uri="{BB962C8B-B14F-4D97-AF65-F5344CB8AC3E}">
        <p14:creationId xmlns:p14="http://schemas.microsoft.com/office/powerpoint/2010/main" val="2458149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DEA36CD1-A232-45C6-81D0-FF676E79B61E}"/>
              </a:ext>
            </a:extLst>
          </p:cNvPr>
          <p:cNvGrpSpPr/>
          <p:nvPr/>
        </p:nvGrpSpPr>
        <p:grpSpPr>
          <a:xfrm>
            <a:off x="-704322" y="0"/>
            <a:ext cx="13073742" cy="6858000"/>
            <a:chOff x="-1030514" y="0"/>
            <a:chExt cx="13073742" cy="6858000"/>
          </a:xfrm>
        </p:grpSpPr>
        <p:sp>
          <p:nvSpPr>
            <p:cNvPr id="28" name="Rectangle 27">
              <a:extLst>
                <a:ext uri="{FF2B5EF4-FFF2-40B4-BE49-F238E27FC236}">
                  <a16:creationId xmlns:a16="http://schemas.microsoft.com/office/drawing/2014/main" id="{A11D4488-BEEE-4523-BF4A-73C4C95CCD2B}"/>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278C53F-B948-4E20-B061-EB63FF9E5B5F}"/>
                </a:ext>
              </a:extLst>
            </p:cNvPr>
            <p:cNvSpPr/>
            <p:nvPr/>
          </p:nvSpPr>
          <p:spPr>
            <a:xfrm>
              <a:off x="10609943" y="2732314"/>
              <a:ext cx="551543" cy="1393371"/>
            </a:xfrm>
            <a:prstGeom prst="rect">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91E323B-6F3E-475A-A5A7-E80446AEA28C}"/>
                </a:ext>
              </a:extLst>
            </p:cNvPr>
            <p:cNvSpPr txBox="1"/>
            <p:nvPr/>
          </p:nvSpPr>
          <p:spPr>
            <a:xfrm rot="16200000">
              <a:off x="9840685" y="3136611"/>
              <a:ext cx="2090057" cy="584775"/>
            </a:xfrm>
            <a:prstGeom prst="rect">
              <a:avLst/>
            </a:prstGeom>
            <a:noFill/>
          </p:spPr>
          <p:txBody>
            <a:bodyPr wrap="square" rtlCol="0">
              <a:spAutoFit/>
            </a:bodyPr>
            <a:lstStyle/>
            <a:p>
              <a:pPr algn="ctr"/>
              <a:endParaRPr lang="en-US" sz="3200" b="1" dirty="0">
                <a:solidFill>
                  <a:srgbClr val="F0EEF0"/>
                </a:solidFill>
                <a:latin typeface="Montserrat" panose="02000505000000020004" pitchFamily="2" charset="0"/>
              </a:endParaRPr>
            </a:p>
          </p:txBody>
        </p:sp>
        <p:sp>
          <p:nvSpPr>
            <p:cNvPr id="31" name="Isosceles Triangle 30">
              <a:extLst>
                <a:ext uri="{FF2B5EF4-FFF2-40B4-BE49-F238E27FC236}">
                  <a16:creationId xmlns:a16="http://schemas.microsoft.com/office/drawing/2014/main" id="{6F9AD1C9-B71A-4D8D-8F52-77292535D056}"/>
                </a:ext>
              </a:extLst>
            </p:cNvPr>
            <p:cNvSpPr/>
            <p:nvPr/>
          </p:nvSpPr>
          <p:spPr>
            <a:xfrm rot="5400000">
              <a:off x="10412186" y="2988127"/>
              <a:ext cx="2380342" cy="881743"/>
            </a:xfrm>
            <a:prstGeom prst="triangl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a:extLst>
              <a:ext uri="{FF2B5EF4-FFF2-40B4-BE49-F238E27FC236}">
                <a16:creationId xmlns:a16="http://schemas.microsoft.com/office/drawing/2014/main" id="{847FD0F2-D510-483A-8F91-AA7737C223BD}"/>
              </a:ext>
            </a:extLst>
          </p:cNvPr>
          <p:cNvGrpSpPr/>
          <p:nvPr/>
        </p:nvGrpSpPr>
        <p:grpSpPr>
          <a:xfrm>
            <a:off x="-9470858" y="0"/>
            <a:ext cx="12192000" cy="6858000"/>
            <a:chOff x="-1030514" y="0"/>
            <a:chExt cx="12192000" cy="6858000"/>
          </a:xfrm>
        </p:grpSpPr>
        <p:sp>
          <p:nvSpPr>
            <p:cNvPr id="132" name="Rectangle 131">
              <a:extLst>
                <a:ext uri="{FF2B5EF4-FFF2-40B4-BE49-F238E27FC236}">
                  <a16:creationId xmlns:a16="http://schemas.microsoft.com/office/drawing/2014/main" id="{71883E71-270A-4B7A-A6F1-8D930DCFAE74}"/>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6CD52B85-063B-4CBC-8CDA-A7F94686F31D}"/>
                </a:ext>
              </a:extLst>
            </p:cNvPr>
            <p:cNvSpPr/>
            <p:nvPr/>
          </p:nvSpPr>
          <p:spPr>
            <a:xfrm>
              <a:off x="10609943" y="2732314"/>
              <a:ext cx="551543" cy="1393371"/>
            </a:xfrm>
            <a:prstGeom prst="rect">
              <a:avLst/>
            </a:pr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7CB3F559-D59C-4B04-8E4F-FF9B852686E5}"/>
                </a:ext>
              </a:extLst>
            </p:cNvPr>
            <p:cNvSpPr txBox="1"/>
            <p:nvPr/>
          </p:nvSpPr>
          <p:spPr>
            <a:xfrm rot="16200000">
              <a:off x="10032732" y="3201580"/>
              <a:ext cx="1705967" cy="461665"/>
            </a:xfrm>
            <a:prstGeom prst="rect">
              <a:avLst/>
            </a:prstGeom>
            <a:noFill/>
          </p:spPr>
          <p:txBody>
            <a:bodyPr wrap="square" rtlCol="0">
              <a:spAutoFit/>
            </a:bodyPr>
            <a:lstStyle/>
            <a:p>
              <a:pPr algn="ctr"/>
              <a:endParaRPr lang="en-US" sz="2400" b="1" dirty="0">
                <a:solidFill>
                  <a:srgbClr val="F0EEF0"/>
                </a:solidFill>
                <a:latin typeface="Montserrat" panose="02000505000000020004" pitchFamily="2" charset="0"/>
              </a:endParaRPr>
            </a:p>
          </p:txBody>
        </p:sp>
      </p:grpSp>
      <p:grpSp>
        <p:nvGrpSpPr>
          <p:cNvPr id="140" name="Group 139">
            <a:extLst>
              <a:ext uri="{FF2B5EF4-FFF2-40B4-BE49-F238E27FC236}">
                <a16:creationId xmlns:a16="http://schemas.microsoft.com/office/drawing/2014/main" id="{AE25AB36-846C-42D8-836F-5E3B6C4CC70C}"/>
              </a:ext>
            </a:extLst>
          </p:cNvPr>
          <p:cNvGrpSpPr/>
          <p:nvPr/>
        </p:nvGrpSpPr>
        <p:grpSpPr>
          <a:xfrm>
            <a:off x="-10047324" y="0"/>
            <a:ext cx="12192000" cy="6858000"/>
            <a:chOff x="-1030514" y="0"/>
            <a:chExt cx="12192000" cy="6858000"/>
          </a:xfrm>
        </p:grpSpPr>
        <p:sp>
          <p:nvSpPr>
            <p:cNvPr id="141" name="Rectangle 140">
              <a:extLst>
                <a:ext uri="{FF2B5EF4-FFF2-40B4-BE49-F238E27FC236}">
                  <a16:creationId xmlns:a16="http://schemas.microsoft.com/office/drawing/2014/main" id="{D933D379-7D7A-4103-8EEC-86CB419CCA04}"/>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85F552E9-C736-4147-9D2B-F630E7BFDA09}"/>
                </a:ext>
              </a:extLst>
            </p:cNvPr>
            <p:cNvSpPr/>
            <p:nvPr/>
          </p:nvSpPr>
          <p:spPr>
            <a:xfrm>
              <a:off x="10609943" y="2732314"/>
              <a:ext cx="551543" cy="1393371"/>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a:extLst>
                <a:ext uri="{FF2B5EF4-FFF2-40B4-BE49-F238E27FC236}">
                  <a16:creationId xmlns:a16="http://schemas.microsoft.com/office/drawing/2014/main" id="{30E3DE91-679B-449F-9E4A-47DB7E37F00F}"/>
                </a:ext>
              </a:extLst>
            </p:cNvPr>
            <p:cNvSpPr txBox="1"/>
            <p:nvPr/>
          </p:nvSpPr>
          <p:spPr>
            <a:xfrm rot="16200000">
              <a:off x="9840685" y="3198167"/>
              <a:ext cx="2090057" cy="461665"/>
            </a:xfrm>
            <a:prstGeom prst="rect">
              <a:avLst/>
            </a:prstGeom>
            <a:noFill/>
          </p:spPr>
          <p:txBody>
            <a:bodyPr wrap="square" rtlCol="0">
              <a:spAutoFit/>
            </a:bodyPr>
            <a:lstStyle/>
            <a:p>
              <a:pPr algn="ctr"/>
              <a:endParaRPr lang="en-US" sz="2400" b="1" dirty="0">
                <a:solidFill>
                  <a:srgbClr val="F0EEF0"/>
                </a:solidFill>
                <a:latin typeface="Montserrat" panose="02000505000000020004" pitchFamily="2" charset="0"/>
              </a:endParaRPr>
            </a:p>
          </p:txBody>
        </p:sp>
      </p:grpSp>
      <p:grpSp>
        <p:nvGrpSpPr>
          <p:cNvPr id="144" name="Group 143">
            <a:extLst>
              <a:ext uri="{FF2B5EF4-FFF2-40B4-BE49-F238E27FC236}">
                <a16:creationId xmlns:a16="http://schemas.microsoft.com/office/drawing/2014/main" id="{B2FD9D88-D674-4439-96F8-D1A63372FE54}"/>
              </a:ext>
            </a:extLst>
          </p:cNvPr>
          <p:cNvGrpSpPr/>
          <p:nvPr/>
        </p:nvGrpSpPr>
        <p:grpSpPr>
          <a:xfrm>
            <a:off x="-10623791" y="-4"/>
            <a:ext cx="12192000" cy="6858000"/>
            <a:chOff x="-1030514" y="0"/>
            <a:chExt cx="12192000" cy="6858000"/>
          </a:xfrm>
        </p:grpSpPr>
        <p:sp>
          <p:nvSpPr>
            <p:cNvPr id="145" name="Rectangle 144">
              <a:extLst>
                <a:ext uri="{FF2B5EF4-FFF2-40B4-BE49-F238E27FC236}">
                  <a16:creationId xmlns:a16="http://schemas.microsoft.com/office/drawing/2014/main" id="{C9DA9384-3839-493B-B3B7-E30AB3AF2814}"/>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A7BCA08D-F774-4814-9CC5-4D1C40BB4620}"/>
                </a:ext>
              </a:extLst>
            </p:cNvPr>
            <p:cNvSpPr/>
            <p:nvPr/>
          </p:nvSpPr>
          <p:spPr>
            <a:xfrm>
              <a:off x="10609943" y="2732314"/>
              <a:ext cx="551543" cy="139337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a:extLst>
                <a:ext uri="{FF2B5EF4-FFF2-40B4-BE49-F238E27FC236}">
                  <a16:creationId xmlns:a16="http://schemas.microsoft.com/office/drawing/2014/main" id="{2D833802-FE42-4DB9-B5F4-49047D81749B}"/>
                </a:ext>
              </a:extLst>
            </p:cNvPr>
            <p:cNvSpPr txBox="1"/>
            <p:nvPr/>
          </p:nvSpPr>
          <p:spPr>
            <a:xfrm rot="16200000">
              <a:off x="9840685" y="3198165"/>
              <a:ext cx="2090057" cy="461665"/>
            </a:xfrm>
            <a:prstGeom prst="rect">
              <a:avLst/>
            </a:prstGeom>
            <a:noFill/>
          </p:spPr>
          <p:txBody>
            <a:bodyPr wrap="square" rtlCol="0">
              <a:spAutoFit/>
            </a:bodyPr>
            <a:lstStyle/>
            <a:p>
              <a:pPr algn="ctr"/>
              <a:endParaRPr lang="en-US" sz="2400" b="1" dirty="0">
                <a:solidFill>
                  <a:srgbClr val="F0EEF0"/>
                </a:solidFill>
                <a:latin typeface="Montserrat" panose="02000505000000020004" pitchFamily="2" charset="0"/>
              </a:endParaRPr>
            </a:p>
          </p:txBody>
        </p:sp>
      </p:grpSp>
      <p:sp>
        <p:nvSpPr>
          <p:cNvPr id="2" name="TextBox 1">
            <a:extLst>
              <a:ext uri="{FF2B5EF4-FFF2-40B4-BE49-F238E27FC236}">
                <a16:creationId xmlns:a16="http://schemas.microsoft.com/office/drawing/2014/main" id="{64FE7140-0FA8-4047-B099-BAC33D38C2D7}"/>
              </a:ext>
            </a:extLst>
          </p:cNvPr>
          <p:cNvSpPr txBox="1"/>
          <p:nvPr/>
        </p:nvSpPr>
        <p:spPr>
          <a:xfrm>
            <a:off x="4479389" y="657479"/>
            <a:ext cx="5373911" cy="523220"/>
          </a:xfrm>
          <a:prstGeom prst="rect">
            <a:avLst/>
          </a:prstGeom>
          <a:noFill/>
        </p:spPr>
        <p:txBody>
          <a:bodyPr wrap="square" rtlCol="0">
            <a:spAutoFit/>
          </a:bodyPr>
          <a:lstStyle/>
          <a:p>
            <a:pPr algn="ctr"/>
            <a:r>
              <a:rPr lang="en-US" sz="2800" b="1" dirty="0">
                <a:solidFill>
                  <a:srgbClr val="FF5969"/>
                </a:solidFill>
                <a:latin typeface="Tw Cen MT" panose="020B0602020104020603" pitchFamily="34" charset="0"/>
              </a:rPr>
              <a:t>How going to make?</a:t>
            </a:r>
          </a:p>
        </p:txBody>
      </p:sp>
      <p:sp>
        <p:nvSpPr>
          <p:cNvPr id="3" name="Content Placeholder 2">
            <a:extLst>
              <a:ext uri="{FF2B5EF4-FFF2-40B4-BE49-F238E27FC236}">
                <a16:creationId xmlns:a16="http://schemas.microsoft.com/office/drawing/2014/main" id="{F73AAC89-5C5F-40A7-ABE2-7F3F9E1F9135}"/>
              </a:ext>
            </a:extLst>
          </p:cNvPr>
          <p:cNvSpPr txBox="1">
            <a:spLocks/>
          </p:cNvSpPr>
          <p:nvPr/>
        </p:nvSpPr>
        <p:spPr>
          <a:xfrm>
            <a:off x="3581400" y="1820333"/>
            <a:ext cx="7230533" cy="43518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Implementation: We </a:t>
            </a:r>
            <a:r>
              <a:rPr lang="en-US" sz="2000" b="1" dirty="0" smtClean="0"/>
              <a:t>will use </a:t>
            </a:r>
            <a:r>
              <a:rPr lang="en-US" sz="2000" b="1" dirty="0"/>
              <a:t>the software, </a:t>
            </a:r>
          </a:p>
          <a:p>
            <a:pPr marL="0" indent="0">
              <a:buNone/>
            </a:pPr>
            <a:r>
              <a:rPr lang="en-US" sz="2000" b="1" dirty="0"/>
              <a:t>1. </a:t>
            </a:r>
            <a:r>
              <a:rPr lang="en-US" sz="2000" b="1" dirty="0" err="1"/>
              <a:t>VSCode</a:t>
            </a:r>
            <a:r>
              <a:rPr lang="en-US" sz="2000" b="1" dirty="0"/>
              <a:t> </a:t>
            </a:r>
          </a:p>
          <a:p>
            <a:pPr marL="0" indent="0">
              <a:buNone/>
            </a:pPr>
            <a:r>
              <a:rPr lang="en-US" sz="2000" b="1" dirty="0"/>
              <a:t>2. </a:t>
            </a:r>
            <a:r>
              <a:rPr lang="en-US" sz="2000" b="1" dirty="0" err="1"/>
              <a:t>Xampp</a:t>
            </a:r>
            <a:r>
              <a:rPr lang="en-US" sz="2000" b="1" dirty="0"/>
              <a:t> </a:t>
            </a:r>
          </a:p>
          <a:p>
            <a:pPr marL="0" indent="0">
              <a:buNone/>
            </a:pPr>
            <a:r>
              <a:rPr lang="en-US" sz="2000" b="1" dirty="0"/>
              <a:t>3. PHP </a:t>
            </a:r>
          </a:p>
          <a:p>
            <a:r>
              <a:rPr lang="en-US" sz="2000" b="1" dirty="0"/>
              <a:t>The functions will  create using PHP code. We will use stack overflow and </a:t>
            </a:r>
            <a:r>
              <a:rPr lang="en-US" sz="2000" b="1" dirty="0" err="1"/>
              <a:t>Github</a:t>
            </a:r>
            <a:r>
              <a:rPr lang="en-US" sz="2000" b="1" dirty="0"/>
              <a:t> to research for betterment, stable code with fewer bugs. Then using HTML, CSS, Bootstrap, and JS, we might create  the frontend. For the backend, we will use SQL and PHP localhost.</a:t>
            </a:r>
          </a:p>
          <a:p>
            <a:pPr marL="457200" lvl="1" indent="0">
              <a:buNone/>
            </a:pPr>
            <a:endParaRPr lang="en-US" dirty="0"/>
          </a:p>
        </p:txBody>
      </p:sp>
    </p:spTree>
    <p:extLst>
      <p:ext uri="{BB962C8B-B14F-4D97-AF65-F5344CB8AC3E}">
        <p14:creationId xmlns:p14="http://schemas.microsoft.com/office/powerpoint/2010/main" val="24037001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E98BDD-955A-4B57-A8FC-C3275CB2C1E2}"/>
              </a:ext>
            </a:extLst>
          </p:cNvPr>
          <p:cNvSpPr txBox="1"/>
          <p:nvPr/>
        </p:nvSpPr>
        <p:spPr>
          <a:xfrm>
            <a:off x="830032" y="1264380"/>
            <a:ext cx="9345814" cy="584775"/>
          </a:xfrm>
          <a:prstGeom prst="rect">
            <a:avLst/>
          </a:prstGeom>
          <a:noFill/>
        </p:spPr>
        <p:txBody>
          <a:bodyPr wrap="square" rtlCol="0">
            <a:spAutoFit/>
          </a:bodyPr>
          <a:lstStyle/>
          <a:p>
            <a:pPr algn="ctr"/>
            <a:r>
              <a:rPr lang="en-US" sz="3200" b="1" dirty="0">
                <a:solidFill>
                  <a:srgbClr val="52C9BD"/>
                </a:solidFill>
                <a:latin typeface="Tw Cen MT" panose="020B0602020104020603" pitchFamily="34" charset="0"/>
              </a:rPr>
              <a:t>Motivation</a:t>
            </a:r>
            <a:endParaRPr lang="en-US" sz="2800" b="1" dirty="0">
              <a:solidFill>
                <a:srgbClr val="52C9BD"/>
              </a:solidFill>
              <a:latin typeface="Tw Cen MT" panose="020B0602020104020603" pitchFamily="34" charset="0"/>
            </a:endParaRPr>
          </a:p>
        </p:txBody>
      </p:sp>
      <p:sp>
        <p:nvSpPr>
          <p:cNvPr id="6" name="TextBox 5">
            <a:extLst>
              <a:ext uri="{FF2B5EF4-FFF2-40B4-BE49-F238E27FC236}">
                <a16:creationId xmlns:a16="http://schemas.microsoft.com/office/drawing/2014/main" id="{1DFF22B0-EE05-4858-BD99-ABF0ECFDB337}"/>
              </a:ext>
            </a:extLst>
          </p:cNvPr>
          <p:cNvSpPr txBox="1"/>
          <p:nvPr/>
        </p:nvSpPr>
        <p:spPr>
          <a:xfrm>
            <a:off x="982432" y="2500914"/>
            <a:ext cx="9910855" cy="1766189"/>
          </a:xfrm>
          <a:prstGeom prst="rect">
            <a:avLst/>
          </a:prstGeom>
          <a:noFill/>
        </p:spPr>
        <p:txBody>
          <a:bodyPr wrap="square" rtlCol="0">
            <a:spAutoFit/>
          </a:bodyPr>
          <a:lstStyle/>
          <a:p>
            <a:pPr marL="0" marR="0" algn="just">
              <a:lnSpc>
                <a:spcPct val="107000"/>
              </a:lnSpc>
              <a:spcBef>
                <a:spcPts val="0"/>
              </a:spcBef>
              <a:spcAft>
                <a:spcPts val="800"/>
              </a:spcAft>
            </a:pPr>
            <a:r>
              <a:rPr lang="en-US" sz="1800" b="1" dirty="0"/>
              <a:t>Data or information is very important in today’s world. Currently, many messenger apps are up and running. But they are selling our data to third parties for profit and also they are collecting our personal data.</a:t>
            </a:r>
          </a:p>
          <a:p>
            <a:pPr marL="0" marR="0" algn="just">
              <a:lnSpc>
                <a:spcPct val="107000"/>
              </a:lnSpc>
              <a:spcBef>
                <a:spcPts val="0"/>
              </a:spcBef>
              <a:spcAft>
                <a:spcPts val="800"/>
              </a:spcAft>
            </a:pPr>
            <a:r>
              <a:rPr lang="en-GB" b="1" dirty="0">
                <a:latin typeface="Calibri" panose="020F0502020204030204" pitchFamily="34" charset="0"/>
                <a:ea typeface="Calibri" panose="020F0502020204030204" pitchFamily="34" charset="0"/>
                <a:cs typeface="Times New Roman" panose="02020603050405020304" pitchFamily="18" charset="0"/>
              </a:rPr>
              <a:t>So, our main focus is that to ensure our data security, and privacy.</a:t>
            </a:r>
          </a:p>
          <a:p>
            <a:pPr marL="0" marR="0" algn="just">
              <a:lnSpc>
                <a:spcPct val="107000"/>
              </a:lnSpc>
              <a:spcBef>
                <a:spcPts val="0"/>
              </a:spcBef>
              <a:spcAft>
                <a:spcPts val="800"/>
              </a:spcAft>
            </a:pPr>
            <a:r>
              <a:rPr lang="en-GB" b="1" dirty="0">
                <a:latin typeface="Calibri" panose="020F0502020204030204" pitchFamily="34" charset="0"/>
                <a:ea typeface="Calibri" panose="020F0502020204030204" pitchFamily="34" charset="0"/>
                <a:cs typeface="Times New Roman" panose="02020603050405020304" pitchFamily="18" charset="0"/>
              </a:rPr>
              <a:t>  </a:t>
            </a:r>
            <a:endParaRPr lang="en-US"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865357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DEA36CD1-A232-45C6-81D0-FF676E79B61E}"/>
              </a:ext>
            </a:extLst>
          </p:cNvPr>
          <p:cNvGrpSpPr/>
          <p:nvPr/>
        </p:nvGrpSpPr>
        <p:grpSpPr>
          <a:xfrm>
            <a:off x="-881742" y="0"/>
            <a:ext cx="13073742" cy="6858000"/>
            <a:chOff x="-1030514" y="0"/>
            <a:chExt cx="13073742" cy="6858000"/>
          </a:xfrm>
        </p:grpSpPr>
        <p:sp>
          <p:nvSpPr>
            <p:cNvPr id="28" name="Rectangle 27">
              <a:extLst>
                <a:ext uri="{FF2B5EF4-FFF2-40B4-BE49-F238E27FC236}">
                  <a16:creationId xmlns:a16="http://schemas.microsoft.com/office/drawing/2014/main" id="{A11D4488-BEEE-4523-BF4A-73C4C95CCD2B}"/>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278C53F-B948-4E20-B061-EB63FF9E5B5F}"/>
                </a:ext>
              </a:extLst>
            </p:cNvPr>
            <p:cNvSpPr/>
            <p:nvPr/>
          </p:nvSpPr>
          <p:spPr>
            <a:xfrm>
              <a:off x="10609943" y="2732314"/>
              <a:ext cx="551543" cy="1393371"/>
            </a:xfrm>
            <a:prstGeom prst="rect">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91E323B-6F3E-475A-A5A7-E80446AEA28C}"/>
                </a:ext>
              </a:extLst>
            </p:cNvPr>
            <p:cNvSpPr txBox="1"/>
            <p:nvPr/>
          </p:nvSpPr>
          <p:spPr>
            <a:xfrm rot="16200000">
              <a:off x="9840685" y="3136611"/>
              <a:ext cx="2090057" cy="584775"/>
            </a:xfrm>
            <a:prstGeom prst="rect">
              <a:avLst/>
            </a:prstGeom>
            <a:noFill/>
          </p:spPr>
          <p:txBody>
            <a:bodyPr wrap="square" rtlCol="0">
              <a:spAutoFit/>
            </a:bodyPr>
            <a:lstStyle/>
            <a:p>
              <a:pPr algn="ctr"/>
              <a:endParaRPr lang="en-US" sz="3200" b="1" dirty="0">
                <a:solidFill>
                  <a:srgbClr val="F0EEF0"/>
                </a:solidFill>
                <a:latin typeface="Montserrat" panose="02000505000000020004" pitchFamily="2" charset="0"/>
              </a:endParaRPr>
            </a:p>
          </p:txBody>
        </p:sp>
        <p:sp>
          <p:nvSpPr>
            <p:cNvPr id="31" name="Isosceles Triangle 30">
              <a:extLst>
                <a:ext uri="{FF2B5EF4-FFF2-40B4-BE49-F238E27FC236}">
                  <a16:creationId xmlns:a16="http://schemas.microsoft.com/office/drawing/2014/main" id="{6F9AD1C9-B71A-4D8D-8F52-77292535D056}"/>
                </a:ext>
              </a:extLst>
            </p:cNvPr>
            <p:cNvSpPr/>
            <p:nvPr/>
          </p:nvSpPr>
          <p:spPr>
            <a:xfrm rot="5400000">
              <a:off x="10412186" y="2988127"/>
              <a:ext cx="2380342" cy="881743"/>
            </a:xfrm>
            <a:prstGeom prst="triangl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a:extLst>
              <a:ext uri="{FF2B5EF4-FFF2-40B4-BE49-F238E27FC236}">
                <a16:creationId xmlns:a16="http://schemas.microsoft.com/office/drawing/2014/main" id="{847FD0F2-D510-483A-8F91-AA7737C223BD}"/>
              </a:ext>
            </a:extLst>
          </p:cNvPr>
          <p:cNvGrpSpPr/>
          <p:nvPr/>
        </p:nvGrpSpPr>
        <p:grpSpPr>
          <a:xfrm>
            <a:off x="-1449902" y="0"/>
            <a:ext cx="12192000" cy="6858000"/>
            <a:chOff x="-1049038" y="0"/>
            <a:chExt cx="12192000" cy="6858000"/>
          </a:xfrm>
        </p:grpSpPr>
        <p:sp>
          <p:nvSpPr>
            <p:cNvPr id="132" name="Rectangle 131">
              <a:extLst>
                <a:ext uri="{FF2B5EF4-FFF2-40B4-BE49-F238E27FC236}">
                  <a16:creationId xmlns:a16="http://schemas.microsoft.com/office/drawing/2014/main" id="{71883E71-270A-4B7A-A6F1-8D930DCFAE74}"/>
                </a:ext>
              </a:extLst>
            </p:cNvPr>
            <p:cNvSpPr/>
            <p:nvPr/>
          </p:nvSpPr>
          <p:spPr>
            <a:xfrm>
              <a:off x="-1049038"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ectangle 132">
              <a:extLst>
                <a:ext uri="{FF2B5EF4-FFF2-40B4-BE49-F238E27FC236}">
                  <a16:creationId xmlns:a16="http://schemas.microsoft.com/office/drawing/2014/main" id="{6CD52B85-063B-4CBC-8CDA-A7F94686F31D}"/>
                </a:ext>
              </a:extLst>
            </p:cNvPr>
            <p:cNvSpPr/>
            <p:nvPr/>
          </p:nvSpPr>
          <p:spPr>
            <a:xfrm>
              <a:off x="328384" y="2529113"/>
              <a:ext cx="551543" cy="1393371"/>
            </a:xfrm>
            <a:prstGeom prst="rect">
              <a:avLst/>
            </a:pr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7CB3F559-D59C-4B04-8E4F-FF9B852686E5}"/>
                </a:ext>
              </a:extLst>
            </p:cNvPr>
            <p:cNvSpPr txBox="1"/>
            <p:nvPr/>
          </p:nvSpPr>
          <p:spPr>
            <a:xfrm rot="16200000">
              <a:off x="-254080" y="3343309"/>
              <a:ext cx="2090057" cy="461665"/>
            </a:xfrm>
            <a:prstGeom prst="rect">
              <a:avLst/>
            </a:prstGeom>
            <a:noFill/>
          </p:spPr>
          <p:txBody>
            <a:bodyPr wrap="square" rtlCol="0">
              <a:spAutoFit/>
            </a:bodyPr>
            <a:lstStyle/>
            <a:p>
              <a:pPr algn="ctr"/>
              <a:endParaRPr lang="en-US" sz="2400" b="1" dirty="0">
                <a:solidFill>
                  <a:srgbClr val="F0EEF0"/>
                </a:solidFill>
                <a:latin typeface="Montserrat" panose="02000505000000020004" pitchFamily="2" charset="0"/>
              </a:endParaRPr>
            </a:p>
          </p:txBody>
        </p:sp>
      </p:grpSp>
      <p:grpSp>
        <p:nvGrpSpPr>
          <p:cNvPr id="140" name="Group 139">
            <a:extLst>
              <a:ext uri="{FF2B5EF4-FFF2-40B4-BE49-F238E27FC236}">
                <a16:creationId xmlns:a16="http://schemas.microsoft.com/office/drawing/2014/main" id="{AE25AB36-846C-42D8-836F-5E3B6C4CC70C}"/>
              </a:ext>
            </a:extLst>
          </p:cNvPr>
          <p:cNvGrpSpPr/>
          <p:nvPr/>
        </p:nvGrpSpPr>
        <p:grpSpPr>
          <a:xfrm>
            <a:off x="-10555422" y="0"/>
            <a:ext cx="12192000" cy="6858000"/>
            <a:chOff x="-1030514" y="0"/>
            <a:chExt cx="12192000" cy="6858000"/>
          </a:xfrm>
        </p:grpSpPr>
        <p:sp>
          <p:nvSpPr>
            <p:cNvPr id="141" name="Rectangle 140">
              <a:extLst>
                <a:ext uri="{FF2B5EF4-FFF2-40B4-BE49-F238E27FC236}">
                  <a16:creationId xmlns:a16="http://schemas.microsoft.com/office/drawing/2014/main" id="{D933D379-7D7A-4103-8EEC-86CB419CCA04}"/>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85F552E9-C736-4147-9D2B-F630E7BFDA09}"/>
                </a:ext>
              </a:extLst>
            </p:cNvPr>
            <p:cNvSpPr/>
            <p:nvPr/>
          </p:nvSpPr>
          <p:spPr>
            <a:xfrm>
              <a:off x="10609943" y="2732314"/>
              <a:ext cx="551543" cy="1393371"/>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a:extLst>
                <a:ext uri="{FF2B5EF4-FFF2-40B4-BE49-F238E27FC236}">
                  <a16:creationId xmlns:a16="http://schemas.microsoft.com/office/drawing/2014/main" id="{30E3DE91-679B-449F-9E4A-47DB7E37F00F}"/>
                </a:ext>
              </a:extLst>
            </p:cNvPr>
            <p:cNvSpPr txBox="1"/>
            <p:nvPr/>
          </p:nvSpPr>
          <p:spPr>
            <a:xfrm rot="16200000">
              <a:off x="9840685" y="3167388"/>
              <a:ext cx="2090057" cy="523220"/>
            </a:xfrm>
            <a:prstGeom prst="rect">
              <a:avLst/>
            </a:prstGeom>
            <a:noFill/>
          </p:spPr>
          <p:txBody>
            <a:bodyPr wrap="square" rtlCol="0">
              <a:spAutoFit/>
            </a:bodyPr>
            <a:lstStyle/>
            <a:p>
              <a:pPr algn="ctr"/>
              <a:endParaRPr lang="en-US" sz="2800" b="1" dirty="0">
                <a:solidFill>
                  <a:srgbClr val="F0EEF0"/>
                </a:solidFill>
                <a:latin typeface="Montserrat" panose="02000505000000020004" pitchFamily="2" charset="0"/>
              </a:endParaRPr>
            </a:p>
          </p:txBody>
        </p:sp>
      </p:grpSp>
      <p:grpSp>
        <p:nvGrpSpPr>
          <p:cNvPr id="144" name="Group 143">
            <a:extLst>
              <a:ext uri="{FF2B5EF4-FFF2-40B4-BE49-F238E27FC236}">
                <a16:creationId xmlns:a16="http://schemas.microsoft.com/office/drawing/2014/main" id="{B2FD9D88-D674-4439-96F8-D1A63372FE54}"/>
              </a:ext>
            </a:extLst>
          </p:cNvPr>
          <p:cNvGrpSpPr/>
          <p:nvPr/>
        </p:nvGrpSpPr>
        <p:grpSpPr>
          <a:xfrm>
            <a:off x="-11126837" y="0"/>
            <a:ext cx="12192000" cy="6858000"/>
            <a:chOff x="-1030514" y="0"/>
            <a:chExt cx="12192000" cy="6858000"/>
          </a:xfrm>
        </p:grpSpPr>
        <p:sp>
          <p:nvSpPr>
            <p:cNvPr id="145" name="Rectangle 144">
              <a:extLst>
                <a:ext uri="{FF2B5EF4-FFF2-40B4-BE49-F238E27FC236}">
                  <a16:creationId xmlns:a16="http://schemas.microsoft.com/office/drawing/2014/main" id="{C9DA9384-3839-493B-B3B7-E30AB3AF2814}"/>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A7BCA08D-F774-4814-9CC5-4D1C40BB4620}"/>
                </a:ext>
              </a:extLst>
            </p:cNvPr>
            <p:cNvSpPr/>
            <p:nvPr/>
          </p:nvSpPr>
          <p:spPr>
            <a:xfrm>
              <a:off x="10609943" y="2732314"/>
              <a:ext cx="551543" cy="139337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a:extLst>
                <a:ext uri="{FF2B5EF4-FFF2-40B4-BE49-F238E27FC236}">
                  <a16:creationId xmlns:a16="http://schemas.microsoft.com/office/drawing/2014/main" id="{2D833802-FE42-4DB9-B5F4-49047D81749B}"/>
                </a:ext>
              </a:extLst>
            </p:cNvPr>
            <p:cNvSpPr txBox="1"/>
            <p:nvPr/>
          </p:nvSpPr>
          <p:spPr>
            <a:xfrm rot="16200000">
              <a:off x="9840685" y="3198166"/>
              <a:ext cx="2090057" cy="461665"/>
            </a:xfrm>
            <a:prstGeom prst="rect">
              <a:avLst/>
            </a:prstGeom>
            <a:noFill/>
          </p:spPr>
          <p:txBody>
            <a:bodyPr wrap="square" rtlCol="0">
              <a:spAutoFit/>
            </a:bodyPr>
            <a:lstStyle/>
            <a:p>
              <a:pPr algn="ctr"/>
              <a:endParaRPr lang="en-US" sz="2400" b="1" dirty="0">
                <a:solidFill>
                  <a:srgbClr val="F0EEF0"/>
                </a:solidFill>
                <a:latin typeface="Montserrat" panose="02000505000000020004" pitchFamily="2" charset="0"/>
              </a:endParaRPr>
            </a:p>
          </p:txBody>
        </p:sp>
      </p:grpSp>
      <p:grpSp>
        <p:nvGrpSpPr>
          <p:cNvPr id="61" name="Group 60">
            <a:extLst>
              <a:ext uri="{FF2B5EF4-FFF2-40B4-BE49-F238E27FC236}">
                <a16:creationId xmlns:a16="http://schemas.microsoft.com/office/drawing/2014/main" id="{AE594AE7-CBF3-4A92-ABBB-7B566ADE7559}"/>
              </a:ext>
            </a:extLst>
          </p:cNvPr>
          <p:cNvGrpSpPr/>
          <p:nvPr/>
        </p:nvGrpSpPr>
        <p:grpSpPr>
          <a:xfrm>
            <a:off x="5569066" y="429921"/>
            <a:ext cx="1275682" cy="1275682"/>
            <a:chOff x="3063120" y="1755914"/>
            <a:chExt cx="1275682" cy="1275682"/>
          </a:xfrm>
        </p:grpSpPr>
        <p:sp>
          <p:nvSpPr>
            <p:cNvPr id="62" name="Teardrop 61">
              <a:extLst>
                <a:ext uri="{FF2B5EF4-FFF2-40B4-BE49-F238E27FC236}">
                  <a16:creationId xmlns:a16="http://schemas.microsoft.com/office/drawing/2014/main" id="{B9D4EC35-5132-4264-B0D3-8322C9896CD0}"/>
                </a:ext>
              </a:extLst>
            </p:cNvPr>
            <p:cNvSpPr/>
            <p:nvPr/>
          </p:nvSpPr>
          <p:spPr>
            <a:xfrm rot="8100000">
              <a:off x="3063120" y="1755914"/>
              <a:ext cx="1275682" cy="1275682"/>
            </a:xfrm>
            <a:prstGeom prst="teardrop">
              <a:avLst>
                <a:gd name="adj" fmla="val 109962"/>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B7A24A5C-841C-4BF7-9F97-7E082B3E5A3A}"/>
                </a:ext>
              </a:extLst>
            </p:cNvPr>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a:extLst>
                <a:ext uri="{FF2B5EF4-FFF2-40B4-BE49-F238E27FC236}">
                  <a16:creationId xmlns:a16="http://schemas.microsoft.com/office/drawing/2014/main" id="{BD14AD77-32AB-4901-BE49-F7500FB4B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696" y="2066644"/>
              <a:ext cx="627392" cy="627390"/>
            </a:xfrm>
            <a:prstGeom prst="rect">
              <a:avLst/>
            </a:prstGeom>
          </p:spPr>
        </p:pic>
      </p:grpSp>
      <p:sp>
        <p:nvSpPr>
          <p:cNvPr id="2" name="TextBox 1">
            <a:extLst>
              <a:ext uri="{FF2B5EF4-FFF2-40B4-BE49-F238E27FC236}">
                <a16:creationId xmlns:a16="http://schemas.microsoft.com/office/drawing/2014/main" id="{FDACA01C-6D2E-4F02-B4AC-5DCEF308CCAF}"/>
              </a:ext>
            </a:extLst>
          </p:cNvPr>
          <p:cNvSpPr txBox="1"/>
          <p:nvPr/>
        </p:nvSpPr>
        <p:spPr>
          <a:xfrm>
            <a:off x="3772401" y="2171103"/>
            <a:ext cx="5516878" cy="523220"/>
          </a:xfrm>
          <a:prstGeom prst="rect">
            <a:avLst/>
          </a:prstGeom>
          <a:noFill/>
        </p:spPr>
        <p:txBody>
          <a:bodyPr wrap="square" rtlCol="0">
            <a:spAutoFit/>
          </a:bodyPr>
          <a:lstStyle/>
          <a:p>
            <a:pPr algn="ctr"/>
            <a:r>
              <a:rPr lang="en-US" sz="2800" b="1" dirty="0">
                <a:solidFill>
                  <a:srgbClr val="FF5969"/>
                </a:solidFill>
                <a:latin typeface="Tw Cen MT" panose="020B0602020104020603" pitchFamily="34" charset="0"/>
              </a:rPr>
              <a:t>Review of existing solution</a:t>
            </a:r>
          </a:p>
        </p:txBody>
      </p:sp>
      <p:sp>
        <p:nvSpPr>
          <p:cNvPr id="3" name="TextBox 2">
            <a:extLst>
              <a:ext uri="{FF2B5EF4-FFF2-40B4-BE49-F238E27FC236}">
                <a16:creationId xmlns:a16="http://schemas.microsoft.com/office/drawing/2014/main" id="{7FA15293-A5D1-471D-83A8-050CCD1CD8EE}"/>
              </a:ext>
            </a:extLst>
          </p:cNvPr>
          <p:cNvSpPr txBox="1"/>
          <p:nvPr/>
        </p:nvSpPr>
        <p:spPr>
          <a:xfrm>
            <a:off x="2989076" y="3326508"/>
            <a:ext cx="6935923" cy="2000548"/>
          </a:xfrm>
          <a:prstGeom prst="rect">
            <a:avLst/>
          </a:prstGeom>
          <a:noFill/>
        </p:spPr>
        <p:txBody>
          <a:bodyPr wrap="square" rtlCol="0">
            <a:spAutoFit/>
          </a:bodyPr>
          <a:lstStyle/>
          <a:p>
            <a:r>
              <a:rPr lang="en-US" b="1" dirty="0"/>
              <a:t>There are a lot of existing solutions which are similar to our project idea.</a:t>
            </a:r>
          </a:p>
          <a:p>
            <a:r>
              <a:rPr lang="en-US" b="1" dirty="0"/>
              <a:t>Among these , there are messenger, </a:t>
            </a:r>
            <a:r>
              <a:rPr lang="en-US" b="1" dirty="0" err="1"/>
              <a:t>whatsapp</a:t>
            </a:r>
            <a:r>
              <a:rPr lang="en-US" b="1" dirty="0"/>
              <a:t>, Telegram, And some private chatting websites like </a:t>
            </a:r>
            <a:r>
              <a:rPr lang="en-US" b="1" dirty="0" err="1"/>
              <a:t>ChatzyFree</a:t>
            </a:r>
            <a:r>
              <a:rPr lang="en-US" b="1" dirty="0"/>
              <a:t>, Y99 , discord server etc.</a:t>
            </a:r>
          </a:p>
          <a:p>
            <a:r>
              <a:rPr lang="en-US" b="1" dirty="0"/>
              <a:t>Specially messenger and private chatting websites, Discord server are similar to our ones, where we can chat and interact with people.</a:t>
            </a:r>
          </a:p>
          <a:p>
            <a:pPr algn="just"/>
            <a:endParaRPr lang="en-US" sz="1600" b="1" dirty="0">
              <a:solidFill>
                <a:srgbClr val="A6A6A6"/>
              </a:solidFill>
            </a:endParaRPr>
          </a:p>
        </p:txBody>
      </p:sp>
    </p:spTree>
    <p:extLst>
      <p:ext uri="{BB962C8B-B14F-4D97-AF65-F5344CB8AC3E}">
        <p14:creationId xmlns:p14="http://schemas.microsoft.com/office/powerpoint/2010/main" val="42118984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250" fill="hold"/>
                                        <p:tgtEl>
                                          <p:spTgt spid="61"/>
                                        </p:tgtEl>
                                        <p:attrNameLst>
                                          <p:attrName>ppt_w</p:attrName>
                                        </p:attrNameLst>
                                      </p:cBhvr>
                                      <p:tavLst>
                                        <p:tav tm="0">
                                          <p:val>
                                            <p:fltVal val="0"/>
                                          </p:val>
                                        </p:tav>
                                        <p:tav tm="100000">
                                          <p:val>
                                            <p:strVal val="#ppt_w"/>
                                          </p:val>
                                        </p:tav>
                                      </p:tavLst>
                                    </p:anim>
                                    <p:anim calcmode="lin" valueType="num">
                                      <p:cBhvr>
                                        <p:cTn id="8" dur="250" fill="hold"/>
                                        <p:tgtEl>
                                          <p:spTgt spid="61"/>
                                        </p:tgtEl>
                                        <p:attrNameLst>
                                          <p:attrName>ppt_h</p:attrName>
                                        </p:attrNameLst>
                                      </p:cBhvr>
                                      <p:tavLst>
                                        <p:tav tm="0">
                                          <p:val>
                                            <p:fltVal val="0"/>
                                          </p:val>
                                        </p:tav>
                                        <p:tav tm="100000">
                                          <p:val>
                                            <p:strVal val="#ppt_h"/>
                                          </p:val>
                                        </p:tav>
                                      </p:tavLst>
                                    </p:anim>
                                    <p:animEffect transition="in" filter="fade">
                                      <p:cBhvr>
                                        <p:cTn id="9" dur="25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DEA36CD1-A232-45C6-81D0-FF676E79B61E}"/>
              </a:ext>
            </a:extLst>
          </p:cNvPr>
          <p:cNvGrpSpPr/>
          <p:nvPr/>
        </p:nvGrpSpPr>
        <p:grpSpPr>
          <a:xfrm>
            <a:off x="-881742" y="0"/>
            <a:ext cx="13073742" cy="6858000"/>
            <a:chOff x="-1030514" y="0"/>
            <a:chExt cx="13073742" cy="6858000"/>
          </a:xfrm>
        </p:grpSpPr>
        <p:sp>
          <p:nvSpPr>
            <p:cNvPr id="28" name="Rectangle 27">
              <a:extLst>
                <a:ext uri="{FF2B5EF4-FFF2-40B4-BE49-F238E27FC236}">
                  <a16:creationId xmlns:a16="http://schemas.microsoft.com/office/drawing/2014/main" id="{A11D4488-BEEE-4523-BF4A-73C4C95CCD2B}"/>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278C53F-B948-4E20-B061-EB63FF9E5B5F}"/>
                </a:ext>
              </a:extLst>
            </p:cNvPr>
            <p:cNvSpPr/>
            <p:nvPr/>
          </p:nvSpPr>
          <p:spPr>
            <a:xfrm>
              <a:off x="10609943" y="2732314"/>
              <a:ext cx="551543" cy="1393371"/>
            </a:xfrm>
            <a:prstGeom prst="rect">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91E323B-6F3E-475A-A5A7-E80446AEA28C}"/>
                </a:ext>
              </a:extLst>
            </p:cNvPr>
            <p:cNvSpPr txBox="1"/>
            <p:nvPr/>
          </p:nvSpPr>
          <p:spPr>
            <a:xfrm rot="16200000">
              <a:off x="9840685" y="3136611"/>
              <a:ext cx="2090057" cy="584775"/>
            </a:xfrm>
            <a:prstGeom prst="rect">
              <a:avLst/>
            </a:prstGeom>
            <a:noFill/>
          </p:spPr>
          <p:txBody>
            <a:bodyPr wrap="square" rtlCol="0">
              <a:spAutoFit/>
            </a:bodyPr>
            <a:lstStyle/>
            <a:p>
              <a:pPr algn="ctr"/>
              <a:endParaRPr lang="en-US" sz="3200" b="1" dirty="0">
                <a:solidFill>
                  <a:srgbClr val="F0EEF0"/>
                </a:solidFill>
                <a:latin typeface="Montserrat" panose="02000505000000020004" pitchFamily="2" charset="0"/>
              </a:endParaRPr>
            </a:p>
          </p:txBody>
        </p:sp>
        <p:sp>
          <p:nvSpPr>
            <p:cNvPr id="31" name="Isosceles Triangle 30">
              <a:extLst>
                <a:ext uri="{FF2B5EF4-FFF2-40B4-BE49-F238E27FC236}">
                  <a16:creationId xmlns:a16="http://schemas.microsoft.com/office/drawing/2014/main" id="{6F9AD1C9-B71A-4D8D-8F52-77292535D056}"/>
                </a:ext>
              </a:extLst>
            </p:cNvPr>
            <p:cNvSpPr/>
            <p:nvPr/>
          </p:nvSpPr>
          <p:spPr>
            <a:xfrm rot="5400000">
              <a:off x="10412186" y="2988127"/>
              <a:ext cx="2380342" cy="881743"/>
            </a:xfrm>
            <a:prstGeom prst="triangl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a:extLst>
              <a:ext uri="{FF2B5EF4-FFF2-40B4-BE49-F238E27FC236}">
                <a16:creationId xmlns:a16="http://schemas.microsoft.com/office/drawing/2014/main" id="{847FD0F2-D510-483A-8F91-AA7737C223BD}"/>
              </a:ext>
            </a:extLst>
          </p:cNvPr>
          <p:cNvGrpSpPr/>
          <p:nvPr/>
        </p:nvGrpSpPr>
        <p:grpSpPr>
          <a:xfrm>
            <a:off x="-1449902" y="0"/>
            <a:ext cx="12210524" cy="6858000"/>
            <a:chOff x="-1049038" y="0"/>
            <a:chExt cx="12210524" cy="6858000"/>
          </a:xfrm>
        </p:grpSpPr>
        <p:sp>
          <p:nvSpPr>
            <p:cNvPr id="132" name="Rectangle 131">
              <a:extLst>
                <a:ext uri="{FF2B5EF4-FFF2-40B4-BE49-F238E27FC236}">
                  <a16:creationId xmlns:a16="http://schemas.microsoft.com/office/drawing/2014/main" id="{71883E71-270A-4B7A-A6F1-8D930DCFAE74}"/>
                </a:ext>
              </a:extLst>
            </p:cNvPr>
            <p:cNvSpPr/>
            <p:nvPr/>
          </p:nvSpPr>
          <p:spPr>
            <a:xfrm>
              <a:off x="-1049038"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ectangle 132">
              <a:extLst>
                <a:ext uri="{FF2B5EF4-FFF2-40B4-BE49-F238E27FC236}">
                  <a16:creationId xmlns:a16="http://schemas.microsoft.com/office/drawing/2014/main" id="{6CD52B85-063B-4CBC-8CDA-A7F94686F31D}"/>
                </a:ext>
              </a:extLst>
            </p:cNvPr>
            <p:cNvSpPr/>
            <p:nvPr/>
          </p:nvSpPr>
          <p:spPr>
            <a:xfrm>
              <a:off x="10609943" y="2732314"/>
              <a:ext cx="551543" cy="1393371"/>
            </a:xfrm>
            <a:prstGeom prst="rect">
              <a:avLst/>
            </a:pr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7CB3F559-D59C-4B04-8E4F-FF9B852686E5}"/>
                </a:ext>
              </a:extLst>
            </p:cNvPr>
            <p:cNvSpPr txBox="1"/>
            <p:nvPr/>
          </p:nvSpPr>
          <p:spPr>
            <a:xfrm rot="16200000">
              <a:off x="9840685" y="3198166"/>
              <a:ext cx="2090057" cy="461665"/>
            </a:xfrm>
            <a:prstGeom prst="rect">
              <a:avLst/>
            </a:prstGeom>
            <a:noFill/>
          </p:spPr>
          <p:txBody>
            <a:bodyPr wrap="square" rtlCol="0">
              <a:spAutoFit/>
            </a:bodyPr>
            <a:lstStyle/>
            <a:p>
              <a:pPr algn="ctr"/>
              <a:endParaRPr lang="en-US" sz="2400" b="1" dirty="0">
                <a:solidFill>
                  <a:srgbClr val="F0EEF0"/>
                </a:solidFill>
                <a:latin typeface="Montserrat" panose="02000505000000020004" pitchFamily="2" charset="0"/>
              </a:endParaRPr>
            </a:p>
          </p:txBody>
        </p:sp>
      </p:grpSp>
      <p:grpSp>
        <p:nvGrpSpPr>
          <p:cNvPr id="140" name="Group 139">
            <a:extLst>
              <a:ext uri="{FF2B5EF4-FFF2-40B4-BE49-F238E27FC236}">
                <a16:creationId xmlns:a16="http://schemas.microsoft.com/office/drawing/2014/main" id="{AE25AB36-846C-42D8-836F-5E3B6C4CC70C}"/>
              </a:ext>
            </a:extLst>
          </p:cNvPr>
          <p:cNvGrpSpPr/>
          <p:nvPr/>
        </p:nvGrpSpPr>
        <p:grpSpPr>
          <a:xfrm>
            <a:off x="-10555422" y="0"/>
            <a:ext cx="12192000" cy="6858000"/>
            <a:chOff x="-1030514" y="0"/>
            <a:chExt cx="12192000" cy="6858000"/>
          </a:xfrm>
        </p:grpSpPr>
        <p:sp>
          <p:nvSpPr>
            <p:cNvPr id="141" name="Rectangle 140">
              <a:extLst>
                <a:ext uri="{FF2B5EF4-FFF2-40B4-BE49-F238E27FC236}">
                  <a16:creationId xmlns:a16="http://schemas.microsoft.com/office/drawing/2014/main" id="{D933D379-7D7A-4103-8EEC-86CB419CCA04}"/>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85F552E9-C736-4147-9D2B-F630E7BFDA09}"/>
                </a:ext>
              </a:extLst>
            </p:cNvPr>
            <p:cNvSpPr/>
            <p:nvPr/>
          </p:nvSpPr>
          <p:spPr>
            <a:xfrm>
              <a:off x="10609943" y="2732314"/>
              <a:ext cx="551543" cy="1393371"/>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a:extLst>
                <a:ext uri="{FF2B5EF4-FFF2-40B4-BE49-F238E27FC236}">
                  <a16:creationId xmlns:a16="http://schemas.microsoft.com/office/drawing/2014/main" id="{30E3DE91-679B-449F-9E4A-47DB7E37F00F}"/>
                </a:ext>
              </a:extLst>
            </p:cNvPr>
            <p:cNvSpPr txBox="1"/>
            <p:nvPr/>
          </p:nvSpPr>
          <p:spPr>
            <a:xfrm rot="16200000">
              <a:off x="9840685" y="3167388"/>
              <a:ext cx="2090057" cy="523220"/>
            </a:xfrm>
            <a:prstGeom prst="rect">
              <a:avLst/>
            </a:prstGeom>
            <a:noFill/>
          </p:spPr>
          <p:txBody>
            <a:bodyPr wrap="square" rtlCol="0">
              <a:spAutoFit/>
            </a:bodyPr>
            <a:lstStyle/>
            <a:p>
              <a:pPr algn="ctr"/>
              <a:endParaRPr lang="en-US" sz="2800" b="1" dirty="0">
                <a:solidFill>
                  <a:srgbClr val="F0EEF0"/>
                </a:solidFill>
                <a:latin typeface="Montserrat" panose="02000505000000020004" pitchFamily="2" charset="0"/>
              </a:endParaRPr>
            </a:p>
          </p:txBody>
        </p:sp>
      </p:grpSp>
      <p:grpSp>
        <p:nvGrpSpPr>
          <p:cNvPr id="144" name="Group 143">
            <a:extLst>
              <a:ext uri="{FF2B5EF4-FFF2-40B4-BE49-F238E27FC236}">
                <a16:creationId xmlns:a16="http://schemas.microsoft.com/office/drawing/2014/main" id="{B2FD9D88-D674-4439-96F8-D1A63372FE54}"/>
              </a:ext>
            </a:extLst>
          </p:cNvPr>
          <p:cNvGrpSpPr/>
          <p:nvPr/>
        </p:nvGrpSpPr>
        <p:grpSpPr>
          <a:xfrm>
            <a:off x="-11108333" y="0"/>
            <a:ext cx="12192000" cy="6858000"/>
            <a:chOff x="-1030514" y="0"/>
            <a:chExt cx="12192000" cy="6858000"/>
          </a:xfrm>
        </p:grpSpPr>
        <p:sp>
          <p:nvSpPr>
            <p:cNvPr id="145" name="Rectangle 144">
              <a:extLst>
                <a:ext uri="{FF2B5EF4-FFF2-40B4-BE49-F238E27FC236}">
                  <a16:creationId xmlns:a16="http://schemas.microsoft.com/office/drawing/2014/main" id="{C9DA9384-3839-493B-B3B7-E30AB3AF2814}"/>
                </a:ext>
              </a:extLst>
            </p:cNvPr>
            <p:cNvSpPr/>
            <p:nvPr/>
          </p:nvSpPr>
          <p:spPr>
            <a:xfrm>
              <a:off x="-1030514" y="0"/>
              <a:ext cx="12192000" cy="6858000"/>
            </a:xfrm>
            <a:prstGeom prst="rect">
              <a:avLst/>
            </a:prstGeom>
            <a:solidFill>
              <a:srgbClr val="F0EEF0"/>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A7BCA08D-F774-4814-9CC5-4D1C40BB4620}"/>
                </a:ext>
              </a:extLst>
            </p:cNvPr>
            <p:cNvSpPr/>
            <p:nvPr/>
          </p:nvSpPr>
          <p:spPr>
            <a:xfrm>
              <a:off x="10609943" y="2732314"/>
              <a:ext cx="551543" cy="139337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a:extLst>
                <a:ext uri="{FF2B5EF4-FFF2-40B4-BE49-F238E27FC236}">
                  <a16:creationId xmlns:a16="http://schemas.microsoft.com/office/drawing/2014/main" id="{2D833802-FE42-4DB9-B5F4-49047D81749B}"/>
                </a:ext>
              </a:extLst>
            </p:cNvPr>
            <p:cNvSpPr txBox="1"/>
            <p:nvPr/>
          </p:nvSpPr>
          <p:spPr>
            <a:xfrm rot="16200000">
              <a:off x="9840685" y="3198166"/>
              <a:ext cx="2090057" cy="461665"/>
            </a:xfrm>
            <a:prstGeom prst="rect">
              <a:avLst/>
            </a:prstGeom>
            <a:noFill/>
          </p:spPr>
          <p:txBody>
            <a:bodyPr wrap="square" rtlCol="0">
              <a:spAutoFit/>
            </a:bodyPr>
            <a:lstStyle/>
            <a:p>
              <a:pPr algn="ctr"/>
              <a:endParaRPr lang="en-US" sz="2400" b="1" dirty="0">
                <a:solidFill>
                  <a:srgbClr val="F0EEF0"/>
                </a:solidFill>
                <a:latin typeface="Montserrat" panose="02000505000000020004" pitchFamily="2" charset="0"/>
              </a:endParaRPr>
            </a:p>
          </p:txBody>
        </p:sp>
      </p:grpSp>
      <p:sp>
        <p:nvSpPr>
          <p:cNvPr id="2" name="TextBox 1">
            <a:extLst>
              <a:ext uri="{FF2B5EF4-FFF2-40B4-BE49-F238E27FC236}">
                <a16:creationId xmlns:a16="http://schemas.microsoft.com/office/drawing/2014/main" id="{FDACA01C-6D2E-4F02-B4AC-5DCEF308CCAF}"/>
              </a:ext>
            </a:extLst>
          </p:cNvPr>
          <p:cNvSpPr txBox="1"/>
          <p:nvPr/>
        </p:nvSpPr>
        <p:spPr>
          <a:xfrm>
            <a:off x="2853267" y="746584"/>
            <a:ext cx="7071731" cy="1384995"/>
          </a:xfrm>
          <a:prstGeom prst="rect">
            <a:avLst/>
          </a:prstGeom>
          <a:noFill/>
        </p:spPr>
        <p:txBody>
          <a:bodyPr wrap="square" rtlCol="0">
            <a:spAutoFit/>
          </a:bodyPr>
          <a:lstStyle/>
          <a:p>
            <a:pPr algn="ctr"/>
            <a:r>
              <a:rPr lang="en-US" sz="2800" b="1" dirty="0">
                <a:solidFill>
                  <a:srgbClr val="FF5969"/>
                </a:solidFill>
                <a:latin typeface="Tw Cen MT" panose="020B0602020104020603" pitchFamily="34" charset="0"/>
              </a:rPr>
              <a:t>Are there possible improvements to existing solution</a:t>
            </a:r>
          </a:p>
          <a:p>
            <a:pPr algn="ctr"/>
            <a:endParaRPr lang="en-US" sz="2800" b="1" dirty="0">
              <a:solidFill>
                <a:srgbClr val="FF5969"/>
              </a:solidFill>
              <a:latin typeface="Tw Cen MT" panose="020B0602020104020603" pitchFamily="34" charset="0"/>
            </a:endParaRPr>
          </a:p>
        </p:txBody>
      </p:sp>
      <p:sp>
        <p:nvSpPr>
          <p:cNvPr id="3" name="TextBox 2">
            <a:extLst>
              <a:ext uri="{FF2B5EF4-FFF2-40B4-BE49-F238E27FC236}">
                <a16:creationId xmlns:a16="http://schemas.microsoft.com/office/drawing/2014/main" id="{7FA15293-A5D1-471D-83A8-050CCD1CD8EE}"/>
              </a:ext>
            </a:extLst>
          </p:cNvPr>
          <p:cNvSpPr txBox="1"/>
          <p:nvPr/>
        </p:nvSpPr>
        <p:spPr>
          <a:xfrm>
            <a:off x="3095381" y="2383969"/>
            <a:ext cx="6829618" cy="2769989"/>
          </a:xfrm>
          <a:prstGeom prst="rect">
            <a:avLst/>
          </a:prstGeom>
          <a:noFill/>
        </p:spPr>
        <p:txBody>
          <a:bodyPr wrap="square" rtlCol="0">
            <a:spAutoFit/>
          </a:bodyPr>
          <a:lstStyle/>
          <a:p>
            <a:pPr lvl="0"/>
            <a:r>
              <a:rPr lang="en-US" b="1" dirty="0"/>
              <a:t>The best thing about Applications is that there is always room for improvement. So being a highly advance application, there is always room for update and improvement as a demand of users. in addition I want to mention security purpose. Now a days security is a major issue, so there is a lot of work to do, and you already know about </a:t>
            </a:r>
            <a:r>
              <a:rPr lang="en-US" b="1" dirty="0" err="1"/>
              <a:t>unsend</a:t>
            </a:r>
            <a:r>
              <a:rPr lang="en-US" b="1" dirty="0"/>
              <a:t> text option what is recently added in messenger, so like this, they can also add an update where instead of forcing us to watch advertise they can give us option that we are willing to watch or not , if I select “ NO ‘’ there will no more any advertise text or pop up text. </a:t>
            </a:r>
          </a:p>
          <a:p>
            <a:pPr algn="just"/>
            <a:endParaRPr lang="en-US" sz="1200" b="1" dirty="0">
              <a:solidFill>
                <a:srgbClr val="A6A6A6"/>
              </a:solidFill>
            </a:endParaRPr>
          </a:p>
        </p:txBody>
      </p:sp>
      <p:sp>
        <p:nvSpPr>
          <p:cNvPr id="4" name="Oval 3"/>
          <p:cNvSpPr/>
          <p:nvPr/>
        </p:nvSpPr>
        <p:spPr>
          <a:xfrm>
            <a:off x="3095381" y="2540000"/>
            <a:ext cx="45719" cy="4571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85146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2688</TotalTime>
  <Words>886</Words>
  <Application>Microsoft Office PowerPoint</Application>
  <PresentationFormat>Widescreen</PresentationFormat>
  <Paragraphs>93</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Black</vt:lpstr>
      <vt:lpstr>Calibri</vt:lpstr>
      <vt:lpstr>Calibri Light</vt:lpstr>
      <vt:lpstr>Montserrat</vt:lpstr>
      <vt:lpstr>Times New Roman</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 Ahmed</dc:creator>
  <cp:lastModifiedBy>A</cp:lastModifiedBy>
  <cp:revision>81</cp:revision>
  <dcterms:created xsi:type="dcterms:W3CDTF">2020-06-09T16:56:45Z</dcterms:created>
  <dcterms:modified xsi:type="dcterms:W3CDTF">2021-06-30T13:58:11Z</dcterms:modified>
</cp:coreProperties>
</file>