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4d132f7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4d132f7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4d132f7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4d132f7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4d132f78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4d132f78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4d132f78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4d132f78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4d132f78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4d132f78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4d132f78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4d132f78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5cc4cf3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5cc4cf3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PDF ChatBot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1683925"/>
            <a:ext cx="752475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4294967295" type="ctrTitle"/>
          </p:nvPr>
        </p:nvSpPr>
        <p:spPr>
          <a:xfrm>
            <a:off x="3057676" y="688075"/>
            <a:ext cx="3821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PDF processing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ctrTitle"/>
          </p:nvPr>
        </p:nvSpPr>
        <p:spPr>
          <a:xfrm>
            <a:off x="2364175" y="543600"/>
            <a:ext cx="4139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Overview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4406" l="0" r="0" t="0"/>
          <a:stretch/>
        </p:blipFill>
        <p:spPr>
          <a:xfrm>
            <a:off x="1227900" y="1475825"/>
            <a:ext cx="6919399" cy="33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4294967295" type="ctrTitle"/>
          </p:nvPr>
        </p:nvSpPr>
        <p:spPr>
          <a:xfrm>
            <a:off x="432600" y="157500"/>
            <a:ext cx="4139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Workflow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95275" y="1977125"/>
            <a:ext cx="34383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Knowledge Base Input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Embedding Model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Indexing and Vector Storage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Query Processing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Vector Database Search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Retrieving Relevant Chunks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Prompt Construction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Response Generation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400" y="375013"/>
            <a:ext cx="4267197" cy="4393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ctrTitle"/>
          </p:nvPr>
        </p:nvSpPr>
        <p:spPr>
          <a:xfrm>
            <a:off x="2117472" y="279950"/>
            <a:ext cx="42777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Instructions</a:t>
            </a:r>
            <a:r>
              <a:rPr lang="en-GB"/>
              <a:t>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81650" y="1237750"/>
            <a:ext cx="4447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Docker build -t &lt;Dockerfile&gt;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Docker run -it -p 8501:8501 &lt;dockerfile&gt; bash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Streamlit run &lt;python_script&gt;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550" y="2178449"/>
            <a:ext cx="5728225" cy="267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625" y="1504867"/>
            <a:ext cx="6676900" cy="311693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4294967295" type="ctrTitle"/>
          </p:nvPr>
        </p:nvSpPr>
        <p:spPr>
          <a:xfrm>
            <a:off x="2117485" y="279950"/>
            <a:ext cx="32544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113800" y="1948049"/>
            <a:ext cx="191614" cy="3678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97" name="Google Shape;97;p18"/>
          <p:cNvSpPr/>
          <p:nvPr/>
        </p:nvSpPr>
        <p:spPr>
          <a:xfrm>
            <a:off x="2793390" y="2421619"/>
            <a:ext cx="141433" cy="41448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2</a:t>
            </a:r>
          </a:p>
        </p:txBody>
      </p:sp>
      <p:sp>
        <p:nvSpPr>
          <p:cNvPr id="98" name="Google Shape;98;p18"/>
          <p:cNvSpPr/>
          <p:nvPr/>
        </p:nvSpPr>
        <p:spPr>
          <a:xfrm>
            <a:off x="7659073" y="4100703"/>
            <a:ext cx="191613" cy="4144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  <p:sp>
        <p:nvSpPr>
          <p:cNvPr id="99" name="Google Shape;99;p18"/>
          <p:cNvSpPr txBox="1"/>
          <p:nvPr/>
        </p:nvSpPr>
        <p:spPr>
          <a:xfrm>
            <a:off x="110200" y="2058275"/>
            <a:ext cx="2117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Add PDFs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Submit it for processing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question/answer interface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4294967295" type="ctrTitle"/>
          </p:nvPr>
        </p:nvSpPr>
        <p:spPr>
          <a:xfrm>
            <a:off x="2522024" y="357025"/>
            <a:ext cx="32592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Instructions 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4200"/>
            <a:ext cx="8839199" cy="24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4294967295" type="ctrTitle"/>
          </p:nvPr>
        </p:nvSpPr>
        <p:spPr>
          <a:xfrm>
            <a:off x="3113250" y="2117700"/>
            <a:ext cx="2917500" cy="9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Thank You</a:t>
            </a:r>
            <a:endParaRPr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