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S/XeXQrRU0lQ/OHGMXRs0BR6j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DE1502-7E03-4742-B086-ADEFD63EF615}">
  <a:tblStyle styleId="{BCDE1502-7E03-4742-B086-ADEFD63EF6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1524000" y="1503680"/>
            <a:ext cx="914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415925" y="1183005"/>
            <a:ext cx="11697335" cy="541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D86"/>
              </a:buClr>
              <a:buSzPts val="5000"/>
              <a:buNone/>
            </a:pPr>
            <a:r>
              <a:rPr b="1" lang="en-US" sz="50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5000">
              <a:solidFill>
                <a:srgbClr val="012D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 sz="2800">
                <a:solidFill>
                  <a:srgbClr val="C00000"/>
                </a:solidFill>
              </a:rPr>
              <a:t>Course Name:</a:t>
            </a:r>
            <a:r>
              <a:rPr b="1" lang="en-US" sz="2800">
                <a:solidFill>
                  <a:schemeClr val="dk1"/>
                </a:solidFill>
              </a:rPr>
              <a:t> Software Engineering &amp; System Analysis Lab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 sz="2800">
                <a:solidFill>
                  <a:srgbClr val="C00000"/>
                </a:solidFill>
              </a:rPr>
              <a:t>Course Code:</a:t>
            </a:r>
            <a:r>
              <a:rPr b="1" lang="en-US" sz="2800">
                <a:solidFill>
                  <a:schemeClr val="dk1"/>
                </a:solidFill>
              </a:rPr>
              <a:t>     CSE 356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 sz="2800">
                <a:solidFill>
                  <a:srgbClr val="C00000"/>
                </a:solidFill>
              </a:rPr>
              <a:t>Project Name:</a:t>
            </a:r>
            <a:r>
              <a:rPr b="1" lang="en-US" sz="2800">
                <a:solidFill>
                  <a:schemeClr val="dk1"/>
                </a:solidFill>
              </a:rPr>
              <a:t>Local Event and Resource Coordination Website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 sz="2800">
                <a:solidFill>
                  <a:srgbClr val="C00000"/>
                </a:solidFill>
              </a:rPr>
              <a:t>Course Teachers:</a:t>
            </a:r>
            <a:endParaRPr b="1" sz="28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D86"/>
              </a:buClr>
              <a:buSzPts val="2800"/>
              <a:buNone/>
            </a:pPr>
            <a:r>
              <a:rPr b="1" lang="en-US" sz="2800">
                <a:solidFill>
                  <a:srgbClr val="012D86"/>
                </a:solidFill>
              </a:rPr>
              <a:t>                                    1.Propa Punam</a:t>
            </a:r>
            <a:endParaRPr b="1" sz="28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D86"/>
              </a:buClr>
              <a:buSzPts val="2000"/>
              <a:buNone/>
            </a:pPr>
            <a:r>
              <a:rPr b="1" lang="en-US" sz="2000">
                <a:solidFill>
                  <a:srgbClr val="012D86"/>
                </a:solidFill>
              </a:rPr>
              <a:t>                                                         Lecturer,Department of CSE,UITS</a:t>
            </a:r>
            <a:endParaRPr b="1" sz="20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D86"/>
              </a:buClr>
              <a:buSzPts val="2800"/>
              <a:buNone/>
            </a:pPr>
            <a:r>
              <a:rPr b="1" lang="en-US" sz="2800">
                <a:solidFill>
                  <a:srgbClr val="012D86"/>
                </a:solidFill>
              </a:rPr>
              <a:t>                                    2.Md.Safaet Hossain</a:t>
            </a:r>
            <a:endParaRPr b="1" sz="2800">
              <a:solidFill>
                <a:srgbClr val="012D8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2D86"/>
              </a:buClr>
              <a:buSzPts val="2000"/>
              <a:buNone/>
            </a:pPr>
            <a:r>
              <a:rPr b="1" lang="en-US" sz="2000">
                <a:solidFill>
                  <a:srgbClr val="012D86"/>
                </a:solidFill>
              </a:rPr>
              <a:t>                                                          Associate Professor ,Department of CSE,UITS</a:t>
            </a:r>
            <a:endParaRPr b="1" sz="2000">
              <a:solidFill>
                <a:srgbClr val="012D86"/>
              </a:solidFill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15290" y="224155"/>
            <a:ext cx="11697970" cy="6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UNIVERSITY OF INFORMATION TECHNOLOGY &amp; SCIENCES</a:t>
            </a:r>
            <a:endParaRPr b="1" sz="3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/>
        </p:nvSpPr>
        <p:spPr>
          <a:xfrm>
            <a:off x="3640455" y="589915"/>
            <a:ext cx="609600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2522855" y="2698750"/>
            <a:ext cx="8660130" cy="1938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600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 For Your                        Kind  Attention !</a:t>
            </a:r>
            <a:endParaRPr b="1" sz="6000">
              <a:solidFill>
                <a:srgbClr val="C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3775710" y="526415"/>
            <a:ext cx="6361430" cy="531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b="1" sz="4000" u="sng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1.Ismail Hossain Shifat [2215151116]</a:t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2.Md. Faisal Munshi     [2215151119]</a:t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3.Sakib Ahmed              [2215151123]</a:t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4.Most. Nasrin Akter   [2215151142]</a:t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Team Leader:</a:t>
            </a:r>
            <a:endParaRPr b="1" sz="40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Sakib Ahmed       [2215151123]</a:t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775710" y="526415"/>
            <a:ext cx="6361430" cy="531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248660" y="451485"/>
            <a:ext cx="875220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b="1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Introduction</a:t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Project?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) A unified platform that centralizes local events and resources.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 ) Provides real-time updates, interactive community features, and personalized recommendations.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it Important?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) Currently, local events and resources are fragmented across                multiple platforms.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 ) People miss out on opportunities to engage with their communities due to lack of visibility.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2984500" y="144653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2889250" y="370332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775710" y="526415"/>
            <a:ext cx="8350885" cy="6436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Objectives</a:t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 Information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all local events and resources onto a single platform.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Engagement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user interaction with events and resources through interactive features.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Streamline Management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tools for efficient resource management for organizations and event planners.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Accessibility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mobile-friendly design for easy access on all devices.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3437255" y="126619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437255" y="236982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3437255" y="391795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3437255" y="5399405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3669665" y="314325"/>
            <a:ext cx="6361430" cy="6374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Software Features Description</a:t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Calendar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unified view of events and resources.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Notifications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alerts for updates and new listings.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Community Boards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space for users to discuss events, give feedback, and share information.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Mobile-Friendly Design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responsive for seamless usage across all devices.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3322955" y="154178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322955" y="272923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3322955" y="5353685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3331210" y="3819525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6"/>
          <p:cNvGraphicFramePr/>
          <p:nvPr/>
        </p:nvGraphicFramePr>
        <p:xfrm>
          <a:off x="1876425" y="9505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{BCDE1502-7E03-4742-B086-ADEFD63EF615}</a:tableStyleId>
              </a:tblPr>
              <a:tblGrid>
                <a:gridCol w="2837825"/>
                <a:gridCol w="2837825"/>
                <a:gridCol w="2837825"/>
              </a:tblGrid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rPr b="0" lang="en-US" sz="2500" u="none" cap="none" strike="noStrike"/>
                        <a:t>        </a:t>
                      </a:r>
                      <a:endParaRPr b="0" sz="2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rPr b="0" lang="en-US" sz="2500" u="none" cap="none" strike="noStrike"/>
                        <a:t>         </a:t>
                      </a:r>
                      <a:r>
                        <a:rPr b="1" lang="en-US" sz="2500" u="none" cap="none" strike="noStrike"/>
                        <a:t>  Features</a:t>
                      </a:r>
                      <a:endParaRPr b="1" sz="2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rPr b="1" lang="en-US" sz="2500" u="none" cap="none" strike="noStrike"/>
                        <a:t>        Our Platform</a:t>
                      </a:r>
                      <a:endParaRPr b="1" sz="25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t/>
                      </a:r>
                      <a:endParaRPr b="1" sz="25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Calibri"/>
                        <a:buNone/>
                      </a:pPr>
                      <a:r>
                        <a:rPr b="1" lang="en-US" sz="2500" u="none" cap="none" strike="noStrike"/>
                        <a:t>    Existing Platforms</a:t>
                      </a:r>
                      <a:endParaRPr b="1" sz="2500" u="none" cap="none" strike="noStrike"/>
                    </a:p>
                  </a:txBody>
                  <a:tcPr marT="45725" marB="45725" marR="91450" marL="91450"/>
                </a:tc>
              </a:tr>
              <a:tr h="123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Centralized Events and Resources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Both events and resources are aggregated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Events or resources scattered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</a:tr>
              <a:tr h="123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Real-Time Notifications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Immediate notifications on updates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Limited or no real-time alerts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</a:tr>
              <a:tr h="123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Interactive Boards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Built-in forums for user interaction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Basic or no community engagement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</a:tr>
              <a:tr h="123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Mobile Accessibility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Optimized for mobile devices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/>
                        <a:t>May lack comprehensive mobile support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" name="Google Shape;133;p6"/>
          <p:cNvSpPr txBox="1"/>
          <p:nvPr/>
        </p:nvSpPr>
        <p:spPr>
          <a:xfrm>
            <a:off x="2482850" y="220345"/>
            <a:ext cx="7016115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Compare with Existing Software</a:t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4630420" y="379095"/>
            <a:ext cx="406400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3365500" y="1363345"/>
            <a:ext cx="7513955" cy="549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Frontend Requirements: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JavaScript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Requirements: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for server-side logic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Requirements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1 )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 Management System (DBMS):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for structured data storage.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2 )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Tables: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) Events Table: To store event details (name, description, date).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 )Resources Table: To manage available community resources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3111500" y="154178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3111500" y="2663825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3111500" y="378587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3302000" y="1784985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3302000" y="3343275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3302000" y="4801870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3640455" y="538480"/>
            <a:ext cx="7619365" cy="6240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Language and Framework:</a:t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Languages: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HTML5, CSS3, JavaScript for creating a dynamic user interface.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Language: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for handling the backend logic and database connections.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(Optional for Future Updates):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 (PHP) for a scalable and modular structure in the future.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3302000" y="1784985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3302000" y="3293745"/>
            <a:ext cx="338455" cy="170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3640455" y="589915"/>
            <a:ext cx="6096000" cy="5015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35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 Best Practices: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W3Schools (HTML, CSS, JavaScript): https://www.w3schools.com/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and MySQL Integration: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1 )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PHP Documentation: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https://www.php.net/manual/en/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2 )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 Documentation: https://dev.mysql.com/doc/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2024-09-11T13:17:00Z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F9C7674242804F3E84501A09D14E5DB3_11</vt:lpwstr>
  </property>
  <property fmtid="{D5CDD505-2E9C-101B-9397-08002B2CF9AE}" pid="3" name="KSOProductBuildVer">
    <vt:lpwstr>1033-12.2.0.18165</vt:lpwstr>
  </property>
</Properties>
</file>