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1"/>
  </p:notesMasterIdLst>
  <p:sldIdLst>
    <p:sldId id="352" r:id="rId4"/>
    <p:sldId id="363" r:id="rId5"/>
    <p:sldId id="364" r:id="rId6"/>
    <p:sldId id="365" r:id="rId7"/>
    <p:sldId id="366" r:id="rId8"/>
    <p:sldId id="367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62" y="510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881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20ED3C-B139-472F-B371-6CE42D65C194}"/>
              </a:ext>
            </a:extLst>
          </p:cNvPr>
          <p:cNvSpPr txBox="1"/>
          <p:nvPr/>
        </p:nvSpPr>
        <p:spPr>
          <a:xfrm>
            <a:off x="17600" y="2444748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TRAVAUX PRATIQUES DEPLOIEMENT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DAF23-A533-0C98-FDB9-CA35FB6CD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B7EDDF-E900-483B-FB34-D9334FCB380A}"/>
              </a:ext>
            </a:extLst>
          </p:cNvPr>
          <p:cNvGrpSpPr/>
          <p:nvPr/>
        </p:nvGrpSpPr>
        <p:grpSpPr>
          <a:xfrm>
            <a:off x="1" y="2306085"/>
            <a:ext cx="12334873" cy="1981512"/>
            <a:chOff x="1" y="2306085"/>
            <a:chExt cx="12334873" cy="19815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E06182-4EAE-96FC-50C6-D6B000A7D7C4}"/>
                </a:ext>
              </a:extLst>
            </p:cNvPr>
            <p:cNvSpPr txBox="1"/>
            <p:nvPr/>
          </p:nvSpPr>
          <p:spPr>
            <a:xfrm>
              <a:off x="142876" y="2306085"/>
              <a:ext cx="1219199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4800" b="1" u="sng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TP5</a:t>
              </a:r>
              <a:endParaRPr lang="ko-KR" altLang="en-US" sz="4800" b="1" u="sng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16F263-8E8E-4470-D0C7-9EEB102500D6}"/>
                </a:ext>
              </a:extLst>
            </p:cNvPr>
            <p:cNvSpPr txBox="1"/>
            <p:nvPr/>
          </p:nvSpPr>
          <p:spPr>
            <a:xfrm>
              <a:off x="1" y="3333490"/>
              <a:ext cx="12191855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Déploiement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d’une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application</a:t>
              </a: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</a:rPr>
                <a:t>mobile avec Firebase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63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43-BD6B-23F8-482C-5BA6BB72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cation mobile Flutter, avantages et inconvénients – Leox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1487"/>
          <a:stretch/>
        </p:blipFill>
        <p:spPr bwMode="auto">
          <a:xfrm>
            <a:off x="9393936" y="1956961"/>
            <a:ext cx="2798064" cy="186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2A748-653F-68F0-1DAF-64E632B2B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 smtClean="0"/>
              <a:t>TP5 </a:t>
            </a:r>
            <a:r>
              <a:rPr lang="fr-FR" sz="2000" dirty="0"/>
              <a:t>: </a:t>
            </a:r>
            <a:r>
              <a:rPr lang="en-US" sz="2000" dirty="0" err="1"/>
              <a:t>Déploiement</a:t>
            </a:r>
            <a:r>
              <a:rPr lang="en-US" sz="2000" dirty="0"/>
              <a:t> </a:t>
            </a:r>
            <a:r>
              <a:rPr lang="en-US" sz="2000" dirty="0" err="1"/>
              <a:t>d’une</a:t>
            </a:r>
            <a:r>
              <a:rPr lang="en-US" sz="2000" dirty="0"/>
              <a:t> application mobile avec Firebase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C52060-2ED7-8E2A-5340-1EE5BE544959}"/>
              </a:ext>
            </a:extLst>
          </p:cNvPr>
          <p:cNvSpPr txBox="1"/>
          <p:nvPr/>
        </p:nvSpPr>
        <p:spPr>
          <a:xfrm>
            <a:off x="986055" y="1988777"/>
            <a:ext cx="9741472" cy="1304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altLang="ko-KR" b="1" u="sng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Objectifs: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Configurer</a:t>
            </a:r>
            <a:r>
              <a:rPr lang="en-US" dirty="0"/>
              <a:t> Firebase pour le </a:t>
            </a:r>
            <a:r>
              <a:rPr lang="en-US" dirty="0" err="1"/>
              <a:t>déploiement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application mobile Flutter</a:t>
            </a:r>
            <a:r>
              <a:rPr lang="en-US" dirty="0" smtClean="0"/>
              <a:t>.</a:t>
            </a:r>
            <a:r>
              <a:rPr lang="fr-F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  <a:endParaRPr lang="fr-FR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Activer</a:t>
            </a:r>
            <a:r>
              <a:rPr lang="en-US" dirty="0"/>
              <a:t> </a:t>
            </a:r>
            <a:r>
              <a:rPr lang="en-US" dirty="0" err="1"/>
              <a:t>l’hébergement</a:t>
            </a:r>
            <a:r>
              <a:rPr lang="en-US" dirty="0"/>
              <a:t> et les notifications push.</a:t>
            </a:r>
            <a:r>
              <a:rPr lang="fr-F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D133CB-EE36-12A8-CB50-6CC832B7599E}"/>
              </a:ext>
            </a:extLst>
          </p:cNvPr>
          <p:cNvSpPr txBox="1"/>
          <p:nvPr/>
        </p:nvSpPr>
        <p:spPr>
          <a:xfrm>
            <a:off x="986055" y="993108"/>
            <a:ext cx="5509995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OBJECTIFS ET ETAPES A SUIVRE</a:t>
            </a: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D378C949-4DEA-5094-0D13-F11F990C07C8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262347E7-9715-72A9-8CFD-754D4123371E}"/>
              </a:ext>
            </a:extLst>
          </p:cNvPr>
          <p:cNvSpPr txBox="1"/>
          <p:nvPr/>
        </p:nvSpPr>
        <p:spPr>
          <a:xfrm>
            <a:off x="986055" y="3579982"/>
            <a:ext cx="9741472" cy="2644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altLang="ko-KR" b="1" u="sng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Étapes :</a:t>
            </a: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1. </a:t>
            </a:r>
            <a:r>
              <a:rPr lang="en-US" b="1" dirty="0" err="1"/>
              <a:t>Développement</a:t>
            </a:r>
            <a:r>
              <a:rPr lang="en-US" b="1" dirty="0"/>
              <a:t> </a:t>
            </a:r>
            <a:r>
              <a:rPr lang="en-US" b="1" dirty="0" err="1"/>
              <a:t>d’une</a:t>
            </a:r>
            <a:r>
              <a:rPr lang="en-US" b="1" dirty="0"/>
              <a:t> application Flutter </a:t>
            </a:r>
            <a:r>
              <a:rPr lang="en-US" b="1" dirty="0" err="1"/>
              <a:t>basique</a:t>
            </a:r>
            <a:endParaRPr lang="fr-FR" b="1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2. Configuration d’un </a:t>
            </a:r>
            <a:r>
              <a:rPr lang="en-US" b="1" dirty="0" err="1"/>
              <a:t>projet</a:t>
            </a:r>
            <a:r>
              <a:rPr lang="en-US" b="1" dirty="0"/>
              <a:t> Firebase et </a:t>
            </a:r>
            <a:r>
              <a:rPr lang="en-US" b="1" dirty="0" err="1"/>
              <a:t>intégration</a:t>
            </a:r>
            <a:r>
              <a:rPr lang="en-US" b="1" dirty="0"/>
              <a:t> de </a:t>
            </a:r>
            <a:r>
              <a:rPr lang="en-US" b="1" dirty="0" err="1"/>
              <a:t>l’application</a:t>
            </a:r>
            <a:endParaRPr lang="fr-FR" b="1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3. </a:t>
            </a:r>
            <a:r>
              <a:rPr lang="en-US" b="1" dirty="0" err="1"/>
              <a:t>Déploiement</a:t>
            </a:r>
            <a:r>
              <a:rPr lang="en-US" b="1" dirty="0"/>
              <a:t> de </a:t>
            </a:r>
            <a:r>
              <a:rPr lang="en-US" b="1" dirty="0" err="1"/>
              <a:t>l’application</a:t>
            </a:r>
            <a:r>
              <a:rPr lang="en-US" b="1" dirty="0"/>
              <a:t> avec Firebase Hosting</a:t>
            </a:r>
            <a:endParaRPr lang="fr-FR" b="1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4. Configuration des notifications push pour </a:t>
            </a:r>
            <a:r>
              <a:rPr lang="en-US" b="1" dirty="0" err="1"/>
              <a:t>l’application</a:t>
            </a:r>
            <a:endParaRPr lang="fr-FR" b="1" dirty="0"/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474" y="37131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43-BD6B-23F8-482C-5BA6BB72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cation mobile Flutter, avantages et inconvénients – Leox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1487"/>
          <a:stretch/>
        </p:blipFill>
        <p:spPr bwMode="auto">
          <a:xfrm>
            <a:off x="9393936" y="1956961"/>
            <a:ext cx="2798064" cy="186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2A748-653F-68F0-1DAF-64E632B2B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 smtClean="0"/>
              <a:t>TP5 </a:t>
            </a:r>
            <a:r>
              <a:rPr lang="fr-FR" sz="2000" dirty="0"/>
              <a:t>: </a:t>
            </a:r>
            <a:r>
              <a:rPr lang="en-US" sz="2000" dirty="0" err="1"/>
              <a:t>Déploiement</a:t>
            </a:r>
            <a:r>
              <a:rPr lang="en-US" sz="2000" dirty="0"/>
              <a:t> </a:t>
            </a:r>
            <a:r>
              <a:rPr lang="en-US" sz="2000" dirty="0" err="1"/>
              <a:t>d’une</a:t>
            </a:r>
            <a:r>
              <a:rPr lang="en-US" sz="2000" dirty="0"/>
              <a:t> application mobile avec Firebase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C52060-2ED7-8E2A-5340-1EE5BE544959}"/>
              </a:ext>
            </a:extLst>
          </p:cNvPr>
          <p:cNvSpPr txBox="1"/>
          <p:nvPr/>
        </p:nvSpPr>
        <p:spPr>
          <a:xfrm>
            <a:off x="766599" y="1987682"/>
            <a:ext cx="97414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/>
              <a:t>Créez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Firebase sur la console Firebase et </a:t>
            </a:r>
            <a:r>
              <a:rPr lang="en-US" dirty="0" err="1"/>
              <a:t>configurez</a:t>
            </a:r>
            <a:r>
              <a:rPr lang="en-US" dirty="0"/>
              <a:t> </a:t>
            </a:r>
            <a:r>
              <a:rPr lang="en-US" dirty="0" err="1"/>
              <a:t>l'application</a:t>
            </a:r>
            <a:r>
              <a:rPr lang="en-US" dirty="0"/>
              <a:t> Flutter avec les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requis</a:t>
            </a:r>
            <a:r>
              <a:rPr lang="en-US" dirty="0"/>
              <a:t>. </a:t>
            </a:r>
            <a:r>
              <a:rPr lang="en-US" dirty="0" err="1"/>
              <a:t>Ajoutez</a:t>
            </a:r>
            <a:r>
              <a:rPr lang="en-US" dirty="0"/>
              <a:t> Firebase Core et Messaging.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D133CB-EE36-12A8-CB50-6CC832B7599E}"/>
              </a:ext>
            </a:extLst>
          </p:cNvPr>
          <p:cNvSpPr txBox="1"/>
          <p:nvPr/>
        </p:nvSpPr>
        <p:spPr>
          <a:xfrm>
            <a:off x="986055" y="1084548"/>
            <a:ext cx="80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2. Configuration d’un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projet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Firebase et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intégration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l’application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D378C949-4DEA-5094-0D13-F11F990C07C8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262347E7-9715-72A9-8CFD-754D4123371E}"/>
              </a:ext>
            </a:extLst>
          </p:cNvPr>
          <p:cNvSpPr txBox="1"/>
          <p:nvPr/>
        </p:nvSpPr>
        <p:spPr>
          <a:xfrm>
            <a:off x="824511" y="2980508"/>
            <a:ext cx="996845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latin typeface="+mj-lt"/>
                <a:cs typeface="Courier New" panose="02070309020205020404" pitchFamily="49" charset="0"/>
              </a:rPr>
              <a:t>Ajouter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les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dépendances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Firebase au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fichier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pubspec.yaml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:</a:t>
            </a:r>
            <a:endParaRPr lang="fr-FR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latest_version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firebase_messaging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latest_version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Synchronisez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dépendances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Flutter avec :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flutter pub get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474" y="37131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43-BD6B-23F8-482C-5BA6BB72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cation mobile Flutter, avantages et inconvénients – Leox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1487"/>
          <a:stretch/>
        </p:blipFill>
        <p:spPr bwMode="auto">
          <a:xfrm>
            <a:off x="9393936" y="1956961"/>
            <a:ext cx="2798064" cy="186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2A748-653F-68F0-1DAF-64E632B2B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 smtClean="0"/>
              <a:t>TP5 </a:t>
            </a:r>
            <a:r>
              <a:rPr lang="fr-FR" sz="2000" dirty="0"/>
              <a:t>: </a:t>
            </a:r>
            <a:r>
              <a:rPr lang="en-US" sz="2000" dirty="0" err="1"/>
              <a:t>Déploiement</a:t>
            </a:r>
            <a:r>
              <a:rPr lang="en-US" sz="2000" dirty="0"/>
              <a:t> </a:t>
            </a:r>
            <a:r>
              <a:rPr lang="en-US" sz="2000" dirty="0" err="1"/>
              <a:t>d’une</a:t>
            </a:r>
            <a:r>
              <a:rPr lang="en-US" sz="2000" dirty="0"/>
              <a:t> application mobile avec Firebase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C52060-2ED7-8E2A-5340-1EE5BE544959}"/>
              </a:ext>
            </a:extLst>
          </p:cNvPr>
          <p:cNvSpPr txBox="1"/>
          <p:nvPr/>
        </p:nvSpPr>
        <p:spPr>
          <a:xfrm>
            <a:off x="766599" y="1987682"/>
            <a:ext cx="97414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/>
              <a:t>Déployez</a:t>
            </a:r>
            <a:r>
              <a:rPr lang="en-US" dirty="0"/>
              <a:t> </a:t>
            </a:r>
            <a:r>
              <a:rPr lang="en-US" dirty="0" err="1"/>
              <a:t>l'application</a:t>
            </a:r>
            <a:r>
              <a:rPr lang="en-US" dirty="0"/>
              <a:t> Flutter via Firebase Hosting après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configuré</a:t>
            </a:r>
            <a:r>
              <a:rPr lang="en-US" dirty="0"/>
              <a:t> Firebase CLI.</a:t>
            </a:r>
            <a:endParaRPr lang="fr-FR" dirty="0"/>
          </a:p>
          <a:p>
            <a:r>
              <a:rPr lang="en-US" dirty="0" err="1"/>
              <a:t>Commandes</a:t>
            </a:r>
            <a:r>
              <a:rPr lang="en-US" dirty="0"/>
              <a:t> à </a:t>
            </a:r>
            <a:r>
              <a:rPr lang="en-US" dirty="0" err="1"/>
              <a:t>exécuter</a:t>
            </a:r>
            <a:r>
              <a:rPr lang="en-US" dirty="0"/>
              <a:t> :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D133CB-EE36-12A8-CB50-6CC832B7599E}"/>
              </a:ext>
            </a:extLst>
          </p:cNvPr>
          <p:cNvSpPr txBox="1"/>
          <p:nvPr/>
        </p:nvSpPr>
        <p:spPr>
          <a:xfrm>
            <a:off x="986055" y="1084548"/>
            <a:ext cx="80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Déploiement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l’application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avec Firebase Hosting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D378C949-4DEA-5094-0D13-F11F990C07C8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262347E7-9715-72A9-8CFD-754D4123371E}"/>
              </a:ext>
            </a:extLst>
          </p:cNvPr>
          <p:cNvSpPr txBox="1"/>
          <p:nvPr/>
        </p:nvSpPr>
        <p:spPr>
          <a:xfrm>
            <a:off x="824511" y="2842009"/>
            <a:ext cx="9968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Firebase CLI :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firebase-tools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Connectez-vous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à Firebase :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firebase login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Firebase Hosting :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firebase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hosting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Construisez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l'application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pour le web 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déployez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flutter build web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firebase deploy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474" y="37131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0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43-BD6B-23F8-482C-5BA6BB72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cation mobile Flutter, avantages et inconvénients – Leox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1487"/>
          <a:stretch/>
        </p:blipFill>
        <p:spPr bwMode="auto">
          <a:xfrm>
            <a:off x="9393936" y="1956961"/>
            <a:ext cx="2798064" cy="186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2A748-653F-68F0-1DAF-64E632B2B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 smtClean="0"/>
              <a:t>TP5 </a:t>
            </a:r>
            <a:r>
              <a:rPr lang="fr-FR" sz="2000" dirty="0"/>
              <a:t>: </a:t>
            </a:r>
            <a:r>
              <a:rPr lang="en-US" sz="2000" dirty="0" err="1"/>
              <a:t>Déploiement</a:t>
            </a:r>
            <a:r>
              <a:rPr lang="en-US" sz="2000" dirty="0"/>
              <a:t> </a:t>
            </a:r>
            <a:r>
              <a:rPr lang="en-US" sz="2000" dirty="0" err="1"/>
              <a:t>d’une</a:t>
            </a:r>
            <a:r>
              <a:rPr lang="en-US" sz="2000" dirty="0"/>
              <a:t> application mobile avec Firebase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C52060-2ED7-8E2A-5340-1EE5BE544959}"/>
              </a:ext>
            </a:extLst>
          </p:cNvPr>
          <p:cNvSpPr txBox="1"/>
          <p:nvPr/>
        </p:nvSpPr>
        <p:spPr>
          <a:xfrm>
            <a:off x="766599" y="1849183"/>
            <a:ext cx="974147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/>
              <a:t>Configurez</a:t>
            </a:r>
            <a:r>
              <a:rPr lang="en-US" dirty="0"/>
              <a:t> Firebase Cloud Messaging (FCM) pour </a:t>
            </a:r>
            <a:r>
              <a:rPr lang="en-US" dirty="0" err="1"/>
              <a:t>activer</a:t>
            </a:r>
            <a:r>
              <a:rPr lang="en-US" dirty="0"/>
              <a:t> les notifications push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l'application</a:t>
            </a:r>
            <a:r>
              <a:rPr lang="en-US" dirty="0"/>
              <a:t>.</a:t>
            </a:r>
            <a:endParaRPr lang="fr-FR" dirty="0"/>
          </a:p>
          <a:p>
            <a:r>
              <a:rPr lang="en-US" dirty="0"/>
              <a:t>Code et configurations </a:t>
            </a:r>
            <a:r>
              <a:rPr lang="en-US" dirty="0" err="1"/>
              <a:t>nécessaires</a:t>
            </a:r>
            <a:r>
              <a:rPr lang="en-US" dirty="0"/>
              <a:t> :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D133CB-EE36-12A8-CB50-6CC832B7599E}"/>
              </a:ext>
            </a:extLst>
          </p:cNvPr>
          <p:cNvSpPr txBox="1"/>
          <p:nvPr/>
        </p:nvSpPr>
        <p:spPr>
          <a:xfrm>
            <a:off x="986055" y="1084548"/>
            <a:ext cx="80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4. Configuration des notifications push pour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l’application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D378C949-4DEA-5094-0D13-F11F990C07C8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262347E7-9715-72A9-8CFD-754D4123371E}"/>
              </a:ext>
            </a:extLst>
          </p:cNvPr>
          <p:cNvSpPr txBox="1"/>
          <p:nvPr/>
        </p:nvSpPr>
        <p:spPr>
          <a:xfrm>
            <a:off x="542377" y="2951480"/>
            <a:ext cx="9968457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latin typeface="+mj-lt"/>
                <a:cs typeface="Courier New" panose="02070309020205020404" pitchFamily="49" charset="0"/>
              </a:rPr>
              <a:t>Ajoutez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le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fichier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google-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services.json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dans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le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répertoire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Android.</a:t>
            </a:r>
            <a:endParaRPr lang="fr-FR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latin typeface="+mj-lt"/>
                <a:cs typeface="Courier New" panose="02070309020205020404" pitchFamily="49" charset="0"/>
              </a:rPr>
              <a:t>Mettez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à jour le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fichier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main.dart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avec le code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suivant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pour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écouter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les notifications :</a:t>
            </a:r>
            <a:endParaRPr lang="fr-FR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package:firebase_messaging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firebase_messaging.dart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WidgetsFlutterBinding.ensureInitialized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await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Firebase.initializeApp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FirebaseMessaging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messaging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FirebaseMessaging.instance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messaging.getToken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().then((token) =&gt; print('Token: $token'));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474" y="37131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6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43-BD6B-23F8-482C-5BA6BB72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ication mobile Flutter, avantages et inconvénients – Leox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r="11487"/>
          <a:stretch/>
        </p:blipFill>
        <p:spPr bwMode="auto">
          <a:xfrm>
            <a:off x="1731264" y="1302596"/>
            <a:ext cx="2798064" cy="186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2A748-653F-68F0-1DAF-64E632B2B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76983" y="124379"/>
            <a:ext cx="11573197" cy="724247"/>
          </a:xfrm>
        </p:spPr>
        <p:txBody>
          <a:bodyPr/>
          <a:lstStyle/>
          <a:p>
            <a:r>
              <a:rPr lang="fr-FR" sz="2000" dirty="0" smtClean="0"/>
              <a:t>TP5 </a:t>
            </a:r>
            <a:r>
              <a:rPr lang="fr-FR" sz="2000" dirty="0"/>
              <a:t>: </a:t>
            </a:r>
            <a:r>
              <a:rPr lang="en-US" sz="2000" dirty="0" err="1"/>
              <a:t>Déploiement</a:t>
            </a:r>
            <a:r>
              <a:rPr lang="en-US" sz="2000" dirty="0"/>
              <a:t> </a:t>
            </a:r>
            <a:r>
              <a:rPr lang="en-US" sz="2000" dirty="0" err="1"/>
              <a:t>d’une</a:t>
            </a:r>
            <a:r>
              <a:rPr lang="en-US" sz="2000" dirty="0"/>
              <a:t> application mobile avec Firebase</a:t>
            </a:r>
            <a:endParaRPr lang="en-US" sz="2000" dirty="0"/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262347E7-9715-72A9-8CFD-754D4123371E}"/>
              </a:ext>
            </a:extLst>
          </p:cNvPr>
          <p:cNvSpPr txBox="1"/>
          <p:nvPr/>
        </p:nvSpPr>
        <p:spPr>
          <a:xfrm>
            <a:off x="1731264" y="3978932"/>
            <a:ext cx="99684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>
                <a:latin typeface="+mj-lt"/>
                <a:cs typeface="Courier New" panose="02070309020205020404" pitchFamily="49" charset="0"/>
              </a:rPr>
              <a:t>https://firebase.google.com/codelabs/firebase-get-to-know-flutter#0</a:t>
            </a:r>
            <a:endParaRPr lang="fr-FR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70" y="101971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701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235</Words>
  <Application>Microsoft Office PowerPoint</Application>
  <PresentationFormat>Grand écran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맑은 고딕</vt:lpstr>
      <vt:lpstr>MS Gothic</vt:lpstr>
      <vt:lpstr>Arial</vt:lpstr>
      <vt:lpstr>Arial Unicode MS</vt:lpstr>
      <vt:lpstr>Calibri</vt:lpstr>
      <vt:lpstr>Courier New</vt:lpstr>
      <vt:lpstr>Times New Roman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Utilisateur Windows</cp:lastModifiedBy>
  <cp:revision>125</cp:revision>
  <dcterms:created xsi:type="dcterms:W3CDTF">2020-01-20T05:08:25Z</dcterms:created>
  <dcterms:modified xsi:type="dcterms:W3CDTF">2024-12-09T11:51:21Z</dcterms:modified>
</cp:coreProperties>
</file>