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265" r:id="rId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2" clrIdx="0">
    <p:extLst>
      <p:ext uri="{19B8F6BF-5375-455C-9EA6-DF929625EA0E}">
        <p15:presenceInfo xmlns:p15="http://schemas.microsoft.com/office/powerpoint/2012/main" userId="87228365a6bc65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47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43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0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4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33198" y="436970"/>
            <a:ext cx="13303587" cy="74042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ct val="200000"/>
              </a:lnSpc>
            </a:pPr>
            <a:r>
              <a:rPr lang="fr-FR" sz="3200" b="1" u="sng" dirty="0"/>
              <a:t>Définition</a:t>
            </a:r>
            <a:r>
              <a:rPr lang="fr-FR" sz="3200" dirty="0"/>
              <a:t> :Les signaux de processus sont des interruptions </a:t>
            </a:r>
            <a:endParaRPr lang="fr-FR" sz="3200" dirty="0" smtClean="0"/>
          </a:p>
          <a:p>
            <a:pPr>
              <a:lnSpc>
                <a:spcPct val="200000"/>
              </a:lnSpc>
            </a:pPr>
            <a:r>
              <a:rPr lang="fr-FR" sz="3200" dirty="0" smtClean="0"/>
              <a:t>logicielles </a:t>
            </a:r>
            <a:r>
              <a:rPr lang="fr-FR" sz="3200" dirty="0"/>
              <a:t>envoyées par le noyau du système </a:t>
            </a:r>
            <a:r>
              <a:rPr lang="fr-FR" sz="3200" dirty="0" smtClean="0"/>
              <a:t>d'exploitation</a:t>
            </a:r>
          </a:p>
          <a:p>
            <a:pPr>
              <a:lnSpc>
                <a:spcPct val="200000"/>
              </a:lnSpc>
            </a:pPr>
            <a:r>
              <a:rPr lang="fr-FR" sz="3200" dirty="0" smtClean="0"/>
              <a:t> </a:t>
            </a:r>
            <a:r>
              <a:rPr lang="fr-FR" sz="3200" dirty="0"/>
              <a:t>à un processus pour informer ce dernier d'un événement </a:t>
            </a:r>
            <a:endParaRPr lang="fr-FR" sz="3200" dirty="0" smtClean="0"/>
          </a:p>
          <a:p>
            <a:pPr>
              <a:lnSpc>
                <a:spcPct val="200000"/>
              </a:lnSpc>
            </a:pPr>
            <a:r>
              <a:rPr lang="fr-FR" sz="3200" dirty="0" smtClean="0"/>
              <a:t>particulier </a:t>
            </a:r>
            <a:r>
              <a:rPr lang="fr-FR" sz="3200" dirty="0"/>
              <a:t>ou d'une condition spécifique. Chaque signal </a:t>
            </a:r>
            <a:endParaRPr lang="fr-FR" sz="3200" dirty="0" smtClean="0"/>
          </a:p>
          <a:p>
            <a:pPr>
              <a:lnSpc>
                <a:spcPct val="200000"/>
              </a:lnSpc>
            </a:pPr>
            <a:r>
              <a:rPr lang="fr-FR" sz="3200" dirty="0" smtClean="0"/>
              <a:t>est </a:t>
            </a:r>
            <a:r>
              <a:rPr lang="fr-FR" sz="3200" dirty="0"/>
              <a:t>identifié par un numéro unique et peut être </a:t>
            </a:r>
            <a:r>
              <a:rPr lang="fr-FR" sz="3200" dirty="0" smtClean="0"/>
              <a:t>généré</a:t>
            </a:r>
          </a:p>
          <a:p>
            <a:pPr>
              <a:lnSpc>
                <a:spcPct val="200000"/>
              </a:lnSpc>
            </a:pPr>
            <a:r>
              <a:rPr lang="fr-FR" sz="3200" dirty="0" smtClean="0"/>
              <a:t> </a:t>
            </a:r>
            <a:r>
              <a:rPr lang="fr-FR" sz="3200" dirty="0"/>
              <a:t>en réponse à divers événements, tels que des erreurs</a:t>
            </a:r>
            <a:r>
              <a:rPr lang="fr-FR" sz="3200" dirty="0" smtClean="0"/>
              <a:t>,</a:t>
            </a:r>
          </a:p>
          <a:p>
            <a:pPr>
              <a:lnSpc>
                <a:spcPct val="200000"/>
              </a:lnSpc>
            </a:pPr>
            <a:r>
              <a:rPr lang="fr-FR" sz="3200" dirty="0" smtClean="0"/>
              <a:t> </a:t>
            </a:r>
            <a:r>
              <a:rPr lang="fr-FR" sz="3200" dirty="0"/>
              <a:t>des demandes de terminaison ou des interruptions matérielles.</a:t>
            </a:r>
            <a:endParaRPr lang="en-US" sz="3200" dirty="0"/>
          </a:p>
        </p:txBody>
      </p:sp>
      <p:sp>
        <p:nvSpPr>
          <p:cNvPr id="7" name="Text 2"/>
          <p:cNvSpPr/>
          <p:nvPr/>
        </p:nvSpPr>
        <p:spPr>
          <a:xfrm>
            <a:off x="2277428" y="30732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3553658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4"/>
          <p:cNvSpPr/>
          <p:nvPr/>
        </p:nvSpPr>
        <p:spPr>
          <a:xfrm>
            <a:off x="2277428" y="48507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5331143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55835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33198" y="436970"/>
            <a:ext cx="13303587" cy="74042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ct val="200000"/>
              </a:lnSpc>
            </a:pPr>
            <a:r>
              <a:rPr lang="fr-FR" sz="3200" b="1" u="sng" dirty="0"/>
              <a:t>Types de signaux </a:t>
            </a:r>
            <a:r>
              <a:rPr lang="fr-FR" sz="3200" dirty="0" smtClean="0"/>
              <a:t>:SIGINT </a:t>
            </a:r>
            <a:r>
              <a:rPr lang="fr-FR" sz="3200" dirty="0"/>
              <a:t>(2) : Signal d’interruption (par exemple</a:t>
            </a:r>
            <a:r>
              <a:rPr lang="fr-FR" sz="3200" dirty="0" smtClean="0"/>
              <a:t>,</a:t>
            </a:r>
          </a:p>
          <a:p>
            <a:pPr>
              <a:lnSpc>
                <a:spcPct val="200000"/>
              </a:lnSpc>
            </a:pPr>
            <a:r>
              <a:rPr lang="fr-FR" sz="3200" dirty="0" smtClean="0"/>
              <a:t> </a:t>
            </a:r>
            <a:r>
              <a:rPr lang="fr-FR" sz="3200" dirty="0"/>
              <a:t>provoqué par CTRL-C) pour quitter un programme</a:t>
            </a:r>
            <a:r>
              <a:rPr lang="fr-FR" sz="32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fr-FR" sz="3200" dirty="0" smtClean="0"/>
              <a:t>SIGKILL </a:t>
            </a:r>
            <a:r>
              <a:rPr lang="fr-FR" sz="3200" dirty="0"/>
              <a:t>(9) : Met fin au processus (non </a:t>
            </a:r>
            <a:r>
              <a:rPr lang="fr-FR" sz="3200" dirty="0" err="1"/>
              <a:t>déroutable</a:t>
            </a:r>
            <a:r>
              <a:rPr lang="fr-FR" sz="3200" dirty="0" smtClean="0"/>
              <a:t>).</a:t>
            </a:r>
          </a:p>
          <a:p>
            <a:pPr>
              <a:lnSpc>
                <a:spcPct val="200000"/>
              </a:lnSpc>
            </a:pPr>
            <a:r>
              <a:rPr lang="fr-FR" sz="3200" dirty="0" smtClean="0"/>
              <a:t>SIGPIPE </a:t>
            </a:r>
            <a:r>
              <a:rPr lang="fr-FR" sz="3200" dirty="0"/>
              <a:t>(13) : Écriture dans un tube sans lecteur (donc écriture inutile</a:t>
            </a:r>
            <a:r>
              <a:rPr lang="fr-FR" sz="3200" dirty="0" smtClean="0"/>
              <a:t>).</a:t>
            </a:r>
          </a:p>
          <a:p>
            <a:pPr>
              <a:lnSpc>
                <a:spcPct val="200000"/>
              </a:lnSpc>
            </a:pPr>
            <a:r>
              <a:rPr lang="fr-FR" sz="3200" dirty="0" smtClean="0"/>
              <a:t>SIGALRM </a:t>
            </a:r>
            <a:r>
              <a:rPr lang="fr-FR" sz="3200" dirty="0"/>
              <a:t>(14) : Signal déclenché après un certain nombre de secondes (horloge</a:t>
            </a:r>
            <a:r>
              <a:rPr lang="fr-FR" sz="3200" dirty="0" smtClean="0"/>
              <a:t>).</a:t>
            </a:r>
          </a:p>
          <a:p>
            <a:pPr>
              <a:lnSpc>
                <a:spcPct val="200000"/>
              </a:lnSpc>
            </a:pPr>
            <a:r>
              <a:rPr lang="fr-FR" sz="3200" dirty="0" smtClean="0"/>
              <a:t>SIGTERM </a:t>
            </a:r>
            <a:r>
              <a:rPr lang="fr-FR" sz="3200" dirty="0"/>
              <a:t>(15) : Fin de processus</a:t>
            </a:r>
            <a:r>
              <a:rPr lang="fr-FR" sz="32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fr-FR" sz="3200" dirty="0" smtClean="0"/>
              <a:t>SIGSTOP </a:t>
            </a:r>
            <a:r>
              <a:rPr lang="fr-FR" sz="3200" dirty="0"/>
              <a:t>(19) : Suspension du processus (non </a:t>
            </a:r>
            <a:r>
              <a:rPr lang="fr-FR" sz="3200" dirty="0" err="1"/>
              <a:t>déroutable</a:t>
            </a:r>
            <a:r>
              <a:rPr lang="fr-FR" sz="3200" dirty="0" smtClean="0"/>
              <a:t>).</a:t>
            </a:r>
          </a:p>
          <a:p>
            <a:pPr>
              <a:lnSpc>
                <a:spcPct val="200000"/>
              </a:lnSpc>
            </a:pPr>
            <a:endParaRPr lang="en-US" sz="3200" dirty="0"/>
          </a:p>
        </p:txBody>
      </p:sp>
      <p:sp>
        <p:nvSpPr>
          <p:cNvPr id="7" name="Text 2"/>
          <p:cNvSpPr/>
          <p:nvPr/>
        </p:nvSpPr>
        <p:spPr>
          <a:xfrm>
            <a:off x="2277428" y="30732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3553658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4"/>
          <p:cNvSpPr/>
          <p:nvPr/>
        </p:nvSpPr>
        <p:spPr>
          <a:xfrm>
            <a:off x="2277428" y="48507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5331143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83980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55835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33198" y="436970"/>
            <a:ext cx="13303587" cy="74042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fr-FR" sz="3200" b="1" u="sng" dirty="0"/>
              <a:t>Utilisations courantes </a:t>
            </a:r>
            <a:r>
              <a:rPr lang="fr-FR" sz="3200" b="1" dirty="0"/>
              <a:t>:</a:t>
            </a:r>
          </a:p>
          <a:p>
            <a:r>
              <a:rPr lang="fr-FR" sz="3200" b="1" dirty="0"/>
              <a:t>Gestion des erreurs</a:t>
            </a:r>
            <a:r>
              <a:rPr lang="fr-FR" sz="3200" dirty="0"/>
              <a:t> : Les signaux de processus sont souvent utilisés pour </a:t>
            </a:r>
            <a:endParaRPr lang="fr-FR" sz="3200" dirty="0" smtClean="0"/>
          </a:p>
          <a:p>
            <a:r>
              <a:rPr lang="fr-FR" sz="3200" dirty="0" smtClean="0"/>
              <a:t>signaler </a:t>
            </a:r>
            <a:r>
              <a:rPr lang="fr-FR" sz="3200" dirty="0"/>
              <a:t>des erreurs ou des conditions exceptionnelles, permettant aux </a:t>
            </a:r>
            <a:endParaRPr lang="fr-FR" sz="3200" dirty="0" smtClean="0"/>
          </a:p>
          <a:p>
            <a:r>
              <a:rPr lang="fr-FR" sz="3200" dirty="0" smtClean="0"/>
              <a:t>processus </a:t>
            </a:r>
            <a:r>
              <a:rPr lang="fr-FR" sz="3200" dirty="0"/>
              <a:t>de réagir en conséquence.</a:t>
            </a:r>
          </a:p>
          <a:p>
            <a:r>
              <a:rPr lang="fr-FR" sz="3200" b="1" dirty="0"/>
              <a:t>Contrôle des processus</a:t>
            </a:r>
            <a:r>
              <a:rPr lang="fr-FR" sz="3200" dirty="0"/>
              <a:t> : Ils permettent de démarrer, arrêter ou mettre en </a:t>
            </a:r>
            <a:endParaRPr lang="fr-FR" sz="3200" dirty="0" smtClean="0"/>
          </a:p>
          <a:p>
            <a:r>
              <a:rPr lang="fr-FR" sz="3200" dirty="0" smtClean="0"/>
              <a:t>pause </a:t>
            </a:r>
            <a:r>
              <a:rPr lang="fr-FR" sz="3200" dirty="0"/>
              <a:t>des processus.</a:t>
            </a:r>
          </a:p>
          <a:p>
            <a:r>
              <a:rPr lang="fr-FR" sz="3200" b="1" dirty="0"/>
              <a:t>Communication interprocessus</a:t>
            </a:r>
            <a:r>
              <a:rPr lang="fr-FR" sz="3200" dirty="0"/>
              <a:t> : Les signaux peuvent être utilisés </a:t>
            </a:r>
            <a:r>
              <a:rPr lang="fr-FR" sz="3200" dirty="0" smtClean="0"/>
              <a:t>pour</a:t>
            </a:r>
          </a:p>
          <a:p>
            <a:r>
              <a:rPr lang="fr-FR" sz="3200" dirty="0" smtClean="0"/>
              <a:t> communiquer </a:t>
            </a:r>
            <a:r>
              <a:rPr lang="fr-FR" sz="3200" dirty="0"/>
              <a:t>des informations simples entre des processus, tels que </a:t>
            </a:r>
            <a:r>
              <a:rPr lang="fr-FR" sz="3200" dirty="0" smtClean="0"/>
              <a:t>des</a:t>
            </a:r>
          </a:p>
          <a:p>
            <a:r>
              <a:rPr lang="fr-FR" sz="3200" dirty="0" smtClean="0"/>
              <a:t> </a:t>
            </a:r>
            <a:r>
              <a:rPr lang="fr-FR" sz="3200" dirty="0"/>
              <a:t>demandes de synchronisation ou des notifications d'événements.</a:t>
            </a:r>
          </a:p>
          <a:p>
            <a:r>
              <a:rPr lang="fr-FR" sz="3200" b="1" dirty="0"/>
              <a:t>Débogage</a:t>
            </a:r>
            <a:r>
              <a:rPr lang="fr-FR" sz="3200" dirty="0"/>
              <a:t> : Les signaux sont utiles pour le débogage des processus </a:t>
            </a:r>
            <a:r>
              <a:rPr lang="fr-FR" sz="3200" dirty="0" smtClean="0"/>
              <a:t>en</a:t>
            </a:r>
          </a:p>
          <a:p>
            <a:r>
              <a:rPr lang="fr-FR" sz="3200" dirty="0" smtClean="0"/>
              <a:t> </a:t>
            </a:r>
            <a:r>
              <a:rPr lang="fr-FR" sz="3200" dirty="0"/>
              <a:t>permettant l'arrêt ou la modification de leur comportement </a:t>
            </a:r>
            <a:r>
              <a:rPr lang="fr-FR" sz="3200" dirty="0" smtClean="0"/>
              <a:t>lorsqu'une</a:t>
            </a:r>
          </a:p>
          <a:p>
            <a:r>
              <a:rPr lang="fr-FR" sz="3200" dirty="0" smtClean="0"/>
              <a:t> </a:t>
            </a:r>
            <a:r>
              <a:rPr lang="fr-FR" sz="3200" dirty="0"/>
              <a:t>condition spécifique est rencontrée.</a:t>
            </a:r>
          </a:p>
          <a:p>
            <a:r>
              <a:rPr lang="fr-FR" sz="3200" b="1" dirty="0"/>
              <a:t>Gestion des processus fils</a:t>
            </a:r>
            <a:r>
              <a:rPr lang="fr-FR" sz="3200" dirty="0"/>
              <a:t> : Les signaux sont utilisés pour gérer les processus fils</a:t>
            </a:r>
            <a:r>
              <a:rPr lang="fr-FR" sz="3200" dirty="0" smtClean="0"/>
              <a:t>,</a:t>
            </a:r>
          </a:p>
          <a:p>
            <a:r>
              <a:rPr lang="fr-FR" sz="3200" dirty="0" smtClean="0"/>
              <a:t> </a:t>
            </a:r>
            <a:r>
              <a:rPr lang="fr-FR" sz="3200" dirty="0"/>
              <a:t>par exemple en attendant leur terminaison ou en récupérant leur statut</a:t>
            </a:r>
          </a:p>
          <a:p>
            <a:pPr>
              <a:lnSpc>
                <a:spcPct val="200000"/>
              </a:lnSpc>
            </a:pPr>
            <a:endParaRPr lang="en-US" sz="3200" dirty="0"/>
          </a:p>
        </p:txBody>
      </p:sp>
      <p:sp>
        <p:nvSpPr>
          <p:cNvPr id="7" name="Text 2"/>
          <p:cNvSpPr/>
          <p:nvPr/>
        </p:nvSpPr>
        <p:spPr>
          <a:xfrm>
            <a:off x="2277428" y="30732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3553658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4"/>
          <p:cNvSpPr/>
          <p:nvPr/>
        </p:nvSpPr>
        <p:spPr>
          <a:xfrm>
            <a:off x="2277428" y="48507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5331143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04167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292</Words>
  <Application>Microsoft Office PowerPoint</Application>
  <PresentationFormat>Personnalisé</PresentationFormat>
  <Paragraphs>31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4</cp:revision>
  <dcterms:created xsi:type="dcterms:W3CDTF">2024-03-22T13:24:53Z</dcterms:created>
  <dcterms:modified xsi:type="dcterms:W3CDTF">2024-05-19T21:53:00Z</dcterms:modified>
</cp:coreProperties>
</file>