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7DBD1-25B8-4BE6-9CBB-835405C9933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CE885-8A89-4D78-812D-941300D26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5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CE885-8A89-4D78-812D-941300D267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66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7E7ACE1-1FCE-4738-82FF-792A71A5C05A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 smtClean="0"/>
              <a:t>Md. Ismail (49)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D406AC3-E1B1-4BE2-A919-B382822A65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88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4AFC-56A2-4EFA-A883-B7C8FFCF7310}" type="datetime1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Ismail (49)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6AC3-E1B1-4BE2-A919-B382822A6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5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72D8-E7DA-4F96-A82C-8EDA98FE3B0C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Ismail (49)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6AC3-E1B1-4BE2-A919-B382822A65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741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ACC3-4621-4BC7-93CE-C8A67530E9E6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Ismail (49)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6AC3-E1B1-4BE2-A919-B382822A652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154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8055-AD95-4C93-82B8-23815DCE55BE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Ismail (49)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6AC3-E1B1-4BE2-A919-B382822A6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91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AA95-48F9-4F92-AA01-418A7C370D70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Ismail (49)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6AC3-E1B1-4BE2-A919-B382822A652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821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6A07-890F-40D2-B739-C303BA0CD95A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Ismail (49)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6AC3-E1B1-4BE2-A919-B382822A65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36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1C32-6035-4C5F-8DC5-697336137856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Ismail (49)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6AC3-E1B1-4BE2-A919-B382822A652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200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16E4-E808-4D2A-88CD-8CC97257313B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Ismail (49)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6AC3-E1B1-4BE2-A919-B382822A652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2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5E2-1AE1-41B6-A449-97327104F8AA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Ismail (49)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6AC3-E1B1-4BE2-A919-B382822A6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6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A42F-0172-4A5E-80A4-8F4C15FF8222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Ismail (49)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6AC3-E1B1-4BE2-A919-B382822A652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2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FF35-F883-4603-BCA3-AAB97C99BF77}" type="datetime1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Ismail (49)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6AC3-E1B1-4BE2-A919-B382822A6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0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57A6-B46E-42A1-A3E8-CA3BADBA57FB}" type="datetime1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Ismail (49)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6AC3-E1B1-4BE2-A919-B382822A652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92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645B-C2AB-42C7-A4B6-FEF4A07A79A8}" type="datetime1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Ismail (49)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6AC3-E1B1-4BE2-A919-B382822A652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45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3831-3835-4A4A-812C-F4995BA1E7FA}" type="datetime1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Ismail (49)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6AC3-E1B1-4BE2-A919-B382822A6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8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65D3-59E5-4FDC-93EA-663CD60E3499}" type="datetime1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Ismail (49)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6AC3-E1B1-4BE2-A919-B382822A652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43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5ED8-C463-4DFC-A56D-5B38A1D8C57B}" type="datetime1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Ismail (49)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6AC3-E1B1-4BE2-A919-B382822A6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4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F72F44-7B84-413B-90E1-DAD98C0E2B1A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Md. Ismail (49)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406AC3-E1B1-4BE2-A919-B382822A6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8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  <p:sldLayoutId id="2147483922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6.jpe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8.png"/><Relationship Id="rId7" Type="http://schemas.openxmlformats.org/officeDocument/2006/relationships/image" Target="../media/image11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3.jp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4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2668" y="2723103"/>
            <a:ext cx="7579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spc="300" dirty="0" smtClean="0">
                <a:solidFill>
                  <a:srgbClr val="002060"/>
                </a:solidFill>
                <a:latin typeface="Harlow Solid Italic" panose="04030604020F02020D02" pitchFamily="82" charset="0"/>
              </a:rPr>
              <a:t>University of </a:t>
            </a:r>
            <a:r>
              <a:rPr lang="en-US" sz="5400" spc="300" dirty="0" err="1" smtClean="0">
                <a:solidFill>
                  <a:srgbClr val="002060"/>
                </a:solidFill>
                <a:latin typeface="Harlow Solid Italic" panose="04030604020F02020D02" pitchFamily="82" charset="0"/>
              </a:rPr>
              <a:t>barishal</a:t>
            </a:r>
            <a:r>
              <a:rPr lang="en-US" sz="5400" spc="300" dirty="0" smtClean="0">
                <a:solidFill>
                  <a:srgbClr val="002060"/>
                </a:solidFill>
                <a:latin typeface="Harlow Solid Italic" panose="04030604020F02020D02" pitchFamily="82" charset="0"/>
              </a:rPr>
              <a:t> </a:t>
            </a:r>
            <a:endParaRPr lang="en-US" sz="5400" spc="300" dirty="0">
              <a:solidFill>
                <a:srgbClr val="002060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3B8E-B922-4C00-B65E-2A2F2DBBDF8A}" type="datetime1">
              <a:rPr lang="en-US" sz="1200" smtClean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Md. Ismail (49)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6AC3-E1B1-4BE2-A919-B382822A6527}" type="slidenum">
              <a:rPr lang="en-US" sz="1400" smtClean="0"/>
              <a:t>1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75526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F153-719C-419E-BDD6-06CCCB5D9DA9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Ismail (49)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6AC3-E1B1-4BE2-A919-B382822A6527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saturation sat="30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639" y="1449018"/>
            <a:ext cx="4369723" cy="32686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/>
          <p:cNvSpPr txBox="1"/>
          <p:nvPr/>
        </p:nvSpPr>
        <p:spPr>
          <a:xfrm>
            <a:off x="153639" y="291337"/>
            <a:ext cx="50875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Algerian" panose="04020705040A02060702" pitchFamily="82" charset="0"/>
              </a:rPr>
              <a:t>University </a:t>
            </a:r>
            <a:r>
              <a:rPr lang="en-US" sz="2800" b="1" dirty="0">
                <a:solidFill>
                  <a:srgbClr val="C00000"/>
                </a:solidFill>
                <a:latin typeface="Algerian" panose="04020705040A02060702" pitchFamily="82" charset="0"/>
              </a:rPr>
              <a:t>of </a:t>
            </a:r>
            <a:r>
              <a:rPr lang="en-US" sz="2800" b="1" dirty="0" err="1" smtClean="0">
                <a:solidFill>
                  <a:srgbClr val="C00000"/>
                </a:solidFill>
                <a:latin typeface="Algerian" panose="04020705040A02060702" pitchFamily="82" charset="0"/>
              </a:rPr>
              <a:t>Barishal</a:t>
            </a:r>
            <a:endParaRPr lang="en-US" sz="2800" b="1" dirty="0" smtClean="0">
              <a:solidFill>
                <a:srgbClr val="C00000"/>
              </a:solidFill>
              <a:latin typeface="Algerian" panose="04020705040A02060702" pitchFamily="82" charset="0"/>
            </a:endParaRPr>
          </a:p>
          <a:p>
            <a:endParaRPr lang="en-US" sz="2800" b="1" dirty="0" smtClean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413" y="2614379"/>
            <a:ext cx="2937702" cy="16836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6810192" y="5020160"/>
            <a:ext cx="2060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Condensed" panose="020B0502040204020203" pitchFamily="34" charset="0"/>
              </a:rPr>
              <a:t>Logo ,University </a:t>
            </a:r>
            <a:r>
              <a:rPr lang="en-US" dirty="0" err="1">
                <a:latin typeface="Bahnschrift Condensed" panose="020B0502040204020203" pitchFamily="34" charset="0"/>
              </a:rPr>
              <a:t>of_Barishal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23362" y="1245444"/>
            <a:ext cx="3841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University of </a:t>
            </a:r>
            <a:r>
              <a:rPr lang="en-US" sz="3200" dirty="0" err="1" smtClean="0"/>
              <a:t>Barishal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650" y="4512060"/>
            <a:ext cx="4087189" cy="131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9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F153-719C-419E-BDD6-06CCCB5D9DA9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Md. Ismail (49)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6AC3-E1B1-4BE2-A919-B382822A6527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saturation sat="30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639" y="1449018"/>
            <a:ext cx="4369723" cy="32686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/>
          <p:cNvSpPr txBox="1"/>
          <p:nvPr/>
        </p:nvSpPr>
        <p:spPr>
          <a:xfrm>
            <a:off x="153639" y="291337"/>
            <a:ext cx="50875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Algerian" panose="04020705040A02060702" pitchFamily="82" charset="0"/>
              </a:rPr>
              <a:t>University </a:t>
            </a:r>
            <a:r>
              <a:rPr lang="en-US" sz="2800" b="1" dirty="0">
                <a:solidFill>
                  <a:srgbClr val="C00000"/>
                </a:solidFill>
                <a:latin typeface="Algerian" panose="04020705040A02060702" pitchFamily="82" charset="0"/>
              </a:rPr>
              <a:t>of </a:t>
            </a:r>
            <a:r>
              <a:rPr lang="en-US" sz="2800" b="1" dirty="0" err="1" smtClean="0">
                <a:solidFill>
                  <a:srgbClr val="C00000"/>
                </a:solidFill>
                <a:latin typeface="Algerian" panose="04020705040A02060702" pitchFamily="82" charset="0"/>
              </a:rPr>
              <a:t>Barishal</a:t>
            </a:r>
            <a:endParaRPr lang="en-US" sz="2800" b="1" dirty="0" smtClean="0">
              <a:solidFill>
                <a:srgbClr val="C00000"/>
              </a:solidFill>
              <a:latin typeface="Algerian" panose="04020705040A02060702" pitchFamily="82" charset="0"/>
            </a:endParaRPr>
          </a:p>
          <a:p>
            <a:endParaRPr lang="en-US" sz="2800" b="1" dirty="0" smtClean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7199" y="2960891"/>
            <a:ext cx="2060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Condensed" panose="020B0502040204020203" pitchFamily="34" charset="0"/>
              </a:rPr>
              <a:t>Logo ,University </a:t>
            </a:r>
            <a:r>
              <a:rPr lang="en-US" dirty="0" err="1">
                <a:latin typeface="Bahnschrift Condensed" panose="020B0502040204020203" pitchFamily="34" charset="0"/>
              </a:rPr>
              <a:t>of_Barishal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241" y="1341328"/>
            <a:ext cx="4087189" cy="13170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48351" y="5462369"/>
            <a:ext cx="28015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              THE END</a:t>
            </a:r>
          </a:p>
          <a:p>
            <a:endParaRPr lang="en-US" sz="2400" dirty="0" smtClean="0"/>
          </a:p>
          <a:p>
            <a:r>
              <a:rPr lang="en-US" sz="2400" dirty="0" smtClean="0"/>
              <a:t>          </a:t>
            </a:r>
            <a:r>
              <a:rPr lang="en-US" sz="2800" dirty="0" smtClean="0">
                <a:solidFill>
                  <a:srgbClr val="00B050"/>
                </a:solidFill>
                <a:latin typeface="Blackadder ITC" panose="04020505051007020D02" pitchFamily="82" charset="0"/>
              </a:rPr>
              <a:t>Thanks you all </a:t>
            </a:r>
            <a:endParaRPr lang="en-US" sz="2800" dirty="0">
              <a:solidFill>
                <a:srgbClr val="00B050"/>
              </a:solidFill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14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DF94-72F0-4A2A-BA37-76BA9100FA85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Ismail (49)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6AC3-E1B1-4BE2-A919-B382822A6527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saturation sat="30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2911" y="2157648"/>
            <a:ext cx="6452902" cy="31809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/>
          <p:cNvSpPr txBox="1"/>
          <p:nvPr/>
        </p:nvSpPr>
        <p:spPr>
          <a:xfrm>
            <a:off x="486383" y="894945"/>
            <a:ext cx="4659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Algerian" panose="04020705040A02060702" pitchFamily="82" charset="0"/>
              </a:rPr>
              <a:t>University </a:t>
            </a:r>
            <a:r>
              <a:rPr lang="en-US" sz="2800" b="1" dirty="0">
                <a:solidFill>
                  <a:srgbClr val="C00000"/>
                </a:solidFill>
                <a:latin typeface="Algerian" panose="04020705040A02060702" pitchFamily="82" charset="0"/>
              </a:rPr>
              <a:t>of </a:t>
            </a:r>
            <a:r>
              <a:rPr lang="en-US" sz="2800" b="1" dirty="0" err="1" smtClean="0">
                <a:solidFill>
                  <a:srgbClr val="C00000"/>
                </a:solidFill>
                <a:latin typeface="Algerian" panose="04020705040A02060702" pitchFamily="82" charset="0"/>
              </a:rPr>
              <a:t>Barishal</a:t>
            </a:r>
            <a:endParaRPr lang="en-US" sz="2800" b="1" dirty="0" smtClean="0">
              <a:solidFill>
                <a:srgbClr val="C00000"/>
              </a:solidFill>
              <a:latin typeface="Algerian" panose="04020705040A02060702" pitchFamily="82" charset="0"/>
            </a:endParaRPr>
          </a:p>
          <a:p>
            <a:endParaRPr lang="en-US" sz="2800" b="1" dirty="0" smtClean="0">
              <a:solidFill>
                <a:srgbClr val="C00000"/>
              </a:solidFill>
              <a:latin typeface="Algerian" panose="04020705040A02060702" pitchFamily="82" charset="0"/>
            </a:endParaRPr>
          </a:p>
          <a:p>
            <a:r>
              <a:rPr lang="en-US" sz="2000" dirty="0" smtClean="0">
                <a:latin typeface="Bahnschrift" panose="020B0502040204020203" pitchFamily="34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University </a:t>
            </a:r>
            <a:r>
              <a:rPr lang="en-US" sz="2000" dirty="0">
                <a:latin typeface="Bahnschrift" panose="020B0502040204020203" pitchFamily="34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of </a:t>
            </a:r>
            <a:r>
              <a:rPr lang="en-US" sz="2000" dirty="0" err="1" smtClean="0">
                <a:latin typeface="Bahnschrift" panose="020B0502040204020203" pitchFamily="34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Barishal</a:t>
            </a:r>
            <a:r>
              <a:rPr lang="en-US" sz="2000" dirty="0" smtClean="0">
                <a:latin typeface="Bahnschrift" panose="020B0502040204020203" pitchFamily="34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is a University in south part of Bangladesh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428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04C1-82C3-46D3-9ED0-8B36E16EA6AB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Ismail (49)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6AC3-E1B1-4BE2-A919-B382822A6527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saturation sat="30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64193"/>
            <a:ext cx="6630785" cy="32686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/>
          <p:cNvSpPr txBox="1"/>
          <p:nvPr/>
        </p:nvSpPr>
        <p:spPr>
          <a:xfrm>
            <a:off x="7104434" y="3797985"/>
            <a:ext cx="50875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Algerian" panose="04020705040A02060702" pitchFamily="82" charset="0"/>
              </a:rPr>
              <a:t>University </a:t>
            </a:r>
            <a:r>
              <a:rPr lang="en-US" sz="2800" b="1" dirty="0">
                <a:solidFill>
                  <a:srgbClr val="C00000"/>
                </a:solidFill>
                <a:latin typeface="Algerian" panose="04020705040A02060702" pitchFamily="82" charset="0"/>
              </a:rPr>
              <a:t>of </a:t>
            </a:r>
            <a:r>
              <a:rPr lang="en-US" sz="2800" b="1" dirty="0" err="1" smtClean="0">
                <a:solidFill>
                  <a:srgbClr val="C00000"/>
                </a:solidFill>
                <a:latin typeface="Algerian" panose="04020705040A02060702" pitchFamily="82" charset="0"/>
              </a:rPr>
              <a:t>Barishal</a:t>
            </a:r>
            <a:endParaRPr lang="en-US" sz="2800" b="1" dirty="0" smtClean="0">
              <a:solidFill>
                <a:srgbClr val="C00000"/>
              </a:solidFill>
              <a:latin typeface="Algerian" panose="04020705040A02060702" pitchFamily="82" charset="0"/>
            </a:endParaRPr>
          </a:p>
          <a:p>
            <a:endParaRPr lang="en-US" sz="2800" b="1" dirty="0" smtClean="0">
              <a:solidFill>
                <a:srgbClr val="C00000"/>
              </a:solidFill>
              <a:latin typeface="Algerian" panose="04020705040A02060702" pitchFamily="82" charset="0"/>
            </a:endParaRPr>
          </a:p>
          <a:p>
            <a:r>
              <a:rPr lang="en-US" sz="2400" b="1" dirty="0" smtClean="0">
                <a:solidFill>
                  <a:srgbClr val="00B050"/>
                </a:solidFill>
                <a:latin typeface="Harlow Solid Italic" panose="04030604020F02020D02" pitchFamily="8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University </a:t>
            </a:r>
            <a:r>
              <a:rPr lang="en-US" sz="2400" b="1" dirty="0">
                <a:solidFill>
                  <a:srgbClr val="00B050"/>
                </a:solidFill>
                <a:latin typeface="Harlow Solid Italic" panose="04030604020F02020D02" pitchFamily="8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of </a:t>
            </a:r>
            <a:r>
              <a:rPr lang="en-US" sz="2400" b="1" dirty="0" err="1" smtClean="0">
                <a:solidFill>
                  <a:srgbClr val="00B050"/>
                </a:solidFill>
                <a:latin typeface="Harlow Solid Italic" panose="04030604020F02020D02" pitchFamily="8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Barishal</a:t>
            </a:r>
            <a:r>
              <a:rPr lang="en-US" sz="2400" b="1" dirty="0" smtClean="0">
                <a:solidFill>
                  <a:srgbClr val="00B050"/>
                </a:solidFill>
                <a:latin typeface="Harlow Solid Italic" panose="04030604020F02020D02" pitchFamily="8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is a top ten university in Bangladesh and there are more then 8000 running students here</a:t>
            </a:r>
            <a:r>
              <a:rPr lang="en-US" sz="2000" dirty="0" smtClean="0">
                <a:latin typeface="Bahnschrift" panose="020B0502040204020203" pitchFamily="34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378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80C0-EEED-44AD-B6A1-B7C91B1020C4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Ismail (49)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6AC3-E1B1-4BE2-A919-B382822A6527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saturation sat="30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5908" y="1925674"/>
            <a:ext cx="6630785" cy="32686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/>
          <p:cNvSpPr txBox="1"/>
          <p:nvPr/>
        </p:nvSpPr>
        <p:spPr>
          <a:xfrm>
            <a:off x="0" y="1583826"/>
            <a:ext cx="50875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Algerian" panose="04020705040A02060702" pitchFamily="82" charset="0"/>
              </a:rPr>
              <a:t>University </a:t>
            </a:r>
            <a:r>
              <a:rPr lang="en-US" sz="2800" b="1" dirty="0">
                <a:solidFill>
                  <a:srgbClr val="C00000"/>
                </a:solidFill>
                <a:latin typeface="Algerian" panose="04020705040A02060702" pitchFamily="82" charset="0"/>
              </a:rPr>
              <a:t>of </a:t>
            </a:r>
            <a:r>
              <a:rPr lang="en-US" sz="2800" b="1" dirty="0" err="1" smtClean="0">
                <a:solidFill>
                  <a:srgbClr val="C00000"/>
                </a:solidFill>
                <a:latin typeface="Algerian" panose="04020705040A02060702" pitchFamily="82" charset="0"/>
              </a:rPr>
              <a:t>Barishal</a:t>
            </a:r>
            <a:endParaRPr lang="en-US" sz="2800" b="1" dirty="0" smtClean="0">
              <a:solidFill>
                <a:srgbClr val="C00000"/>
              </a:solidFill>
              <a:latin typeface="Algerian" panose="04020705040A02060702" pitchFamily="82" charset="0"/>
            </a:endParaRPr>
          </a:p>
          <a:p>
            <a:endParaRPr lang="en-US" sz="2800" b="1" dirty="0" smtClean="0">
              <a:solidFill>
                <a:srgbClr val="C00000"/>
              </a:solidFill>
              <a:latin typeface="Algerian" panose="04020705040A02060702" pitchFamily="82" charset="0"/>
            </a:endParaRPr>
          </a:p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University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of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Barishal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came into existence in 2011 with some department ,teachers, students .Now it is one of the popular University. 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08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0E64-2012-4285-BA6A-C10BADF86294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Ismail (49)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6AC3-E1B1-4BE2-A919-B382822A652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saturation sat="30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38" y="855631"/>
            <a:ext cx="6630785" cy="32686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/>
          <p:cNvSpPr txBox="1"/>
          <p:nvPr/>
        </p:nvSpPr>
        <p:spPr>
          <a:xfrm>
            <a:off x="6933818" y="797176"/>
            <a:ext cx="508756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Algerian" panose="04020705040A02060702" pitchFamily="82" charset="0"/>
              </a:rPr>
              <a:t>University </a:t>
            </a:r>
            <a:r>
              <a:rPr lang="en-US" sz="2800" b="1" dirty="0">
                <a:solidFill>
                  <a:srgbClr val="C00000"/>
                </a:solidFill>
                <a:latin typeface="Algerian" panose="04020705040A02060702" pitchFamily="82" charset="0"/>
              </a:rPr>
              <a:t>of </a:t>
            </a:r>
            <a:r>
              <a:rPr lang="en-US" sz="2800" b="1" dirty="0" err="1" smtClean="0">
                <a:solidFill>
                  <a:srgbClr val="C00000"/>
                </a:solidFill>
                <a:latin typeface="Algerian" panose="04020705040A02060702" pitchFamily="82" charset="0"/>
              </a:rPr>
              <a:t>Barishal</a:t>
            </a:r>
            <a:endParaRPr lang="en-US" sz="2800" b="1" dirty="0" smtClean="0">
              <a:solidFill>
                <a:srgbClr val="C00000"/>
              </a:solidFill>
              <a:latin typeface="Algerian" panose="04020705040A02060702" pitchFamily="82" charset="0"/>
            </a:endParaRPr>
          </a:p>
          <a:p>
            <a:endParaRPr lang="en-US" sz="2800" b="1" dirty="0" smtClean="0">
              <a:solidFill>
                <a:srgbClr val="C00000"/>
              </a:solidFill>
              <a:latin typeface="Algerian" panose="04020705040A02060702" pitchFamily="82" charset="0"/>
            </a:endParaRPr>
          </a:p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Ink Free" panose="03080402000500000000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Ink Free" panose="03080402000500000000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here are only two University in whole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Ink Free" panose="03080402000500000000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Barishal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Ink Free" panose="03080402000500000000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Division.. 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12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6008-885E-4413-9EAB-AB6DBFB08779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Ismail (49)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6AC3-E1B1-4BE2-A919-B382822A6527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saturation sat="30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5908" y="1964584"/>
            <a:ext cx="6630785" cy="32686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/>
          <p:cNvSpPr txBox="1"/>
          <p:nvPr/>
        </p:nvSpPr>
        <p:spPr>
          <a:xfrm>
            <a:off x="367648" y="943090"/>
            <a:ext cx="50875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Algerian" panose="04020705040A02060702" pitchFamily="82" charset="0"/>
              </a:rPr>
              <a:t>University </a:t>
            </a:r>
            <a:r>
              <a:rPr lang="en-US" sz="2800" b="1" dirty="0">
                <a:solidFill>
                  <a:srgbClr val="C00000"/>
                </a:solidFill>
                <a:latin typeface="Algerian" panose="04020705040A02060702" pitchFamily="82" charset="0"/>
              </a:rPr>
              <a:t>of </a:t>
            </a:r>
            <a:r>
              <a:rPr lang="en-US" sz="2800" b="1" dirty="0" err="1" smtClean="0">
                <a:solidFill>
                  <a:srgbClr val="C00000"/>
                </a:solidFill>
                <a:latin typeface="Algerian" panose="04020705040A02060702" pitchFamily="82" charset="0"/>
              </a:rPr>
              <a:t>Barishal</a:t>
            </a:r>
            <a:endParaRPr lang="en-US" sz="2800" b="1" dirty="0" smtClean="0">
              <a:solidFill>
                <a:srgbClr val="C00000"/>
              </a:solidFill>
              <a:latin typeface="Algerian" panose="04020705040A02060702" pitchFamily="82" charset="0"/>
            </a:endParaRPr>
          </a:p>
          <a:p>
            <a:endParaRPr lang="en-US" sz="2800" b="1" dirty="0" smtClean="0">
              <a:solidFill>
                <a:srgbClr val="C00000"/>
              </a:solidFill>
              <a:latin typeface="Algerian" panose="04020705040A02060702" pitchFamily="82" charset="0"/>
            </a:endParaRPr>
          </a:p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Bradley Hand ITC" panose="03070402050302030203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There are many rivers in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  <a:latin typeface="Bradley Hand ITC" panose="03070402050302030203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Barishal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Bradley Hand ITC" panose="03070402050302030203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around this area there are six District .Across the country many students have come here achieve higher education .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92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F153-719C-419E-BDD6-06CCCB5D9DA9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Ismail (49)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6AC3-E1B1-4BE2-A919-B382822A6527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saturation sat="30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639" y="1449018"/>
            <a:ext cx="4369723" cy="32686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/>
          <p:cNvSpPr txBox="1"/>
          <p:nvPr/>
        </p:nvSpPr>
        <p:spPr>
          <a:xfrm>
            <a:off x="153639" y="291337"/>
            <a:ext cx="50875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Algerian" panose="04020705040A02060702" pitchFamily="82" charset="0"/>
              </a:rPr>
              <a:t>University </a:t>
            </a:r>
            <a:r>
              <a:rPr lang="en-US" sz="2800" b="1" dirty="0">
                <a:solidFill>
                  <a:srgbClr val="C00000"/>
                </a:solidFill>
                <a:latin typeface="Algerian" panose="04020705040A02060702" pitchFamily="82" charset="0"/>
              </a:rPr>
              <a:t>of </a:t>
            </a:r>
            <a:r>
              <a:rPr lang="en-US" sz="2800" b="1" dirty="0" err="1" smtClean="0">
                <a:solidFill>
                  <a:srgbClr val="C00000"/>
                </a:solidFill>
                <a:latin typeface="Algerian" panose="04020705040A02060702" pitchFamily="82" charset="0"/>
              </a:rPr>
              <a:t>Barishal</a:t>
            </a:r>
            <a:endParaRPr lang="en-US" sz="2800" b="1" dirty="0" smtClean="0">
              <a:solidFill>
                <a:srgbClr val="C00000"/>
              </a:solidFill>
              <a:latin typeface="Algerian" panose="04020705040A02060702" pitchFamily="82" charset="0"/>
            </a:endParaRPr>
          </a:p>
          <a:p>
            <a:endParaRPr lang="en-US" sz="2800" b="1" dirty="0" smtClean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52" y="107003"/>
            <a:ext cx="4389995" cy="24221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604" y="2573662"/>
            <a:ext cx="1803987" cy="1230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502" y="3977570"/>
            <a:ext cx="1791084" cy="1054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502" y="5148439"/>
            <a:ext cx="1777089" cy="119715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36290" y="1550173"/>
            <a:ext cx="217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Central Library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60333" y="2975252"/>
            <a:ext cx="38417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Central Mosque</a:t>
            </a:r>
          </a:p>
          <a:p>
            <a:r>
              <a:rPr lang="en-US" sz="3200" dirty="0" smtClean="0"/>
              <a:t>University of </a:t>
            </a:r>
            <a:r>
              <a:rPr lang="en-US" sz="3200" dirty="0" err="1" smtClean="0"/>
              <a:t>Barishal</a:t>
            </a:r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8098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F153-719C-419E-BDD6-06CCCB5D9DA9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Ismail (49)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6AC3-E1B1-4BE2-A919-B382822A652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saturation sat="30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639" y="1449018"/>
            <a:ext cx="4369723" cy="32686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/>
          <p:cNvSpPr txBox="1"/>
          <p:nvPr/>
        </p:nvSpPr>
        <p:spPr>
          <a:xfrm>
            <a:off x="153639" y="291337"/>
            <a:ext cx="50875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Algerian" panose="04020705040A02060702" pitchFamily="82" charset="0"/>
              </a:rPr>
              <a:t>University </a:t>
            </a:r>
            <a:r>
              <a:rPr lang="en-US" sz="2800" b="1" dirty="0">
                <a:solidFill>
                  <a:srgbClr val="C00000"/>
                </a:solidFill>
                <a:latin typeface="Algerian" panose="04020705040A02060702" pitchFamily="82" charset="0"/>
              </a:rPr>
              <a:t>of </a:t>
            </a:r>
            <a:r>
              <a:rPr lang="en-US" sz="2800" b="1" dirty="0" err="1" smtClean="0">
                <a:solidFill>
                  <a:srgbClr val="C00000"/>
                </a:solidFill>
                <a:latin typeface="Algerian" panose="04020705040A02060702" pitchFamily="82" charset="0"/>
              </a:rPr>
              <a:t>Barishal</a:t>
            </a:r>
            <a:endParaRPr lang="en-US" sz="2800" b="1" dirty="0" smtClean="0">
              <a:solidFill>
                <a:srgbClr val="C00000"/>
              </a:solidFill>
              <a:latin typeface="Algerian" panose="04020705040A02060702" pitchFamily="82" charset="0"/>
            </a:endParaRPr>
          </a:p>
          <a:p>
            <a:endParaRPr lang="en-US" sz="2800" b="1" dirty="0" smtClean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507" y="868195"/>
            <a:ext cx="3894702" cy="22112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316" y="3277178"/>
            <a:ext cx="1791084" cy="1054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311" y="4551560"/>
            <a:ext cx="1777089" cy="11971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2" name="TextBox 11"/>
          <p:cNvSpPr txBox="1"/>
          <p:nvPr/>
        </p:nvSpPr>
        <p:spPr>
          <a:xfrm>
            <a:off x="6820551" y="3684421"/>
            <a:ext cx="2060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 </a:t>
            </a:r>
            <a:r>
              <a:rPr lang="en-US" dirty="0" smtClean="0"/>
              <a:t>,University </a:t>
            </a:r>
            <a:r>
              <a:rPr lang="en-US" dirty="0" err="1"/>
              <a:t>of_Barishal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23362" y="1245444"/>
            <a:ext cx="38417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Central Mosque</a:t>
            </a:r>
          </a:p>
          <a:p>
            <a:r>
              <a:rPr lang="en-US" sz="3200" dirty="0" smtClean="0"/>
              <a:t>University of </a:t>
            </a:r>
            <a:r>
              <a:rPr lang="en-US" sz="3200" dirty="0" err="1" smtClean="0"/>
              <a:t>Barishal</a:t>
            </a:r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205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F153-719C-419E-BDD6-06CCCB5D9DA9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Ismail (49)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6AC3-E1B1-4BE2-A919-B382822A652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saturation sat="30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639" y="1449018"/>
            <a:ext cx="4369723" cy="32686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/>
          <p:cNvSpPr txBox="1"/>
          <p:nvPr/>
        </p:nvSpPr>
        <p:spPr>
          <a:xfrm>
            <a:off x="153639" y="291337"/>
            <a:ext cx="50875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Algerian" panose="04020705040A02060702" pitchFamily="82" charset="0"/>
              </a:rPr>
              <a:t>University </a:t>
            </a:r>
            <a:r>
              <a:rPr lang="en-US" sz="2800" b="1" dirty="0">
                <a:solidFill>
                  <a:srgbClr val="C00000"/>
                </a:solidFill>
                <a:latin typeface="Algerian" panose="04020705040A02060702" pitchFamily="82" charset="0"/>
              </a:rPr>
              <a:t>of </a:t>
            </a:r>
            <a:r>
              <a:rPr lang="en-US" sz="2800" b="1" dirty="0" err="1" smtClean="0">
                <a:solidFill>
                  <a:srgbClr val="C00000"/>
                </a:solidFill>
                <a:latin typeface="Algerian" panose="04020705040A02060702" pitchFamily="82" charset="0"/>
              </a:rPr>
              <a:t>Barishal</a:t>
            </a:r>
            <a:endParaRPr lang="en-US" sz="2800" b="1" dirty="0" smtClean="0">
              <a:solidFill>
                <a:srgbClr val="C00000"/>
              </a:solidFill>
              <a:latin typeface="Algerian" panose="04020705040A02060702" pitchFamily="82" charset="0"/>
            </a:endParaRPr>
          </a:p>
          <a:p>
            <a:endParaRPr lang="en-US" sz="2800" b="1" dirty="0" smtClean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916" y="924940"/>
            <a:ext cx="1667834" cy="1292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916" y="3480536"/>
            <a:ext cx="1791084" cy="1054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154" y="4661701"/>
            <a:ext cx="1777089" cy="1197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6304354" y="2614379"/>
            <a:ext cx="2060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Condensed" panose="020B0502040204020203" pitchFamily="34" charset="0"/>
              </a:rPr>
              <a:t>Logo ,University </a:t>
            </a:r>
            <a:r>
              <a:rPr lang="en-US" dirty="0" err="1">
                <a:latin typeface="Bahnschrift Condensed" panose="020B0502040204020203" pitchFamily="34" charset="0"/>
              </a:rPr>
              <a:t>of_Barishal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23362" y="1245444"/>
            <a:ext cx="38417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Central Mosque</a:t>
            </a:r>
          </a:p>
          <a:p>
            <a:r>
              <a:rPr lang="en-US" sz="3200" dirty="0" smtClean="0"/>
              <a:t>University of </a:t>
            </a:r>
            <a:r>
              <a:rPr lang="en-US" sz="3200" dirty="0" err="1" smtClean="0"/>
              <a:t>Barishal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11" y="2152202"/>
            <a:ext cx="4087189" cy="131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0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133</TotalTime>
  <Words>261</Words>
  <Application>Microsoft Office PowerPoint</Application>
  <PresentationFormat>Widescreen</PresentationFormat>
  <Paragraphs>70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Algerian</vt:lpstr>
      <vt:lpstr>Arial</vt:lpstr>
      <vt:lpstr>Arial Black</vt:lpstr>
      <vt:lpstr>Bahnschrift</vt:lpstr>
      <vt:lpstr>Bahnschrift Condensed</vt:lpstr>
      <vt:lpstr>Blackadder ITC</vt:lpstr>
      <vt:lpstr>Bradley Hand ITC</vt:lpstr>
      <vt:lpstr>Calibri</vt:lpstr>
      <vt:lpstr>Garamond</vt:lpstr>
      <vt:lpstr>Harlow Solid Italic</vt:lpstr>
      <vt:lpstr>Ink Free</vt:lpstr>
      <vt:lpstr>Microsoft Himalaya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15</cp:revision>
  <dcterms:created xsi:type="dcterms:W3CDTF">2024-12-06T07:09:18Z</dcterms:created>
  <dcterms:modified xsi:type="dcterms:W3CDTF">2024-12-08T07:08:55Z</dcterms:modified>
</cp:coreProperties>
</file>