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0D42C-3CA9-4C0C-979F-86E063B07C9F}" v="58" dt="2021-12-15T15:10:17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zy A" userId="e857c36b8c94743e" providerId="LiveId" clId="{7FF0D42C-3CA9-4C0C-979F-86E063B07C9F}"/>
    <pc:docChg chg="undo custSel addSld modSld sldOrd modMainMaster">
      <pc:chgData name="Izzy A" userId="e857c36b8c94743e" providerId="LiveId" clId="{7FF0D42C-3CA9-4C0C-979F-86E063B07C9F}" dt="2021-12-15T15:13:28.048" v="2075" actId="207"/>
      <pc:docMkLst>
        <pc:docMk/>
      </pc:docMkLst>
      <pc:sldChg chg="addSp modSp new mod setBg setClrOvrMap">
        <pc:chgData name="Izzy A" userId="e857c36b8c94743e" providerId="LiveId" clId="{7FF0D42C-3CA9-4C0C-979F-86E063B07C9F}" dt="2021-12-15T12:54:01.056" v="261"/>
        <pc:sldMkLst>
          <pc:docMk/>
          <pc:sldMk cId="3945533283" sldId="256"/>
        </pc:sldMkLst>
        <pc:spChg chg="mod ord">
          <ac:chgData name="Izzy A" userId="e857c36b8c94743e" providerId="LiveId" clId="{7FF0D42C-3CA9-4C0C-979F-86E063B07C9F}" dt="2021-12-15T12:52:02.121" v="108" actId="1076"/>
          <ac:spMkLst>
            <pc:docMk/>
            <pc:sldMk cId="3945533283" sldId="256"/>
            <ac:spMk id="2" creationId="{26375A0B-4387-4B34-9B96-174CC4B6967D}"/>
          </ac:spMkLst>
        </pc:spChg>
        <pc:spChg chg="mod">
          <ac:chgData name="Izzy A" userId="e857c36b8c94743e" providerId="LiveId" clId="{7FF0D42C-3CA9-4C0C-979F-86E063B07C9F}" dt="2021-12-15T12:52:04.395" v="109" actId="1076"/>
          <ac:spMkLst>
            <pc:docMk/>
            <pc:sldMk cId="3945533283" sldId="256"/>
            <ac:spMk id="3" creationId="{0A72346C-42FA-4764-91EF-731FF604B8FF}"/>
          </ac:spMkLst>
        </pc:spChg>
        <pc:spChg chg="add mod">
          <ac:chgData name="Izzy A" userId="e857c36b8c94743e" providerId="LiveId" clId="{7FF0D42C-3CA9-4C0C-979F-86E063B07C9F}" dt="2021-12-15T12:53:28.849" v="259" actId="1076"/>
          <ac:spMkLst>
            <pc:docMk/>
            <pc:sldMk cId="3945533283" sldId="256"/>
            <ac:spMk id="4" creationId="{641E2CD5-511F-4719-B765-E72221C7F6E8}"/>
          </ac:spMkLst>
        </pc:spChg>
        <pc:spChg chg="add">
          <ac:chgData name="Izzy A" userId="e857c36b8c94743e" providerId="LiveId" clId="{7FF0D42C-3CA9-4C0C-979F-86E063B07C9F}" dt="2021-12-15T12:51:10.703" v="3" actId="26606"/>
          <ac:spMkLst>
            <pc:docMk/>
            <pc:sldMk cId="3945533283" sldId="256"/>
            <ac:spMk id="8" creationId="{27577DEC-D9A5-404D-9789-702F4319BEC8}"/>
          </ac:spMkLst>
        </pc:spChg>
        <pc:grpChg chg="add">
          <ac:chgData name="Izzy A" userId="e857c36b8c94743e" providerId="LiveId" clId="{7FF0D42C-3CA9-4C0C-979F-86E063B07C9F}" dt="2021-12-15T12:51:10.703" v="3" actId="26606"/>
          <ac:grpSpMkLst>
            <pc:docMk/>
            <pc:sldMk cId="3945533283" sldId="256"/>
            <ac:grpSpMk id="10" creationId="{CEEA9366-CEA8-4F23-B065-4337F0D836FE}"/>
          </ac:grpSpMkLst>
        </pc:grpChg>
      </pc:sldChg>
      <pc:sldChg chg="modSp new mod">
        <pc:chgData name="Izzy A" userId="e857c36b8c94743e" providerId="LiveId" clId="{7FF0D42C-3CA9-4C0C-979F-86E063B07C9F}" dt="2021-12-15T15:13:28.048" v="2075" actId="207"/>
        <pc:sldMkLst>
          <pc:docMk/>
          <pc:sldMk cId="2202024266" sldId="257"/>
        </pc:sldMkLst>
        <pc:spChg chg="mod">
          <ac:chgData name="Izzy A" userId="e857c36b8c94743e" providerId="LiveId" clId="{7FF0D42C-3CA9-4C0C-979F-86E063B07C9F}" dt="2021-12-15T12:54:14.969" v="272" actId="20577"/>
          <ac:spMkLst>
            <pc:docMk/>
            <pc:sldMk cId="2202024266" sldId="257"/>
            <ac:spMk id="2" creationId="{1150F0CC-A32B-40AA-9B99-7E63A6197331}"/>
          </ac:spMkLst>
        </pc:spChg>
        <pc:spChg chg="mod">
          <ac:chgData name="Izzy A" userId="e857c36b8c94743e" providerId="LiveId" clId="{7FF0D42C-3CA9-4C0C-979F-86E063B07C9F}" dt="2021-12-15T15:13:28.048" v="2075" actId="207"/>
          <ac:spMkLst>
            <pc:docMk/>
            <pc:sldMk cId="2202024266" sldId="257"/>
            <ac:spMk id="3" creationId="{BE079316-EBAE-424D-9EB9-FBE3AD709A28}"/>
          </ac:spMkLst>
        </pc:spChg>
      </pc:sldChg>
      <pc:sldChg chg="addSp delSp modSp new mod">
        <pc:chgData name="Izzy A" userId="e857c36b8c94743e" providerId="LiveId" clId="{7FF0D42C-3CA9-4C0C-979F-86E063B07C9F}" dt="2021-12-15T13:48:30.528" v="1626" actId="1076"/>
        <pc:sldMkLst>
          <pc:docMk/>
          <pc:sldMk cId="202481244" sldId="258"/>
        </pc:sldMkLst>
        <pc:spChg chg="mod">
          <ac:chgData name="Izzy A" userId="e857c36b8c94743e" providerId="LiveId" clId="{7FF0D42C-3CA9-4C0C-979F-86E063B07C9F}" dt="2021-12-15T12:58:45.356" v="673" actId="20577"/>
          <ac:spMkLst>
            <pc:docMk/>
            <pc:sldMk cId="202481244" sldId="258"/>
            <ac:spMk id="2" creationId="{A79CE0D9-5D87-432B-A224-14AF2D44C836}"/>
          </ac:spMkLst>
        </pc:spChg>
        <pc:spChg chg="del">
          <ac:chgData name="Izzy A" userId="e857c36b8c94743e" providerId="LiveId" clId="{7FF0D42C-3CA9-4C0C-979F-86E063B07C9F}" dt="2021-12-15T12:56:31.928" v="634"/>
          <ac:spMkLst>
            <pc:docMk/>
            <pc:sldMk cId="202481244" sldId="258"/>
            <ac:spMk id="3" creationId="{E76CD46E-579A-44EA-9957-CCAFFB8B17B9}"/>
          </ac:spMkLst>
        </pc:spChg>
        <pc:spChg chg="add mod">
          <ac:chgData name="Izzy A" userId="e857c36b8c94743e" providerId="LiveId" clId="{7FF0D42C-3CA9-4C0C-979F-86E063B07C9F}" dt="2021-12-15T12:57:03.267" v="650" actId="1076"/>
          <ac:spMkLst>
            <pc:docMk/>
            <pc:sldMk cId="202481244" sldId="258"/>
            <ac:spMk id="7" creationId="{D77F9C51-43F1-4BA7-A01D-874F52DDDE3D}"/>
          </ac:spMkLst>
        </pc:spChg>
        <pc:spChg chg="add mod">
          <ac:chgData name="Izzy A" userId="e857c36b8c94743e" providerId="LiveId" clId="{7FF0D42C-3CA9-4C0C-979F-86E063B07C9F}" dt="2021-12-15T12:57:30.322" v="662" actId="404"/>
          <ac:spMkLst>
            <pc:docMk/>
            <pc:sldMk cId="202481244" sldId="258"/>
            <ac:spMk id="8" creationId="{63E86B35-2E74-4986-990F-4A0A82655EC5}"/>
          </ac:spMkLst>
        </pc:spChg>
        <pc:spChg chg="add del">
          <ac:chgData name="Izzy A" userId="e857c36b8c94743e" providerId="LiveId" clId="{7FF0D42C-3CA9-4C0C-979F-86E063B07C9F}" dt="2021-12-15T12:57:49.795" v="664" actId="11529"/>
          <ac:spMkLst>
            <pc:docMk/>
            <pc:sldMk cId="202481244" sldId="258"/>
            <ac:spMk id="9" creationId="{469DB173-5621-4917-92FC-B295D4C73200}"/>
          </ac:spMkLst>
        </pc:spChg>
        <pc:spChg chg="add del">
          <ac:chgData name="Izzy A" userId="e857c36b8c94743e" providerId="LiveId" clId="{7FF0D42C-3CA9-4C0C-979F-86E063B07C9F}" dt="2021-12-15T12:57:55.709" v="666" actId="11529"/>
          <ac:spMkLst>
            <pc:docMk/>
            <pc:sldMk cId="202481244" sldId="258"/>
            <ac:spMk id="10" creationId="{E9E931F7-44DB-49E5-954F-674FB1803AC0}"/>
          </ac:spMkLst>
        </pc:spChg>
        <pc:spChg chg="add del mod">
          <ac:chgData name="Izzy A" userId="e857c36b8c94743e" providerId="LiveId" clId="{7FF0D42C-3CA9-4C0C-979F-86E063B07C9F}" dt="2021-12-15T12:58:01.125" v="668" actId="767"/>
          <ac:spMkLst>
            <pc:docMk/>
            <pc:sldMk cId="202481244" sldId="258"/>
            <ac:spMk id="11" creationId="{049EAEC5-3EC0-46D0-A133-303FF49F89AB}"/>
          </ac:spMkLst>
        </pc:spChg>
        <pc:spChg chg="add mod">
          <ac:chgData name="Izzy A" userId="e857c36b8c94743e" providerId="LiveId" clId="{7FF0D42C-3CA9-4C0C-979F-86E063B07C9F}" dt="2021-12-15T13:48:30.528" v="1626" actId="1076"/>
          <ac:spMkLst>
            <pc:docMk/>
            <pc:sldMk cId="202481244" sldId="258"/>
            <ac:spMk id="15" creationId="{4C1F77AA-A1B3-48B9-B270-31B3F044687E}"/>
          </ac:spMkLst>
        </pc:spChg>
        <pc:picChg chg="add mod">
          <ac:chgData name="Izzy A" userId="e857c36b8c94743e" providerId="LiveId" clId="{7FF0D42C-3CA9-4C0C-979F-86E063B07C9F}" dt="2021-12-15T12:56:41.930" v="639" actId="14100"/>
          <ac:picMkLst>
            <pc:docMk/>
            <pc:sldMk cId="202481244" sldId="258"/>
            <ac:picMk id="4" creationId="{4B1B6E2F-A923-418B-AF33-A7D1516AC4E2}"/>
          </ac:picMkLst>
        </pc:picChg>
        <pc:picChg chg="add mod">
          <ac:chgData name="Izzy A" userId="e857c36b8c94743e" providerId="LiveId" clId="{7FF0D42C-3CA9-4C0C-979F-86E063B07C9F}" dt="2021-12-15T12:56:47.675" v="641" actId="1076"/>
          <ac:picMkLst>
            <pc:docMk/>
            <pc:sldMk cId="202481244" sldId="258"/>
            <ac:picMk id="5" creationId="{589C28DA-5C58-4F42-9996-53F106D8C449}"/>
          </ac:picMkLst>
        </pc:picChg>
        <pc:cxnChg chg="add mod">
          <ac:chgData name="Izzy A" userId="e857c36b8c94743e" providerId="LiveId" clId="{7FF0D42C-3CA9-4C0C-979F-86E063B07C9F}" dt="2021-12-15T12:58:36.450" v="672" actId="208"/>
          <ac:cxnSpMkLst>
            <pc:docMk/>
            <pc:sldMk cId="202481244" sldId="258"/>
            <ac:cxnSpMk id="13" creationId="{EFDC7837-D18C-480D-ADF5-2C9A23FB9BD2}"/>
          </ac:cxnSpMkLst>
        </pc:cxnChg>
      </pc:sldChg>
      <pc:sldChg chg="addSp delSp modSp new mod ord">
        <pc:chgData name="Izzy A" userId="e857c36b8c94743e" providerId="LiveId" clId="{7FF0D42C-3CA9-4C0C-979F-86E063B07C9F}" dt="2021-12-15T13:49:16.589" v="1634" actId="207"/>
        <pc:sldMkLst>
          <pc:docMk/>
          <pc:sldMk cId="824488754" sldId="259"/>
        </pc:sldMkLst>
        <pc:spChg chg="mod">
          <ac:chgData name="Izzy A" userId="e857c36b8c94743e" providerId="LiveId" clId="{7FF0D42C-3CA9-4C0C-979F-86E063B07C9F}" dt="2021-12-15T12:59:33.548" v="730" actId="20577"/>
          <ac:spMkLst>
            <pc:docMk/>
            <pc:sldMk cId="824488754" sldId="259"/>
            <ac:spMk id="2" creationId="{439847A3-2B33-40C1-96D4-ABFCF943B02C}"/>
          </ac:spMkLst>
        </pc:spChg>
        <pc:spChg chg="del">
          <ac:chgData name="Izzy A" userId="e857c36b8c94743e" providerId="LiveId" clId="{7FF0D42C-3CA9-4C0C-979F-86E063B07C9F}" dt="2021-12-15T13:00:12.170" v="731"/>
          <ac:spMkLst>
            <pc:docMk/>
            <pc:sldMk cId="824488754" sldId="259"/>
            <ac:spMk id="3" creationId="{057CFF14-C7DE-484F-91C4-6EBBB68C926A}"/>
          </ac:spMkLst>
        </pc:spChg>
        <pc:spChg chg="add mod">
          <ac:chgData name="Izzy A" userId="e857c36b8c94743e" providerId="LiveId" clId="{7FF0D42C-3CA9-4C0C-979F-86E063B07C9F}" dt="2021-12-15T13:49:16.589" v="1634" actId="207"/>
          <ac:spMkLst>
            <pc:docMk/>
            <pc:sldMk cId="824488754" sldId="259"/>
            <ac:spMk id="6" creationId="{97D57ADF-C4A7-4408-BDCA-B120BB126578}"/>
          </ac:spMkLst>
        </pc:spChg>
        <pc:spChg chg="add mod">
          <ac:chgData name="Izzy A" userId="e857c36b8c94743e" providerId="LiveId" clId="{7FF0D42C-3CA9-4C0C-979F-86E063B07C9F}" dt="2021-12-15T13:02:57.819" v="807" actId="1076"/>
          <ac:spMkLst>
            <pc:docMk/>
            <pc:sldMk cId="824488754" sldId="259"/>
            <ac:spMk id="8" creationId="{B410A688-DC76-4082-9D92-E79CE820496F}"/>
          </ac:spMkLst>
        </pc:spChg>
        <pc:picChg chg="add mod modCrop">
          <ac:chgData name="Izzy A" userId="e857c36b8c94743e" providerId="LiveId" clId="{7FF0D42C-3CA9-4C0C-979F-86E063B07C9F}" dt="2021-12-15T13:01:58.308" v="780" actId="732"/>
          <ac:picMkLst>
            <pc:docMk/>
            <pc:sldMk cId="824488754" sldId="259"/>
            <ac:picMk id="4" creationId="{79705F53-E292-4D95-B1F3-E16F7C655B6C}"/>
          </ac:picMkLst>
        </pc:picChg>
      </pc:sldChg>
      <pc:sldChg chg="addSp delSp modSp new mod">
        <pc:chgData name="Izzy A" userId="e857c36b8c94743e" providerId="LiveId" clId="{7FF0D42C-3CA9-4C0C-979F-86E063B07C9F}" dt="2021-12-15T15:08:14.258" v="1978" actId="1076"/>
        <pc:sldMkLst>
          <pc:docMk/>
          <pc:sldMk cId="4026042928" sldId="260"/>
        </pc:sldMkLst>
        <pc:spChg chg="mod">
          <ac:chgData name="Izzy A" userId="e857c36b8c94743e" providerId="LiveId" clId="{7FF0D42C-3CA9-4C0C-979F-86E063B07C9F}" dt="2021-12-15T13:01:13.005" v="766" actId="20577"/>
          <ac:spMkLst>
            <pc:docMk/>
            <pc:sldMk cId="4026042928" sldId="260"/>
            <ac:spMk id="2" creationId="{4B70F054-9CB7-4C41-BBE8-1613F1E7BF59}"/>
          </ac:spMkLst>
        </pc:spChg>
        <pc:spChg chg="del">
          <ac:chgData name="Izzy A" userId="e857c36b8c94743e" providerId="LiveId" clId="{7FF0D42C-3CA9-4C0C-979F-86E063B07C9F}" dt="2021-12-15T13:01:30.555" v="770" actId="478"/>
          <ac:spMkLst>
            <pc:docMk/>
            <pc:sldMk cId="4026042928" sldId="260"/>
            <ac:spMk id="3" creationId="{D3EA0166-692C-4FA4-8130-D4BF7234220C}"/>
          </ac:spMkLst>
        </pc:spChg>
        <pc:spChg chg="add mod">
          <ac:chgData name="Izzy A" userId="e857c36b8c94743e" providerId="LiveId" clId="{7FF0D42C-3CA9-4C0C-979F-86E063B07C9F}" dt="2021-12-15T15:08:14.258" v="1978" actId="1076"/>
          <ac:spMkLst>
            <pc:docMk/>
            <pc:sldMk cId="4026042928" sldId="260"/>
            <ac:spMk id="6" creationId="{B657CAE5-9763-477B-B7CA-8CAA85E35ADA}"/>
          </ac:spMkLst>
        </pc:spChg>
        <pc:spChg chg="add mod">
          <ac:chgData name="Izzy A" userId="e857c36b8c94743e" providerId="LiveId" clId="{7FF0D42C-3CA9-4C0C-979F-86E063B07C9F}" dt="2021-12-15T14:49:38.863" v="1954" actId="20577"/>
          <ac:spMkLst>
            <pc:docMk/>
            <pc:sldMk cId="4026042928" sldId="260"/>
            <ac:spMk id="8" creationId="{10DF4069-1509-42D1-BF26-FCECCD26E60F}"/>
          </ac:spMkLst>
        </pc:spChg>
        <pc:spChg chg="add mod">
          <ac:chgData name="Izzy A" userId="e857c36b8c94743e" providerId="LiveId" clId="{7FF0D42C-3CA9-4C0C-979F-86E063B07C9F}" dt="2021-12-15T15:06:49.965" v="1961" actId="14100"/>
          <ac:spMkLst>
            <pc:docMk/>
            <pc:sldMk cId="4026042928" sldId="260"/>
            <ac:spMk id="9" creationId="{A5E9228D-7851-4313-9B6B-EAF473388295}"/>
          </ac:spMkLst>
        </pc:spChg>
        <pc:spChg chg="add mod">
          <ac:chgData name="Izzy A" userId="e857c36b8c94743e" providerId="LiveId" clId="{7FF0D42C-3CA9-4C0C-979F-86E063B07C9F}" dt="2021-12-15T15:07:03.935" v="1964" actId="14100"/>
          <ac:spMkLst>
            <pc:docMk/>
            <pc:sldMk cId="4026042928" sldId="260"/>
            <ac:spMk id="10" creationId="{B6294994-878E-430A-B5BA-B7E51EB9CAC3}"/>
          </ac:spMkLst>
        </pc:spChg>
        <pc:spChg chg="add mod">
          <ac:chgData name="Izzy A" userId="e857c36b8c94743e" providerId="LiveId" clId="{7FF0D42C-3CA9-4C0C-979F-86E063B07C9F}" dt="2021-12-15T15:07:15.156" v="1967" actId="14100"/>
          <ac:spMkLst>
            <pc:docMk/>
            <pc:sldMk cId="4026042928" sldId="260"/>
            <ac:spMk id="11" creationId="{1CE0800F-5E26-4886-B871-84B77328638E}"/>
          </ac:spMkLst>
        </pc:spChg>
        <pc:picChg chg="add mod modCrop">
          <ac:chgData name="Izzy A" userId="e857c36b8c94743e" providerId="LiveId" clId="{7FF0D42C-3CA9-4C0C-979F-86E063B07C9F}" dt="2021-12-15T13:04:38.457" v="843" actId="14100"/>
          <ac:picMkLst>
            <pc:docMk/>
            <pc:sldMk cId="4026042928" sldId="260"/>
            <ac:picMk id="4" creationId="{D7FCD369-B645-4818-B92D-39C0092A619F}"/>
          </ac:picMkLst>
        </pc:picChg>
        <pc:cxnChg chg="add mod">
          <ac:chgData name="Izzy A" userId="e857c36b8c94743e" providerId="LiveId" clId="{7FF0D42C-3CA9-4C0C-979F-86E063B07C9F}" dt="2021-12-15T15:07:39.173" v="1970" actId="14100"/>
          <ac:cxnSpMkLst>
            <pc:docMk/>
            <pc:sldMk cId="4026042928" sldId="260"/>
            <ac:cxnSpMk id="13" creationId="{190BF028-F6F4-432B-AF7B-454F3AE6C59D}"/>
          </ac:cxnSpMkLst>
        </pc:cxnChg>
        <pc:cxnChg chg="add mod">
          <ac:chgData name="Izzy A" userId="e857c36b8c94743e" providerId="LiveId" clId="{7FF0D42C-3CA9-4C0C-979F-86E063B07C9F}" dt="2021-12-15T15:07:43.264" v="1972" actId="1076"/>
          <ac:cxnSpMkLst>
            <pc:docMk/>
            <pc:sldMk cId="4026042928" sldId="260"/>
            <ac:cxnSpMk id="15" creationId="{699F806F-9E5A-4D16-911D-487EBC1AF62A}"/>
          </ac:cxnSpMkLst>
        </pc:cxnChg>
        <pc:cxnChg chg="add mod">
          <ac:chgData name="Izzy A" userId="e857c36b8c94743e" providerId="LiveId" clId="{7FF0D42C-3CA9-4C0C-979F-86E063B07C9F}" dt="2021-12-15T15:08:11.784" v="1977" actId="14100"/>
          <ac:cxnSpMkLst>
            <pc:docMk/>
            <pc:sldMk cId="4026042928" sldId="260"/>
            <ac:cxnSpMk id="17" creationId="{D5BAAB31-923F-4026-90F9-0315D8E8B356}"/>
          </ac:cxnSpMkLst>
        </pc:cxnChg>
      </pc:sldChg>
      <pc:sldChg chg="addSp delSp modSp new mod">
        <pc:chgData name="Izzy A" userId="e857c36b8c94743e" providerId="LiveId" clId="{7FF0D42C-3CA9-4C0C-979F-86E063B07C9F}" dt="2021-12-15T15:09:03.007" v="1988" actId="14100"/>
        <pc:sldMkLst>
          <pc:docMk/>
          <pc:sldMk cId="3603288283" sldId="261"/>
        </pc:sldMkLst>
        <pc:spChg chg="mod">
          <ac:chgData name="Izzy A" userId="e857c36b8c94743e" providerId="LiveId" clId="{7FF0D42C-3CA9-4C0C-979F-86E063B07C9F}" dt="2021-12-15T13:05:51.249" v="963" actId="27636"/>
          <ac:spMkLst>
            <pc:docMk/>
            <pc:sldMk cId="3603288283" sldId="261"/>
            <ac:spMk id="2" creationId="{61464AF2-03DB-4B15-B2DD-DC03F0540E87}"/>
          </ac:spMkLst>
        </pc:spChg>
        <pc:spChg chg="del">
          <ac:chgData name="Izzy A" userId="e857c36b8c94743e" providerId="LiveId" clId="{7FF0D42C-3CA9-4C0C-979F-86E063B07C9F}" dt="2021-12-15T13:05:45.652" v="958" actId="478"/>
          <ac:spMkLst>
            <pc:docMk/>
            <pc:sldMk cId="3603288283" sldId="261"/>
            <ac:spMk id="3" creationId="{BE60C8D7-9CDA-4A12-998A-2AB2D49A13AD}"/>
          </ac:spMkLst>
        </pc:spChg>
        <pc:spChg chg="add del">
          <ac:chgData name="Izzy A" userId="e857c36b8c94743e" providerId="LiveId" clId="{7FF0D42C-3CA9-4C0C-979F-86E063B07C9F}" dt="2021-12-15T13:06:46.488" v="970" actId="22"/>
          <ac:spMkLst>
            <pc:docMk/>
            <pc:sldMk cId="3603288283" sldId="261"/>
            <ac:spMk id="10" creationId="{D90043B2-0422-4FC6-A537-9C39649FDD8E}"/>
          </ac:spMkLst>
        </pc:spChg>
        <pc:spChg chg="add mod">
          <ac:chgData name="Izzy A" userId="e857c36b8c94743e" providerId="LiveId" clId="{7FF0D42C-3CA9-4C0C-979F-86E063B07C9F}" dt="2021-12-15T13:07:21.540" v="1010" actId="1076"/>
          <ac:spMkLst>
            <pc:docMk/>
            <pc:sldMk cId="3603288283" sldId="261"/>
            <ac:spMk id="11" creationId="{8FAD6CA0-135D-4A43-9B4F-B69DB1C061B0}"/>
          </ac:spMkLst>
        </pc:spChg>
        <pc:spChg chg="add mod">
          <ac:chgData name="Izzy A" userId="e857c36b8c94743e" providerId="LiveId" clId="{7FF0D42C-3CA9-4C0C-979F-86E063B07C9F}" dt="2021-12-15T13:07:16.123" v="1009" actId="20577"/>
          <ac:spMkLst>
            <pc:docMk/>
            <pc:sldMk cId="3603288283" sldId="261"/>
            <ac:spMk id="12" creationId="{B2F9E7F2-1EF8-4E93-A638-AD4B6F5687A3}"/>
          </ac:spMkLst>
        </pc:spChg>
        <pc:spChg chg="add mod">
          <ac:chgData name="Izzy A" userId="e857c36b8c94743e" providerId="LiveId" clId="{7FF0D42C-3CA9-4C0C-979F-86E063B07C9F}" dt="2021-12-15T15:09:03.007" v="1988" actId="14100"/>
          <ac:spMkLst>
            <pc:docMk/>
            <pc:sldMk cId="3603288283" sldId="261"/>
            <ac:spMk id="13" creationId="{AF0C0E5E-2EB6-46FB-A7AC-B4003F41AF92}"/>
          </ac:spMkLst>
        </pc:spChg>
        <pc:spChg chg="add mod">
          <ac:chgData name="Izzy A" userId="e857c36b8c94743e" providerId="LiveId" clId="{7FF0D42C-3CA9-4C0C-979F-86E063B07C9F}" dt="2021-12-15T15:09:00.322" v="1987" actId="14100"/>
          <ac:spMkLst>
            <pc:docMk/>
            <pc:sldMk cId="3603288283" sldId="261"/>
            <ac:spMk id="14" creationId="{42DA1B1C-508E-488B-94A7-6F40C7D26A18}"/>
          </ac:spMkLst>
        </pc:spChg>
        <pc:picChg chg="add mod">
          <ac:chgData name="Izzy A" userId="e857c36b8c94743e" providerId="LiveId" clId="{7FF0D42C-3CA9-4C0C-979F-86E063B07C9F}" dt="2021-12-15T15:08:52.926" v="1984" actId="1076"/>
          <ac:picMkLst>
            <pc:docMk/>
            <pc:sldMk cId="3603288283" sldId="261"/>
            <ac:picMk id="4" creationId="{A1120CF6-E69D-44AC-978E-F716246FE44D}"/>
          </ac:picMkLst>
        </pc:picChg>
        <pc:cxnChg chg="add mod">
          <ac:chgData name="Izzy A" userId="e857c36b8c94743e" providerId="LiveId" clId="{7FF0D42C-3CA9-4C0C-979F-86E063B07C9F}" dt="2021-12-15T13:06:23.725" v="965" actId="208"/>
          <ac:cxnSpMkLst>
            <pc:docMk/>
            <pc:sldMk cId="3603288283" sldId="261"/>
            <ac:cxnSpMk id="6" creationId="{56C1C776-C58E-4E38-847B-E505E2FF01D2}"/>
          </ac:cxnSpMkLst>
        </pc:cxnChg>
        <pc:cxnChg chg="add mod">
          <ac:chgData name="Izzy A" userId="e857c36b8c94743e" providerId="LiveId" clId="{7FF0D42C-3CA9-4C0C-979F-86E063B07C9F}" dt="2021-12-15T13:06:34.590" v="968" actId="14100"/>
          <ac:cxnSpMkLst>
            <pc:docMk/>
            <pc:sldMk cId="3603288283" sldId="261"/>
            <ac:cxnSpMk id="7" creationId="{CEDA9692-D296-4FA7-8D90-A8E15E326158}"/>
          </ac:cxnSpMkLst>
        </pc:cxnChg>
      </pc:sldChg>
      <pc:sldChg chg="addSp delSp modSp new mod">
        <pc:chgData name="Izzy A" userId="e857c36b8c94743e" providerId="LiveId" clId="{7FF0D42C-3CA9-4C0C-979F-86E063B07C9F}" dt="2021-12-15T13:50:04.899" v="1639" actId="1076"/>
        <pc:sldMkLst>
          <pc:docMk/>
          <pc:sldMk cId="1180008302" sldId="262"/>
        </pc:sldMkLst>
        <pc:spChg chg="mod">
          <ac:chgData name="Izzy A" userId="e857c36b8c94743e" providerId="LiveId" clId="{7FF0D42C-3CA9-4C0C-979F-86E063B07C9F}" dt="2021-12-15T13:07:53.207" v="1062" actId="20577"/>
          <ac:spMkLst>
            <pc:docMk/>
            <pc:sldMk cId="1180008302" sldId="262"/>
            <ac:spMk id="2" creationId="{A2188D6C-8294-45BA-A82C-ADFDD01AE299}"/>
          </ac:spMkLst>
        </pc:spChg>
        <pc:spChg chg="del">
          <ac:chgData name="Izzy A" userId="e857c36b8c94743e" providerId="LiveId" clId="{7FF0D42C-3CA9-4C0C-979F-86E063B07C9F}" dt="2021-12-15T13:29:05.362" v="1192" actId="478"/>
          <ac:spMkLst>
            <pc:docMk/>
            <pc:sldMk cId="1180008302" sldId="262"/>
            <ac:spMk id="3" creationId="{EE86A99C-D18F-4E20-97A8-BECFDDA9A6DA}"/>
          </ac:spMkLst>
        </pc:spChg>
        <pc:spChg chg="add mod">
          <ac:chgData name="Izzy A" userId="e857c36b8c94743e" providerId="LiveId" clId="{7FF0D42C-3CA9-4C0C-979F-86E063B07C9F}" dt="2021-12-15T13:50:04.899" v="1639" actId="1076"/>
          <ac:spMkLst>
            <pc:docMk/>
            <pc:sldMk cId="1180008302" sldId="262"/>
            <ac:spMk id="7" creationId="{CFDCBD8D-BAA9-4D4E-AFBE-6BA8C8654940}"/>
          </ac:spMkLst>
        </pc:spChg>
        <pc:spChg chg="add mod">
          <ac:chgData name="Izzy A" userId="e857c36b8c94743e" providerId="LiveId" clId="{7FF0D42C-3CA9-4C0C-979F-86E063B07C9F}" dt="2021-12-15T13:49:58.584" v="1637" actId="207"/>
          <ac:spMkLst>
            <pc:docMk/>
            <pc:sldMk cId="1180008302" sldId="262"/>
            <ac:spMk id="9" creationId="{18FF0931-443F-4371-80FD-0B06978CB56A}"/>
          </ac:spMkLst>
        </pc:spChg>
        <pc:picChg chg="add del mod">
          <ac:chgData name="Izzy A" userId="e857c36b8c94743e" providerId="LiveId" clId="{7FF0D42C-3CA9-4C0C-979F-86E063B07C9F}" dt="2021-12-15T13:27:36.860" v="1142" actId="21"/>
          <ac:picMkLst>
            <pc:docMk/>
            <pc:sldMk cId="1180008302" sldId="262"/>
            <ac:picMk id="4" creationId="{A54CAC11-C4E5-4D77-87AE-A426E69A36CB}"/>
          </ac:picMkLst>
        </pc:picChg>
        <pc:picChg chg="add mod modCrop">
          <ac:chgData name="Izzy A" userId="e857c36b8c94743e" providerId="LiveId" clId="{7FF0D42C-3CA9-4C0C-979F-86E063B07C9F}" dt="2021-12-15T13:50:01.311" v="1638" actId="14100"/>
          <ac:picMkLst>
            <pc:docMk/>
            <pc:sldMk cId="1180008302" sldId="262"/>
            <ac:picMk id="5" creationId="{8F7ED871-DD42-4D6A-BD19-5975627C2A30}"/>
          </ac:picMkLst>
        </pc:picChg>
      </pc:sldChg>
      <pc:sldChg chg="addSp delSp modSp new mod">
        <pc:chgData name="Izzy A" userId="e857c36b8c94743e" providerId="LiveId" clId="{7FF0D42C-3CA9-4C0C-979F-86E063B07C9F}" dt="2021-12-15T15:09:15.698" v="1992" actId="14100"/>
        <pc:sldMkLst>
          <pc:docMk/>
          <pc:sldMk cId="1451478698" sldId="263"/>
        </pc:sldMkLst>
        <pc:spChg chg="mod">
          <ac:chgData name="Izzy A" userId="e857c36b8c94743e" providerId="LiveId" clId="{7FF0D42C-3CA9-4C0C-979F-86E063B07C9F}" dt="2021-12-15T13:23:43.120" v="1103" actId="20577"/>
          <ac:spMkLst>
            <pc:docMk/>
            <pc:sldMk cId="1451478698" sldId="263"/>
            <ac:spMk id="2" creationId="{F5E00A6A-5624-46E2-9EC0-21A8B3698963}"/>
          </ac:spMkLst>
        </pc:spChg>
        <pc:spChg chg="del">
          <ac:chgData name="Izzy A" userId="e857c36b8c94743e" providerId="LiveId" clId="{7FF0D42C-3CA9-4C0C-979F-86E063B07C9F}" dt="2021-12-15T13:25:25.500" v="1130" actId="478"/>
          <ac:spMkLst>
            <pc:docMk/>
            <pc:sldMk cId="1451478698" sldId="263"/>
            <ac:spMk id="3" creationId="{54DB5F34-EFFC-4F3A-ABE7-12AA73B4E00F}"/>
          </ac:spMkLst>
        </pc:spChg>
        <pc:spChg chg="add mod">
          <ac:chgData name="Izzy A" userId="e857c36b8c94743e" providerId="LiveId" clId="{7FF0D42C-3CA9-4C0C-979F-86E063B07C9F}" dt="2021-12-15T13:25:07.780" v="1125" actId="1076"/>
          <ac:spMkLst>
            <pc:docMk/>
            <pc:sldMk cId="1451478698" sldId="263"/>
            <ac:spMk id="7" creationId="{54234BEB-3349-4B07-BEDD-DEB83871C965}"/>
          </ac:spMkLst>
        </pc:spChg>
        <pc:spChg chg="add mod">
          <ac:chgData name="Izzy A" userId="e857c36b8c94743e" providerId="LiveId" clId="{7FF0D42C-3CA9-4C0C-979F-86E063B07C9F}" dt="2021-12-15T13:49:36.805" v="1635" actId="207"/>
          <ac:spMkLst>
            <pc:docMk/>
            <pc:sldMk cId="1451478698" sldId="263"/>
            <ac:spMk id="9" creationId="{BC8F2335-971F-41BD-B603-C81013B7057D}"/>
          </ac:spMkLst>
        </pc:spChg>
        <pc:spChg chg="add mod">
          <ac:chgData name="Izzy A" userId="e857c36b8c94743e" providerId="LiveId" clId="{7FF0D42C-3CA9-4C0C-979F-86E063B07C9F}" dt="2021-12-15T15:09:15.698" v="1992" actId="14100"/>
          <ac:spMkLst>
            <pc:docMk/>
            <pc:sldMk cId="1451478698" sldId="263"/>
            <ac:spMk id="15" creationId="{D093D28A-BE8A-483E-A89C-0B1B12D93DAD}"/>
          </ac:spMkLst>
        </pc:spChg>
        <pc:picChg chg="add mod modCrop">
          <ac:chgData name="Izzy A" userId="e857c36b8c94743e" providerId="LiveId" clId="{7FF0D42C-3CA9-4C0C-979F-86E063B07C9F}" dt="2021-12-15T13:24:12.190" v="1108" actId="1076"/>
          <ac:picMkLst>
            <pc:docMk/>
            <pc:sldMk cId="1451478698" sldId="263"/>
            <ac:picMk id="4" creationId="{F5161B93-CDF3-4ECC-BEC3-1C6920084928}"/>
          </ac:picMkLst>
        </pc:picChg>
        <pc:picChg chg="add mod modCrop">
          <ac:chgData name="Izzy A" userId="e857c36b8c94743e" providerId="LiveId" clId="{7FF0D42C-3CA9-4C0C-979F-86E063B07C9F}" dt="2021-12-15T13:24:39.724" v="1116" actId="732"/>
          <ac:picMkLst>
            <pc:docMk/>
            <pc:sldMk cId="1451478698" sldId="263"/>
            <ac:picMk id="5" creationId="{54C19648-B91F-4900-AA5E-823C55EB6DB9}"/>
          </ac:picMkLst>
        </pc:picChg>
        <pc:picChg chg="add mod">
          <ac:chgData name="Izzy A" userId="e857c36b8c94743e" providerId="LiveId" clId="{7FF0D42C-3CA9-4C0C-979F-86E063B07C9F}" dt="2021-12-15T13:26:13.221" v="1133" actId="1076"/>
          <ac:picMkLst>
            <pc:docMk/>
            <pc:sldMk cId="1451478698" sldId="263"/>
            <ac:picMk id="11" creationId="{CA98CBF5-94F4-46EB-905E-1ABC7F66F8EF}"/>
          </ac:picMkLst>
        </pc:picChg>
        <pc:cxnChg chg="add mod">
          <ac:chgData name="Izzy A" userId="e857c36b8c94743e" providerId="LiveId" clId="{7FF0D42C-3CA9-4C0C-979F-86E063B07C9F}" dt="2021-12-15T13:26:38.133" v="1137" actId="14100"/>
          <ac:cxnSpMkLst>
            <pc:docMk/>
            <pc:sldMk cId="1451478698" sldId="263"/>
            <ac:cxnSpMk id="12" creationId="{4CA3E81A-2A1B-4CE8-BDA3-A35E8DB271C3}"/>
          </ac:cxnSpMkLst>
        </pc:cxnChg>
      </pc:sldChg>
      <pc:sldChg chg="addSp delSp modSp new mod">
        <pc:chgData name="Izzy A" userId="e857c36b8c94743e" providerId="LiveId" clId="{7FF0D42C-3CA9-4C0C-979F-86E063B07C9F}" dt="2021-12-15T13:49:46.833" v="1636" actId="207"/>
        <pc:sldMkLst>
          <pc:docMk/>
          <pc:sldMk cId="2226360058" sldId="264"/>
        </pc:sldMkLst>
        <pc:spChg chg="mod">
          <ac:chgData name="Izzy A" userId="e857c36b8c94743e" providerId="LiveId" clId="{7FF0D42C-3CA9-4C0C-979F-86E063B07C9F}" dt="2021-12-15T13:27:57.345" v="1163" actId="20577"/>
          <ac:spMkLst>
            <pc:docMk/>
            <pc:sldMk cId="2226360058" sldId="264"/>
            <ac:spMk id="2" creationId="{6D012B5B-6F78-46F5-ABF2-D6C4232D6BAD}"/>
          </ac:spMkLst>
        </pc:spChg>
        <pc:spChg chg="del">
          <ac:chgData name="Izzy A" userId="e857c36b8c94743e" providerId="LiveId" clId="{7FF0D42C-3CA9-4C0C-979F-86E063B07C9F}" dt="2021-12-15T13:27:42.424" v="1144" actId="478"/>
          <ac:spMkLst>
            <pc:docMk/>
            <pc:sldMk cId="2226360058" sldId="264"/>
            <ac:spMk id="3" creationId="{B0840657-A156-4BDB-A127-502AE5FD5578}"/>
          </ac:spMkLst>
        </pc:spChg>
        <pc:spChg chg="add mod">
          <ac:chgData name="Izzy A" userId="e857c36b8c94743e" providerId="LiveId" clId="{7FF0D42C-3CA9-4C0C-979F-86E063B07C9F}" dt="2021-12-15T13:28:11.871" v="1174" actId="404"/>
          <ac:spMkLst>
            <pc:docMk/>
            <pc:sldMk cId="2226360058" sldId="264"/>
            <ac:spMk id="6" creationId="{68133279-CEDA-4946-9D35-64018C23B08B}"/>
          </ac:spMkLst>
        </pc:spChg>
        <pc:spChg chg="add mod">
          <ac:chgData name="Izzy A" userId="e857c36b8c94743e" providerId="LiveId" clId="{7FF0D42C-3CA9-4C0C-979F-86E063B07C9F}" dt="2021-12-15T13:49:46.833" v="1636" actId="207"/>
          <ac:spMkLst>
            <pc:docMk/>
            <pc:sldMk cId="2226360058" sldId="264"/>
            <ac:spMk id="8" creationId="{CC9A305F-1E3A-47D7-A903-9F17DFAF6778}"/>
          </ac:spMkLst>
        </pc:spChg>
        <pc:picChg chg="add mod">
          <ac:chgData name="Izzy A" userId="e857c36b8c94743e" providerId="LiveId" clId="{7FF0D42C-3CA9-4C0C-979F-86E063B07C9F}" dt="2021-12-15T13:28:01.339" v="1165" actId="1076"/>
          <ac:picMkLst>
            <pc:docMk/>
            <pc:sldMk cId="2226360058" sldId="264"/>
            <ac:picMk id="4" creationId="{AE074BE4-094A-4880-8A7E-9D8CFB24ED56}"/>
          </ac:picMkLst>
        </pc:picChg>
      </pc:sldChg>
      <pc:sldChg chg="addSp delSp modSp new mod">
        <pc:chgData name="Izzy A" userId="e857c36b8c94743e" providerId="LiveId" clId="{7FF0D42C-3CA9-4C0C-979F-86E063B07C9F}" dt="2021-12-15T13:33:56.332" v="1304" actId="14100"/>
        <pc:sldMkLst>
          <pc:docMk/>
          <pc:sldMk cId="1437265859" sldId="265"/>
        </pc:sldMkLst>
        <pc:spChg chg="mod">
          <ac:chgData name="Izzy A" userId="e857c36b8c94743e" providerId="LiveId" clId="{7FF0D42C-3CA9-4C0C-979F-86E063B07C9F}" dt="2021-12-15T13:30:13.039" v="1237" actId="20577"/>
          <ac:spMkLst>
            <pc:docMk/>
            <pc:sldMk cId="1437265859" sldId="265"/>
            <ac:spMk id="2" creationId="{F3E77884-32D4-402E-8A4E-B415C286EFD8}"/>
          </ac:spMkLst>
        </pc:spChg>
        <pc:spChg chg="del">
          <ac:chgData name="Izzy A" userId="e857c36b8c94743e" providerId="LiveId" clId="{7FF0D42C-3CA9-4C0C-979F-86E063B07C9F}" dt="2021-12-15T13:30:36.073" v="1238" actId="478"/>
          <ac:spMkLst>
            <pc:docMk/>
            <pc:sldMk cId="1437265859" sldId="265"/>
            <ac:spMk id="3" creationId="{330923B0-17BF-4525-8521-DEB6AA02C809}"/>
          </ac:spMkLst>
        </pc:spChg>
        <pc:spChg chg="add mod">
          <ac:chgData name="Izzy A" userId="e857c36b8c94743e" providerId="LiveId" clId="{7FF0D42C-3CA9-4C0C-979F-86E063B07C9F}" dt="2021-12-15T13:32:06.336" v="1269" actId="1076"/>
          <ac:spMkLst>
            <pc:docMk/>
            <pc:sldMk cId="1437265859" sldId="265"/>
            <ac:spMk id="7" creationId="{19E16C82-6961-4860-8ABB-C498906FD262}"/>
          </ac:spMkLst>
        </pc:spChg>
        <pc:spChg chg="add mod">
          <ac:chgData name="Izzy A" userId="e857c36b8c94743e" providerId="LiveId" clId="{7FF0D42C-3CA9-4C0C-979F-86E063B07C9F}" dt="2021-12-15T13:32:54.220" v="1285" actId="1076"/>
          <ac:spMkLst>
            <pc:docMk/>
            <pc:sldMk cId="1437265859" sldId="265"/>
            <ac:spMk id="11" creationId="{7F5DC751-8FAA-4142-8ECE-1E85ABE23437}"/>
          </ac:spMkLst>
        </pc:spChg>
        <pc:spChg chg="add mod">
          <ac:chgData name="Izzy A" userId="e857c36b8c94743e" providerId="LiveId" clId="{7FF0D42C-3CA9-4C0C-979F-86E063B07C9F}" dt="2021-12-15T13:33:18.856" v="1295" actId="1076"/>
          <ac:spMkLst>
            <pc:docMk/>
            <pc:sldMk cId="1437265859" sldId="265"/>
            <ac:spMk id="13" creationId="{39116A81-CDB3-4C20-97F8-B4D196A575BD}"/>
          </ac:spMkLst>
        </pc:spChg>
        <pc:picChg chg="add mod">
          <ac:chgData name="Izzy A" userId="e857c36b8c94743e" providerId="LiveId" clId="{7FF0D42C-3CA9-4C0C-979F-86E063B07C9F}" dt="2021-12-15T13:32:00.587" v="1267" actId="1076"/>
          <ac:picMkLst>
            <pc:docMk/>
            <pc:sldMk cId="1437265859" sldId="265"/>
            <ac:picMk id="4" creationId="{C758760E-062B-4D20-9CE9-C6B8CD795924}"/>
          </ac:picMkLst>
        </pc:picChg>
        <pc:picChg chg="add mod">
          <ac:chgData name="Izzy A" userId="e857c36b8c94743e" providerId="LiveId" clId="{7FF0D42C-3CA9-4C0C-979F-86E063B07C9F}" dt="2021-12-15T13:32:03.492" v="1268" actId="1076"/>
          <ac:picMkLst>
            <pc:docMk/>
            <pc:sldMk cId="1437265859" sldId="265"/>
            <ac:picMk id="5" creationId="{CAC5EAD2-043E-48E5-BC93-B238C94B5FA0}"/>
          </ac:picMkLst>
        </pc:picChg>
        <pc:picChg chg="add mod modCrop">
          <ac:chgData name="Izzy A" userId="e857c36b8c94743e" providerId="LiveId" clId="{7FF0D42C-3CA9-4C0C-979F-86E063B07C9F}" dt="2021-12-15T13:32:13.808" v="1271" actId="732"/>
          <ac:picMkLst>
            <pc:docMk/>
            <pc:sldMk cId="1437265859" sldId="265"/>
            <ac:picMk id="8" creationId="{F9110764-422D-4845-A8BE-A45B26987762}"/>
          </ac:picMkLst>
        </pc:picChg>
        <pc:picChg chg="add mod modCrop">
          <ac:chgData name="Izzy A" userId="e857c36b8c94743e" providerId="LiveId" clId="{7FF0D42C-3CA9-4C0C-979F-86E063B07C9F}" dt="2021-12-15T13:32:39.364" v="1275" actId="732"/>
          <ac:picMkLst>
            <pc:docMk/>
            <pc:sldMk cId="1437265859" sldId="265"/>
            <ac:picMk id="9" creationId="{A546E009-1287-4F1E-AE9E-3FCB4A932095}"/>
          </ac:picMkLst>
        </pc:picChg>
        <pc:cxnChg chg="add mod">
          <ac:chgData name="Izzy A" userId="e857c36b8c94743e" providerId="LiveId" clId="{7FF0D42C-3CA9-4C0C-979F-86E063B07C9F}" dt="2021-12-15T13:33:56.332" v="1304" actId="14100"/>
          <ac:cxnSpMkLst>
            <pc:docMk/>
            <pc:sldMk cId="1437265859" sldId="265"/>
            <ac:cxnSpMk id="15" creationId="{9EF3BD1E-AA49-45D9-B78C-340AC6372217}"/>
          </ac:cxnSpMkLst>
        </pc:cxnChg>
        <pc:cxnChg chg="add mod">
          <ac:chgData name="Izzy A" userId="e857c36b8c94743e" providerId="LiveId" clId="{7FF0D42C-3CA9-4C0C-979F-86E063B07C9F}" dt="2021-12-15T13:33:52.704" v="1302" actId="14100"/>
          <ac:cxnSpMkLst>
            <pc:docMk/>
            <pc:sldMk cId="1437265859" sldId="265"/>
            <ac:cxnSpMk id="16" creationId="{E535690D-A9E5-4890-9631-8D8A52C67FFB}"/>
          </ac:cxnSpMkLst>
        </pc:cxnChg>
      </pc:sldChg>
      <pc:sldChg chg="addSp delSp modSp new mod">
        <pc:chgData name="Izzy A" userId="e857c36b8c94743e" providerId="LiveId" clId="{7FF0D42C-3CA9-4C0C-979F-86E063B07C9F}" dt="2021-12-15T15:10:02.532" v="1998" actId="14100"/>
        <pc:sldMkLst>
          <pc:docMk/>
          <pc:sldMk cId="1062168851" sldId="266"/>
        </pc:sldMkLst>
        <pc:spChg chg="mod">
          <ac:chgData name="Izzy A" userId="e857c36b8c94743e" providerId="LiveId" clId="{7FF0D42C-3CA9-4C0C-979F-86E063B07C9F}" dt="2021-12-15T13:35:29.617" v="1390" actId="20577"/>
          <ac:spMkLst>
            <pc:docMk/>
            <pc:sldMk cId="1062168851" sldId="266"/>
            <ac:spMk id="2" creationId="{8B6476B9-AB22-4E20-B4B0-8A259D0CFB6E}"/>
          </ac:spMkLst>
        </pc:spChg>
        <pc:spChg chg="del">
          <ac:chgData name="Izzy A" userId="e857c36b8c94743e" providerId="LiveId" clId="{7FF0D42C-3CA9-4C0C-979F-86E063B07C9F}" dt="2021-12-15T13:35:41.420" v="1394" actId="478"/>
          <ac:spMkLst>
            <pc:docMk/>
            <pc:sldMk cId="1062168851" sldId="266"/>
            <ac:spMk id="3" creationId="{1B532392-0650-4F23-A708-99E6F267B93E}"/>
          </ac:spMkLst>
        </pc:spChg>
        <pc:spChg chg="add mod">
          <ac:chgData name="Izzy A" userId="e857c36b8c94743e" providerId="LiveId" clId="{7FF0D42C-3CA9-4C0C-979F-86E063B07C9F}" dt="2021-12-15T13:39:54.044" v="1514" actId="1076"/>
          <ac:spMkLst>
            <pc:docMk/>
            <pc:sldMk cId="1062168851" sldId="266"/>
            <ac:spMk id="6" creationId="{840268D3-B4B1-48CC-887E-81AEEED54394}"/>
          </ac:spMkLst>
        </pc:spChg>
        <pc:spChg chg="add mod">
          <ac:chgData name="Izzy A" userId="e857c36b8c94743e" providerId="LiveId" clId="{7FF0D42C-3CA9-4C0C-979F-86E063B07C9F}" dt="2021-12-15T13:51:03.128" v="1644" actId="207"/>
          <ac:spMkLst>
            <pc:docMk/>
            <pc:sldMk cId="1062168851" sldId="266"/>
            <ac:spMk id="8" creationId="{AE78CFCE-32C5-40D0-92F7-5B9EFFF41B87}"/>
          </ac:spMkLst>
        </pc:spChg>
        <pc:spChg chg="add mod">
          <ac:chgData name="Izzy A" userId="e857c36b8c94743e" providerId="LiveId" clId="{7FF0D42C-3CA9-4C0C-979F-86E063B07C9F}" dt="2021-12-15T15:09:52.400" v="1995" actId="14100"/>
          <ac:spMkLst>
            <pc:docMk/>
            <pc:sldMk cId="1062168851" sldId="266"/>
            <ac:spMk id="10" creationId="{6E4F9F75-D7BF-44BC-8906-A72CA27AF383}"/>
          </ac:spMkLst>
        </pc:spChg>
        <pc:picChg chg="add mod modCrop">
          <ac:chgData name="Izzy A" userId="e857c36b8c94743e" providerId="LiveId" clId="{7FF0D42C-3CA9-4C0C-979F-86E063B07C9F}" dt="2021-12-15T13:39:51.154" v="1513" actId="1076"/>
          <ac:picMkLst>
            <pc:docMk/>
            <pc:sldMk cId="1062168851" sldId="266"/>
            <ac:picMk id="4" creationId="{476D8AF6-53B8-4006-8904-9827D3051B26}"/>
          </ac:picMkLst>
        </pc:picChg>
        <pc:picChg chg="add del mod">
          <ac:chgData name="Izzy A" userId="e857c36b8c94743e" providerId="LiveId" clId="{7FF0D42C-3CA9-4C0C-979F-86E063B07C9F}" dt="2021-12-15T13:36:34.271" v="1412" actId="478"/>
          <ac:picMkLst>
            <pc:docMk/>
            <pc:sldMk cId="1062168851" sldId="266"/>
            <ac:picMk id="9" creationId="{F003A12D-501C-4195-B7EE-9456D2525F65}"/>
          </ac:picMkLst>
        </pc:picChg>
        <pc:cxnChg chg="add mod">
          <ac:chgData name="Izzy A" userId="e857c36b8c94743e" providerId="LiveId" clId="{7FF0D42C-3CA9-4C0C-979F-86E063B07C9F}" dt="2021-12-15T15:10:02.532" v="1998" actId="14100"/>
          <ac:cxnSpMkLst>
            <pc:docMk/>
            <pc:sldMk cId="1062168851" sldId="266"/>
            <ac:cxnSpMk id="11" creationId="{2BCBA539-3BE9-4F77-89EE-27254CBE509B}"/>
          </ac:cxnSpMkLst>
        </pc:cxnChg>
      </pc:sldChg>
      <pc:sldChg chg="addSp delSp modSp new mod">
        <pc:chgData name="Izzy A" userId="e857c36b8c94743e" providerId="LiveId" clId="{7FF0D42C-3CA9-4C0C-979F-86E063B07C9F}" dt="2021-12-15T15:10:27.936" v="2002" actId="14100"/>
        <pc:sldMkLst>
          <pc:docMk/>
          <pc:sldMk cId="2890731433" sldId="267"/>
        </pc:sldMkLst>
        <pc:spChg chg="mod">
          <ac:chgData name="Izzy A" userId="e857c36b8c94743e" providerId="LiveId" clId="{7FF0D42C-3CA9-4C0C-979F-86E063B07C9F}" dt="2021-12-15T13:37:04.161" v="1439"/>
          <ac:spMkLst>
            <pc:docMk/>
            <pc:sldMk cId="2890731433" sldId="267"/>
            <ac:spMk id="2" creationId="{C38B1A75-0E4D-4321-B6CD-9AEDBDBC5F2A}"/>
          </ac:spMkLst>
        </pc:spChg>
        <pc:spChg chg="del">
          <ac:chgData name="Izzy A" userId="e857c36b8c94743e" providerId="LiveId" clId="{7FF0D42C-3CA9-4C0C-979F-86E063B07C9F}" dt="2021-12-15T13:36:41.911" v="1415" actId="478"/>
          <ac:spMkLst>
            <pc:docMk/>
            <pc:sldMk cId="2890731433" sldId="267"/>
            <ac:spMk id="3" creationId="{9D919D07-3EEE-4DFF-8A3C-189FB46EAEF9}"/>
          </ac:spMkLst>
        </pc:spChg>
        <pc:spChg chg="add mod">
          <ac:chgData name="Izzy A" userId="e857c36b8c94743e" providerId="LiveId" clId="{7FF0D42C-3CA9-4C0C-979F-86E063B07C9F}" dt="2021-12-15T13:39:30.816" v="1509" actId="1076"/>
          <ac:spMkLst>
            <pc:docMk/>
            <pc:sldMk cId="2890731433" sldId="267"/>
            <ac:spMk id="9" creationId="{6C622221-36B4-4C2D-B2DE-77EB77D27830}"/>
          </ac:spMkLst>
        </pc:spChg>
        <pc:spChg chg="add mod">
          <ac:chgData name="Izzy A" userId="e857c36b8c94743e" providerId="LiveId" clId="{7FF0D42C-3CA9-4C0C-979F-86E063B07C9F}" dt="2021-12-15T13:39:28.122" v="1508" actId="1076"/>
          <ac:spMkLst>
            <pc:docMk/>
            <pc:sldMk cId="2890731433" sldId="267"/>
            <ac:spMk id="11" creationId="{E0FB4CD0-2639-4585-B1BE-A8FDF91F4EF5}"/>
          </ac:spMkLst>
        </pc:spChg>
        <pc:spChg chg="add mod">
          <ac:chgData name="Izzy A" userId="e857c36b8c94743e" providerId="LiveId" clId="{7FF0D42C-3CA9-4C0C-979F-86E063B07C9F}" dt="2021-12-15T13:51:25.548" v="1646" actId="207"/>
          <ac:spMkLst>
            <pc:docMk/>
            <pc:sldMk cId="2890731433" sldId="267"/>
            <ac:spMk id="13" creationId="{646D3009-2956-4139-AAF6-E60BDBAD495B}"/>
          </ac:spMkLst>
        </pc:spChg>
        <pc:spChg chg="add mod">
          <ac:chgData name="Izzy A" userId="e857c36b8c94743e" providerId="LiveId" clId="{7FF0D42C-3CA9-4C0C-979F-86E063B07C9F}" dt="2021-12-15T15:10:27.936" v="2002" actId="14100"/>
          <ac:spMkLst>
            <pc:docMk/>
            <pc:sldMk cId="2890731433" sldId="267"/>
            <ac:spMk id="14" creationId="{D5DF2C54-DF1F-4DEC-AEF3-C08B1F3E4BC8}"/>
          </ac:spMkLst>
        </pc:spChg>
        <pc:graphicFrameChg chg="add mod modGraphic">
          <ac:chgData name="Izzy A" userId="e857c36b8c94743e" providerId="LiveId" clId="{7FF0D42C-3CA9-4C0C-979F-86E063B07C9F}" dt="2021-12-15T13:39:28.122" v="1508" actId="1076"/>
          <ac:graphicFrameMkLst>
            <pc:docMk/>
            <pc:sldMk cId="2890731433" sldId="267"/>
            <ac:graphicFrameMk id="5" creationId="{EC680947-9DEB-441D-A053-2D9A03459604}"/>
          </ac:graphicFrameMkLst>
        </pc:graphicFrameChg>
        <pc:picChg chg="add mod">
          <ac:chgData name="Izzy A" userId="e857c36b8c94743e" providerId="LiveId" clId="{7FF0D42C-3CA9-4C0C-979F-86E063B07C9F}" dt="2021-12-15T13:39:28.122" v="1508" actId="1076"/>
          <ac:picMkLst>
            <pc:docMk/>
            <pc:sldMk cId="2890731433" sldId="267"/>
            <ac:picMk id="4" creationId="{D5576173-341F-402F-9A52-55A449657FD1}"/>
          </ac:picMkLst>
        </pc:picChg>
        <pc:cxnChg chg="add del">
          <ac:chgData name="Izzy A" userId="e857c36b8c94743e" providerId="LiveId" clId="{7FF0D42C-3CA9-4C0C-979F-86E063B07C9F}" dt="2021-12-15T13:38:52.975" v="1493" actId="478"/>
          <ac:cxnSpMkLst>
            <pc:docMk/>
            <pc:sldMk cId="2890731433" sldId="267"/>
            <ac:cxnSpMk id="7" creationId="{86280C3E-0EA4-4C6E-94FD-94D179DC86E7}"/>
          </ac:cxnSpMkLst>
        </pc:cxnChg>
      </pc:sldChg>
      <pc:sldChg chg="addSp delSp modSp new mod">
        <pc:chgData name="Izzy A" userId="e857c36b8c94743e" providerId="LiveId" clId="{7FF0D42C-3CA9-4C0C-979F-86E063B07C9F}" dt="2021-12-15T13:44:04.508" v="1603" actId="1076"/>
        <pc:sldMkLst>
          <pc:docMk/>
          <pc:sldMk cId="211871961" sldId="268"/>
        </pc:sldMkLst>
        <pc:spChg chg="mod">
          <ac:chgData name="Izzy A" userId="e857c36b8c94743e" providerId="LiveId" clId="{7FF0D42C-3CA9-4C0C-979F-86E063B07C9F}" dt="2021-12-15T13:40:28.702" v="1541" actId="20577"/>
          <ac:spMkLst>
            <pc:docMk/>
            <pc:sldMk cId="211871961" sldId="268"/>
            <ac:spMk id="2" creationId="{3C06B772-BC9A-43BE-B191-FA3BD117CCA9}"/>
          </ac:spMkLst>
        </pc:spChg>
        <pc:spChg chg="del">
          <ac:chgData name="Izzy A" userId="e857c36b8c94743e" providerId="LiveId" clId="{7FF0D42C-3CA9-4C0C-979F-86E063B07C9F}" dt="2021-12-15T13:40:51.014" v="1544" actId="478"/>
          <ac:spMkLst>
            <pc:docMk/>
            <pc:sldMk cId="211871961" sldId="268"/>
            <ac:spMk id="3" creationId="{484C7C03-FAA8-4C0F-9A8F-0676951A70E3}"/>
          </ac:spMkLst>
        </pc:spChg>
        <pc:spChg chg="add mod">
          <ac:chgData name="Izzy A" userId="e857c36b8c94743e" providerId="LiveId" clId="{7FF0D42C-3CA9-4C0C-979F-86E063B07C9F}" dt="2021-12-15T13:41:12.202" v="1556" actId="1076"/>
          <ac:spMkLst>
            <pc:docMk/>
            <pc:sldMk cId="211871961" sldId="268"/>
            <ac:spMk id="7" creationId="{1DE467F1-5FED-42E1-A228-1BA276D98F4C}"/>
          </ac:spMkLst>
        </pc:spChg>
        <pc:spChg chg="add mod">
          <ac:chgData name="Izzy A" userId="e857c36b8c94743e" providerId="LiveId" clId="{7FF0D42C-3CA9-4C0C-979F-86E063B07C9F}" dt="2021-12-15T13:44:04.508" v="1603" actId="1076"/>
          <ac:spMkLst>
            <pc:docMk/>
            <pc:sldMk cId="211871961" sldId="268"/>
            <ac:spMk id="22" creationId="{4C505D4C-C1C1-439B-9523-C69080D7AE36}"/>
          </ac:spMkLst>
        </pc:spChg>
        <pc:picChg chg="add mod">
          <ac:chgData name="Izzy A" userId="e857c36b8c94743e" providerId="LiveId" clId="{7FF0D42C-3CA9-4C0C-979F-86E063B07C9F}" dt="2021-12-15T13:40:48.894" v="1543" actId="1076"/>
          <ac:picMkLst>
            <pc:docMk/>
            <pc:sldMk cId="211871961" sldId="268"/>
            <ac:picMk id="4" creationId="{3614B587-9B02-4EAA-B79F-892F9AD022FB}"/>
          </ac:picMkLst>
        </pc:picChg>
        <pc:picChg chg="add mod">
          <ac:chgData name="Izzy A" userId="e857c36b8c94743e" providerId="LiveId" clId="{7FF0D42C-3CA9-4C0C-979F-86E063B07C9F}" dt="2021-12-15T13:40:57.523" v="1546" actId="1076"/>
          <ac:picMkLst>
            <pc:docMk/>
            <pc:sldMk cId="211871961" sldId="268"/>
            <ac:picMk id="5" creationId="{C5FB1CD1-1846-4315-B054-F1253F91E338}"/>
          </ac:picMkLst>
        </pc:picChg>
        <pc:picChg chg="add mod">
          <ac:chgData name="Izzy A" userId="e857c36b8c94743e" providerId="LiveId" clId="{7FF0D42C-3CA9-4C0C-979F-86E063B07C9F}" dt="2021-12-15T13:41:39.425" v="1559" actId="14100"/>
          <ac:picMkLst>
            <pc:docMk/>
            <pc:sldMk cId="211871961" sldId="268"/>
            <ac:picMk id="8" creationId="{D0C35197-9803-4320-96D3-D84A72CF9DF8}"/>
          </ac:picMkLst>
        </pc:picChg>
        <pc:picChg chg="add mod">
          <ac:chgData name="Izzy A" userId="e857c36b8c94743e" providerId="LiveId" clId="{7FF0D42C-3CA9-4C0C-979F-86E063B07C9F}" dt="2021-12-15T13:42:00.024" v="1562" actId="14100"/>
          <ac:picMkLst>
            <pc:docMk/>
            <pc:sldMk cId="211871961" sldId="268"/>
            <ac:picMk id="9" creationId="{AEA5F40F-B9BB-4030-971B-C9FD2694C17B}"/>
          </ac:picMkLst>
        </pc:picChg>
        <pc:picChg chg="add mod">
          <ac:chgData name="Izzy A" userId="e857c36b8c94743e" providerId="LiveId" clId="{7FF0D42C-3CA9-4C0C-979F-86E063B07C9F}" dt="2021-12-15T13:42:08.227" v="1565" actId="14100"/>
          <ac:picMkLst>
            <pc:docMk/>
            <pc:sldMk cId="211871961" sldId="268"/>
            <ac:picMk id="10" creationId="{7B26BA95-10A7-4480-BD83-3411015F304E}"/>
          </ac:picMkLst>
        </pc:picChg>
        <pc:picChg chg="add mod">
          <ac:chgData name="Izzy A" userId="e857c36b8c94743e" providerId="LiveId" clId="{7FF0D42C-3CA9-4C0C-979F-86E063B07C9F}" dt="2021-12-15T13:42:17.414" v="1568" actId="14100"/>
          <ac:picMkLst>
            <pc:docMk/>
            <pc:sldMk cId="211871961" sldId="268"/>
            <ac:picMk id="11" creationId="{FAE1F904-A809-4C63-9933-B1F57E6D97AC}"/>
          </ac:picMkLst>
        </pc:picChg>
        <pc:picChg chg="add mod">
          <ac:chgData name="Izzy A" userId="e857c36b8c94743e" providerId="LiveId" clId="{7FF0D42C-3CA9-4C0C-979F-86E063B07C9F}" dt="2021-12-15T13:42:27.608" v="1571" actId="14100"/>
          <ac:picMkLst>
            <pc:docMk/>
            <pc:sldMk cId="211871961" sldId="268"/>
            <ac:picMk id="12" creationId="{1242835D-20EF-42AF-898B-A08BF955BE03}"/>
          </ac:picMkLst>
        </pc:picChg>
        <pc:picChg chg="add mod">
          <ac:chgData name="Izzy A" userId="e857c36b8c94743e" providerId="LiveId" clId="{7FF0D42C-3CA9-4C0C-979F-86E063B07C9F}" dt="2021-12-15T13:42:37.398" v="1574" actId="14100"/>
          <ac:picMkLst>
            <pc:docMk/>
            <pc:sldMk cId="211871961" sldId="268"/>
            <ac:picMk id="13" creationId="{E225890E-0642-442E-992D-553EA86A2A3E}"/>
          </ac:picMkLst>
        </pc:picChg>
        <pc:picChg chg="add mod">
          <ac:chgData name="Izzy A" userId="e857c36b8c94743e" providerId="LiveId" clId="{7FF0D42C-3CA9-4C0C-979F-86E063B07C9F}" dt="2021-12-15T13:42:48.561" v="1577" actId="14100"/>
          <ac:picMkLst>
            <pc:docMk/>
            <pc:sldMk cId="211871961" sldId="268"/>
            <ac:picMk id="14" creationId="{9CADBF2A-BEBE-47AF-810D-3E72CD96426F}"/>
          </ac:picMkLst>
        </pc:picChg>
        <pc:picChg chg="add mod">
          <ac:chgData name="Izzy A" userId="e857c36b8c94743e" providerId="LiveId" clId="{7FF0D42C-3CA9-4C0C-979F-86E063B07C9F}" dt="2021-12-15T13:42:56.215" v="1580" actId="14100"/>
          <ac:picMkLst>
            <pc:docMk/>
            <pc:sldMk cId="211871961" sldId="268"/>
            <ac:picMk id="15" creationId="{3F99C6BF-3B9F-45EF-B8D4-8D9F3DB36BDF}"/>
          </ac:picMkLst>
        </pc:picChg>
        <pc:picChg chg="add mod">
          <ac:chgData name="Izzy A" userId="e857c36b8c94743e" providerId="LiveId" clId="{7FF0D42C-3CA9-4C0C-979F-86E063B07C9F}" dt="2021-12-15T13:43:04.019" v="1583" actId="14100"/>
          <ac:picMkLst>
            <pc:docMk/>
            <pc:sldMk cId="211871961" sldId="268"/>
            <ac:picMk id="16" creationId="{B51AE0B9-E167-4BAB-AF55-E4C2F3A093CD}"/>
          </ac:picMkLst>
        </pc:picChg>
        <pc:picChg chg="add mod">
          <ac:chgData name="Izzy A" userId="e857c36b8c94743e" providerId="LiveId" clId="{7FF0D42C-3CA9-4C0C-979F-86E063B07C9F}" dt="2021-12-15T13:43:14.314" v="1586" actId="14100"/>
          <ac:picMkLst>
            <pc:docMk/>
            <pc:sldMk cId="211871961" sldId="268"/>
            <ac:picMk id="17" creationId="{1E61747F-8B41-47C4-9293-72367ADD0B67}"/>
          </ac:picMkLst>
        </pc:picChg>
        <pc:picChg chg="add mod">
          <ac:chgData name="Izzy A" userId="e857c36b8c94743e" providerId="LiveId" clId="{7FF0D42C-3CA9-4C0C-979F-86E063B07C9F}" dt="2021-12-15T13:43:23.220" v="1589" actId="14100"/>
          <ac:picMkLst>
            <pc:docMk/>
            <pc:sldMk cId="211871961" sldId="268"/>
            <ac:picMk id="18" creationId="{13B6C534-BCBB-4251-8385-9BA0898F408C}"/>
          </ac:picMkLst>
        </pc:picChg>
        <pc:cxnChg chg="add mod">
          <ac:chgData name="Izzy A" userId="e857c36b8c94743e" providerId="LiveId" clId="{7FF0D42C-3CA9-4C0C-979F-86E063B07C9F}" dt="2021-12-15T13:43:39.921" v="1592" actId="14100"/>
          <ac:cxnSpMkLst>
            <pc:docMk/>
            <pc:sldMk cId="211871961" sldId="268"/>
            <ac:cxnSpMk id="19" creationId="{5627CF0E-4D74-4A70-BE89-E155AC1F937A}"/>
          </ac:cxnSpMkLst>
        </pc:cxnChg>
      </pc:sldChg>
      <pc:sldChg chg="addSp modSp new mod">
        <pc:chgData name="Izzy A" userId="e857c36b8c94743e" providerId="LiveId" clId="{7FF0D42C-3CA9-4C0C-979F-86E063B07C9F}" dt="2021-12-15T13:57:18.004" v="1922" actId="207"/>
        <pc:sldMkLst>
          <pc:docMk/>
          <pc:sldMk cId="1690659595" sldId="269"/>
        </pc:sldMkLst>
        <pc:spChg chg="mod">
          <ac:chgData name="Izzy A" userId="e857c36b8c94743e" providerId="LiveId" clId="{7FF0D42C-3CA9-4C0C-979F-86E063B07C9F}" dt="2021-12-15T13:44:15.391" v="1614" actId="20577"/>
          <ac:spMkLst>
            <pc:docMk/>
            <pc:sldMk cId="1690659595" sldId="269"/>
            <ac:spMk id="2" creationId="{EABADDA9-A3DF-40AD-BC43-A8ED33823F0F}"/>
          </ac:spMkLst>
        </pc:spChg>
        <pc:spChg chg="mod">
          <ac:chgData name="Izzy A" userId="e857c36b8c94743e" providerId="LiveId" clId="{7FF0D42C-3CA9-4C0C-979F-86E063B07C9F}" dt="2021-12-15T13:57:18.004" v="1922" actId="207"/>
          <ac:spMkLst>
            <pc:docMk/>
            <pc:sldMk cId="1690659595" sldId="269"/>
            <ac:spMk id="3" creationId="{E97C81A2-822B-4922-A36B-174B0CA27FCD}"/>
          </ac:spMkLst>
        </pc:spChg>
        <pc:spChg chg="add mod">
          <ac:chgData name="Izzy A" userId="e857c36b8c94743e" providerId="LiveId" clId="{7FF0D42C-3CA9-4C0C-979F-86E063B07C9F}" dt="2021-12-15T13:55:34.827" v="1901" actId="1076"/>
          <ac:spMkLst>
            <pc:docMk/>
            <pc:sldMk cId="1690659595" sldId="269"/>
            <ac:spMk id="5" creationId="{D0A59B16-B072-4F66-B567-2A5DD353BF71}"/>
          </ac:spMkLst>
        </pc:spChg>
        <pc:spChg chg="add mod">
          <ac:chgData name="Izzy A" userId="e857c36b8c94743e" providerId="LiveId" clId="{7FF0D42C-3CA9-4C0C-979F-86E063B07C9F}" dt="2021-12-15T13:55:57.681" v="1908" actId="1076"/>
          <ac:spMkLst>
            <pc:docMk/>
            <pc:sldMk cId="1690659595" sldId="269"/>
            <ac:spMk id="7" creationId="{F665A954-A28B-4B48-A929-50FE8D5FDCBC}"/>
          </ac:spMkLst>
        </pc:spChg>
        <pc:picChg chg="add mod">
          <ac:chgData name="Izzy A" userId="e857c36b8c94743e" providerId="LiveId" clId="{7FF0D42C-3CA9-4C0C-979F-86E063B07C9F}" dt="2021-12-15T13:55:22.336" v="1899" actId="1076"/>
          <ac:picMkLst>
            <pc:docMk/>
            <pc:sldMk cId="1690659595" sldId="269"/>
            <ac:picMk id="4" creationId="{E11A9F7A-E189-4748-83AF-81CC6FDB2335}"/>
          </ac:picMkLst>
        </pc:picChg>
        <pc:picChg chg="add mod">
          <ac:chgData name="Izzy A" userId="e857c36b8c94743e" providerId="LiveId" clId="{7FF0D42C-3CA9-4C0C-979F-86E063B07C9F}" dt="2021-12-15T13:55:45.990" v="1906" actId="14100"/>
          <ac:picMkLst>
            <pc:docMk/>
            <pc:sldMk cId="1690659595" sldId="269"/>
            <ac:picMk id="6" creationId="{04E87FE6-C828-4AB9-912F-01C1F41ED452}"/>
          </ac:picMkLst>
        </pc:picChg>
        <pc:cxnChg chg="add mod">
          <ac:chgData name="Izzy A" userId="e857c36b8c94743e" providerId="LiveId" clId="{7FF0D42C-3CA9-4C0C-979F-86E063B07C9F}" dt="2021-12-15T13:56:08.613" v="1910" actId="208"/>
          <ac:cxnSpMkLst>
            <pc:docMk/>
            <pc:sldMk cId="1690659595" sldId="269"/>
            <ac:cxnSpMk id="9" creationId="{76F1EF75-2CD2-43E4-B0EB-AF145666B95F}"/>
          </ac:cxnSpMkLst>
        </pc:cxnChg>
        <pc:cxnChg chg="add mod">
          <ac:chgData name="Izzy A" userId="e857c36b8c94743e" providerId="LiveId" clId="{7FF0D42C-3CA9-4C0C-979F-86E063B07C9F}" dt="2021-12-15T13:56:21.451" v="1914" actId="1076"/>
          <ac:cxnSpMkLst>
            <pc:docMk/>
            <pc:sldMk cId="1690659595" sldId="269"/>
            <ac:cxnSpMk id="10" creationId="{199FC736-63D2-460B-9167-956FC2A95BA1}"/>
          </ac:cxnSpMkLst>
        </pc:cxnChg>
      </pc:sldChg>
      <pc:sldChg chg="modSp new mod">
        <pc:chgData name="Izzy A" userId="e857c36b8c94743e" providerId="LiveId" clId="{7FF0D42C-3CA9-4C0C-979F-86E063B07C9F}" dt="2021-12-15T13:57:36.712" v="1946" actId="20577"/>
        <pc:sldMkLst>
          <pc:docMk/>
          <pc:sldMk cId="1980387789" sldId="270"/>
        </pc:sldMkLst>
        <pc:spChg chg="mod">
          <ac:chgData name="Izzy A" userId="e857c36b8c94743e" providerId="LiveId" clId="{7FF0D42C-3CA9-4C0C-979F-86E063B07C9F}" dt="2021-12-15T13:57:32.739" v="1932" actId="20577"/>
          <ac:spMkLst>
            <pc:docMk/>
            <pc:sldMk cId="1980387789" sldId="270"/>
            <ac:spMk id="2" creationId="{8C9CF14B-8764-42DD-861C-30C1705437BE}"/>
          </ac:spMkLst>
        </pc:spChg>
        <pc:spChg chg="mod">
          <ac:chgData name="Izzy A" userId="e857c36b8c94743e" providerId="LiveId" clId="{7FF0D42C-3CA9-4C0C-979F-86E063B07C9F}" dt="2021-12-15T13:57:36.712" v="1946" actId="20577"/>
          <ac:spMkLst>
            <pc:docMk/>
            <pc:sldMk cId="1980387789" sldId="270"/>
            <ac:spMk id="3" creationId="{08567B9B-0F4C-4BA8-AFAA-6C08C8738129}"/>
          </ac:spMkLst>
        </pc:spChg>
      </pc:sldChg>
      <pc:sldMasterChg chg="setBg">
        <pc:chgData name="Izzy A" userId="e857c36b8c94743e" providerId="LiveId" clId="{7FF0D42C-3CA9-4C0C-979F-86E063B07C9F}" dt="2021-12-15T12:54:01.056" v="261"/>
        <pc:sldMasterMkLst>
          <pc:docMk/>
          <pc:sldMasterMk cId="2985584004" sldId="2147483677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53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56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8C8A-77E5-4ACC-B7A6-8F902F31243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B1FAA2-A82F-4A70-9267-574C9028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A72346C-42FA-4764-91EF-731FF604B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224" y="195110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 OF DOT PRODUCT COMPUTATION OF TWO VECTORS USING VECTOR INSTRUCTIONS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75A0B-4387-4B34-9B96-174CC4B69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289" y="393837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FINAL TAKE HOME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E2CD5-511F-4719-B765-E72221C7F6E8}"/>
              </a:ext>
            </a:extLst>
          </p:cNvPr>
          <p:cNvSpPr txBox="1"/>
          <p:nvPr/>
        </p:nvSpPr>
        <p:spPr>
          <a:xfrm>
            <a:off x="2908969" y="3047750"/>
            <a:ext cx="5269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ISMAIL AKRAM</a:t>
            </a:r>
          </a:p>
          <a:p>
            <a:r>
              <a:rPr lang="en-US" dirty="0"/>
              <a:t>12/15/2021</a:t>
            </a:r>
          </a:p>
          <a:p>
            <a:r>
              <a:rPr lang="en-US" dirty="0"/>
              <a:t>CSC 34200-G &amp; CSC 34300-DE</a:t>
            </a:r>
          </a:p>
          <a:p>
            <a:endParaRPr lang="en-US" dirty="0"/>
          </a:p>
          <a:p>
            <a:r>
              <a:rPr lang="en-US" dirty="0"/>
              <a:t>PROFESSOR ISIDOR GERTNER</a:t>
            </a:r>
          </a:p>
          <a:p>
            <a:r>
              <a:rPr lang="en-US" dirty="0"/>
              <a:t>COMPUTER ORGANIZATION</a:t>
            </a:r>
          </a:p>
          <a:p>
            <a:r>
              <a:rPr lang="en-US" dirty="0"/>
              <a:t>THE CITY COLLEGE OF NEW YORK</a:t>
            </a:r>
          </a:p>
        </p:txBody>
      </p:sp>
    </p:spTree>
    <p:extLst>
      <p:ext uri="{BB962C8B-B14F-4D97-AF65-F5344CB8AC3E}">
        <p14:creationId xmlns:p14="http://schemas.microsoft.com/office/powerpoint/2010/main" val="394553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884-32D4-402E-8A4E-B415C286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(MS VISUAL STUDIO)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758760E-062B-4D20-9CE9-C6B8CD79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44" y="832702"/>
            <a:ext cx="4997116" cy="143186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AC5EAD2-043E-48E5-BC93-B238C94B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23" y="2374838"/>
            <a:ext cx="5698958" cy="3453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16C82-6961-4860-8ABB-C498906FD262}"/>
              </a:ext>
            </a:extLst>
          </p:cNvPr>
          <p:cNvSpPr txBox="1"/>
          <p:nvPr/>
        </p:nvSpPr>
        <p:spPr>
          <a:xfrm>
            <a:off x="6220836" y="5828309"/>
            <a:ext cx="6106332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19: Extraction times comparison of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VS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9110764-422D-4845-A8BE-A45B269877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45"/>
          <a:stretch/>
        </p:blipFill>
        <p:spPr>
          <a:xfrm>
            <a:off x="326607" y="1270001"/>
            <a:ext cx="4649061" cy="199055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546E009-1287-4F1E-AE9E-3FCB4A9320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781" b="20158"/>
          <a:stretch/>
        </p:blipFill>
        <p:spPr>
          <a:xfrm>
            <a:off x="326607" y="3597443"/>
            <a:ext cx="4649061" cy="2479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DC751-8FAA-4142-8ECE-1E85ABE23437}"/>
              </a:ext>
            </a:extLst>
          </p:cNvPr>
          <p:cNvSpPr txBox="1"/>
          <p:nvPr/>
        </p:nvSpPr>
        <p:spPr>
          <a:xfrm>
            <a:off x="-431955" y="6077160"/>
            <a:ext cx="6166184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14l: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VDPPS_Dot_Prod_Pntr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(2^16) w/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Qpar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arch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16A81-CDB3-4C20-97F8-B4D196A575BD}"/>
              </a:ext>
            </a:extLst>
          </p:cNvPr>
          <p:cNvSpPr txBox="1"/>
          <p:nvPr/>
        </p:nvSpPr>
        <p:spPr>
          <a:xfrm>
            <a:off x="-540239" y="3224167"/>
            <a:ext cx="6382752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11: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(16) w/0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Qpar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arch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F3BD1E-AA49-45D9-B78C-340AC637221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975668" y="1548635"/>
            <a:ext cx="1799776" cy="716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35690D-A9E5-4890-9631-8D8A52C67FFB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975668" y="1548635"/>
            <a:ext cx="1799776" cy="328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6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76B9-AB22-4E20-B4B0-8A259D0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(LINUX GCC)</a:t>
            </a:r>
            <a:br>
              <a:rPr lang="en-US" dirty="0"/>
            </a:br>
            <a:r>
              <a:rPr lang="en-US" dirty="0" err="1"/>
              <a:t>clock_gettime</a:t>
            </a:r>
            <a:r>
              <a:rPr lang="en-US" dirty="0"/>
              <a:t>()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76D8AF6-53B8-4006-8904-9827D3051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57"/>
          <a:stretch/>
        </p:blipFill>
        <p:spPr>
          <a:xfrm>
            <a:off x="6488814" y="931636"/>
            <a:ext cx="5570376" cy="399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268D3-B4B1-48CC-887E-81AEEED54394}"/>
              </a:ext>
            </a:extLst>
          </p:cNvPr>
          <p:cNvSpPr txBox="1"/>
          <p:nvPr/>
        </p:nvSpPr>
        <p:spPr>
          <a:xfrm>
            <a:off x="6223997" y="5125211"/>
            <a:ext cx="6100010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7: Source.cpp (Code)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8CFCE-32C5-40D0-92F7-5B9EFFF41B87}"/>
              </a:ext>
            </a:extLst>
          </p:cNvPr>
          <p:cNvSpPr txBox="1"/>
          <p:nvPr/>
        </p:nvSpPr>
        <p:spPr>
          <a:xfrm>
            <a:off x="212759" y="2275087"/>
            <a:ext cx="5570376" cy="206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out run in Linux 64-bit, we are using the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C++ codes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function of dot product.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some modifications are needed for Source.cpp; we must use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clock_gettime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measure the execution time.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use the -o0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flag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no optimization.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F9F75-D7BF-44BC-8906-A72CA27AF383}"/>
              </a:ext>
            </a:extLst>
          </p:cNvPr>
          <p:cNvSpPr/>
          <p:nvPr/>
        </p:nvSpPr>
        <p:spPr>
          <a:xfrm>
            <a:off x="7470710" y="3808445"/>
            <a:ext cx="2792963" cy="2410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BA539-3BE9-4F77-89EE-27254CBE509B}"/>
              </a:ext>
            </a:extLst>
          </p:cNvPr>
          <p:cNvCxnSpPr>
            <a:cxnSpLocks/>
          </p:cNvCxnSpPr>
          <p:nvPr/>
        </p:nvCxnSpPr>
        <p:spPr>
          <a:xfrm>
            <a:off x="5435978" y="3478260"/>
            <a:ext cx="2034732" cy="450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6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A75-0E4D-4321-B6CD-9AEDBDBC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(LINUX GCC)</a:t>
            </a:r>
            <a:br>
              <a:rPr lang="en-US" dirty="0"/>
            </a:br>
            <a:r>
              <a:rPr lang="en-US" dirty="0"/>
              <a:t>OPTIMIZATION FLAGS</a:t>
            </a:r>
          </a:p>
        </p:txBody>
      </p:sp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D5576173-341F-402F-9A52-55A44965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70" y="4117949"/>
            <a:ext cx="5943600" cy="7867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680947-9DEB-441D-A053-2D9A0345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82336"/>
              </p:ext>
            </p:extLst>
          </p:nvPr>
        </p:nvGraphicFramePr>
        <p:xfrm>
          <a:off x="5157537" y="1990048"/>
          <a:ext cx="6409266" cy="1457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974">
                  <a:extLst>
                    <a:ext uri="{9D8B030D-6E8A-4147-A177-3AD203B41FA5}">
                      <a16:colId xmlns:a16="http://schemas.microsoft.com/office/drawing/2014/main" val="3590356633"/>
                    </a:ext>
                  </a:extLst>
                </a:gridCol>
                <a:gridCol w="1601974">
                  <a:extLst>
                    <a:ext uri="{9D8B030D-6E8A-4147-A177-3AD203B41FA5}">
                      <a16:colId xmlns:a16="http://schemas.microsoft.com/office/drawing/2014/main" val="2566626061"/>
                    </a:ext>
                  </a:extLst>
                </a:gridCol>
                <a:gridCol w="1602659">
                  <a:extLst>
                    <a:ext uri="{9D8B030D-6E8A-4147-A177-3AD203B41FA5}">
                      <a16:colId xmlns:a16="http://schemas.microsoft.com/office/drawing/2014/main" val="1320083229"/>
                    </a:ext>
                  </a:extLst>
                </a:gridCol>
                <a:gridCol w="1602659">
                  <a:extLst>
                    <a:ext uri="{9D8B030D-6E8A-4147-A177-3AD203B41FA5}">
                      <a16:colId xmlns:a16="http://schemas.microsoft.com/office/drawing/2014/main" val="1475482902"/>
                    </a:ext>
                  </a:extLst>
                </a:gridCol>
              </a:tblGrid>
              <a:tr h="494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Optimization 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Optimization Level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Execution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Optimization Notes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68181"/>
                  </a:ext>
                </a:extLst>
              </a:tr>
              <a:tr h="240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-o0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 (Default)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707216"/>
                  </a:ext>
                </a:extLst>
              </a:tr>
              <a:tr h="240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-o1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966208"/>
                  </a:ext>
                </a:extLst>
              </a:tr>
              <a:tr h="240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-o2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Recommended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784568"/>
                  </a:ext>
                </a:extLst>
              </a:tr>
              <a:tr h="240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-o3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(Highest)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Guaranteed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179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622221-36B4-4C2D-B2DE-77EB77D27830}"/>
              </a:ext>
            </a:extLst>
          </p:cNvPr>
          <p:cNvSpPr txBox="1"/>
          <p:nvPr/>
        </p:nvSpPr>
        <p:spPr>
          <a:xfrm>
            <a:off x="5312165" y="3533716"/>
            <a:ext cx="6409266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8: Table summary of Optimization Flags (I MADE THIS TABLE)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B4CD0-2639-4585-B1BE-A8FDF91F4EF5}"/>
              </a:ext>
            </a:extLst>
          </p:cNvPr>
          <p:cNvSpPr txBox="1"/>
          <p:nvPr/>
        </p:nvSpPr>
        <p:spPr>
          <a:xfrm>
            <a:off x="5312165" y="4948811"/>
            <a:ext cx="6100010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9: Compiling Dot Product Programs using the optimization flags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D3009-2956-4139-AAF6-E60BDBAD495B}"/>
              </a:ext>
            </a:extLst>
          </p:cNvPr>
          <p:cNvSpPr txBox="1"/>
          <p:nvPr/>
        </p:nvSpPr>
        <p:spPr>
          <a:xfrm>
            <a:off x="470569" y="2345041"/>
            <a:ext cx="4233778" cy="284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optimization in a Linux environment, it is much more efficient to use the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flags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These are enabled by using “-o” alongside an optimization level. We’re using the flags that reduce execution time.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tradeoffs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using optimization glass, namely in compilation time and memory usage.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DF2C54-DF1F-4DEC-AEF3-C08B1F3E4BC8}"/>
              </a:ext>
            </a:extLst>
          </p:cNvPr>
          <p:cNvSpPr/>
          <p:nvPr/>
        </p:nvSpPr>
        <p:spPr>
          <a:xfrm>
            <a:off x="8061650" y="4390810"/>
            <a:ext cx="2593910" cy="5580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B772-BC9A-43BE-B191-FA3BD117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(LINUX GCC)</a:t>
            </a:r>
          </a:p>
        </p:txBody>
      </p:sp>
      <p:pic>
        <p:nvPicPr>
          <p:cNvPr id="4" name="Picture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3614B587-9B02-4EAA-B79F-892F9AD0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943600" cy="173545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5FB1CD1-1846-4315-B054-F1253F91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4990"/>
            <a:ext cx="5943600" cy="3324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467F1-5FED-42E1-A228-1BA276D98F4C}"/>
              </a:ext>
            </a:extLst>
          </p:cNvPr>
          <p:cNvSpPr txBox="1"/>
          <p:nvPr/>
        </p:nvSpPr>
        <p:spPr>
          <a:xfrm>
            <a:off x="6014634" y="5845359"/>
            <a:ext cx="6106332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19: Extraction times comparison of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optimization level in Linux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0C35197-9803-4320-96D3-D84A72CF9D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205"/>
          <a:stretch/>
        </p:blipFill>
        <p:spPr bwMode="auto">
          <a:xfrm>
            <a:off x="152400" y="1300589"/>
            <a:ext cx="5454316" cy="60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5F40F-B9BB-4030-971B-C9FD2694C1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520"/>
          <a:stretch/>
        </p:blipFill>
        <p:spPr bwMode="auto">
          <a:xfrm>
            <a:off x="152400" y="1927471"/>
            <a:ext cx="5454316" cy="3822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6BA95-10A7-4480-BD83-3411015F3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2334189"/>
            <a:ext cx="5454316" cy="474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1F904-A809-4C63-9933-B1F57E6D9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2809111"/>
            <a:ext cx="5454316" cy="444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42835D-20EF-42AF-898B-A08BF955B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3194459"/>
            <a:ext cx="5454316" cy="424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5890E-0642-442E-992D-553EA86A2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3618685"/>
            <a:ext cx="5454316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DBF2A-BEBE-47AF-810D-3E72CD964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" y="4077727"/>
            <a:ext cx="5454328" cy="431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99C6BF-3B9F-45EF-B8D4-8D9F3DB36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" y="4491460"/>
            <a:ext cx="5454316" cy="392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AE0B9-E167-4BAB-AF55-E4C2F3A093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" y="4883636"/>
            <a:ext cx="5454316" cy="4784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61747F-8B41-47C4-9293-72367ADD0B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00" y="5358243"/>
            <a:ext cx="5454316" cy="435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B6C534-BCBB-4251-8385-9BA0898F40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276" y="5818474"/>
            <a:ext cx="5443440" cy="45885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7CF0E-4D74-4A70-BE89-E155AC1F937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06716" y="4157420"/>
            <a:ext cx="489284" cy="1776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05D4C-C1C1-439B-9523-C69080D7AE36}"/>
              </a:ext>
            </a:extLst>
          </p:cNvPr>
          <p:cNvSpPr txBox="1"/>
          <p:nvPr/>
        </p:nvSpPr>
        <p:spPr>
          <a:xfrm>
            <a:off x="1122503" y="6347947"/>
            <a:ext cx="61000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Figs 15-15l: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(-o0 optimization)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DDA9-A3DF-40AD-BC43-A8ED3382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81A2-822B-4922-A36B-174B0CA2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81" y="1718940"/>
            <a:ext cx="7328331" cy="3880773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Looking at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results we see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largest difference between non-optimized and compiler optimized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We then achieve further optimization with manual optimization and vector instructions.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Dot_Prod_Pnt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(Non-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Dot_Prod_Pntr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Dot_Prod_Pntr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VDPPS_Dot_Prod_Pntr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Linux side, we notice a decrease in compilation time with each optimization level: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-o0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-o1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-o2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-o3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1 optimization drastically improves the execution time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also conclude that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level 2 is faster than optimization level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 difference between optimization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levels 2 and 3 are not as drastic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was expected.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level 2 is a much better option in reducing the execution time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(since there is a tradeoff with memory usage). Optimization level 1 is also a good choice is maximum optimization is not needed.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11A9F7A-E189-4748-83AF-81CC6FDB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52" y="505247"/>
            <a:ext cx="4703606" cy="2850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59B16-B072-4F66-B567-2A5DD353BF71}"/>
              </a:ext>
            </a:extLst>
          </p:cNvPr>
          <p:cNvSpPr txBox="1"/>
          <p:nvPr/>
        </p:nvSpPr>
        <p:spPr>
          <a:xfrm>
            <a:off x="6724689" y="3355552"/>
            <a:ext cx="6106332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19: Extraction times comparison of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VS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4E87FE6-C828-4AB9-912F-01C1F41E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52" y="3659326"/>
            <a:ext cx="4703606" cy="2631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5A954-A28B-4B48-A929-50FE8D5FDCBC}"/>
              </a:ext>
            </a:extLst>
          </p:cNvPr>
          <p:cNvSpPr txBox="1"/>
          <p:nvPr/>
        </p:nvSpPr>
        <p:spPr>
          <a:xfrm>
            <a:off x="6586956" y="6248400"/>
            <a:ext cx="6106332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19: Extraction times comparison of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optimization level in Linux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F1EF75-2CD2-43E4-B0EB-AF145666B95F}"/>
              </a:ext>
            </a:extLst>
          </p:cNvPr>
          <p:cNvCxnSpPr/>
          <p:nvPr/>
        </p:nvCxnSpPr>
        <p:spPr>
          <a:xfrm>
            <a:off x="11860886" y="967027"/>
            <a:ext cx="0" cy="1256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9FC736-63D2-460B-9167-956FC2A95BA1}"/>
              </a:ext>
            </a:extLst>
          </p:cNvPr>
          <p:cNvCxnSpPr>
            <a:cxnSpLocks/>
          </p:cNvCxnSpPr>
          <p:nvPr/>
        </p:nvCxnSpPr>
        <p:spPr>
          <a:xfrm>
            <a:off x="11887445" y="4167674"/>
            <a:ext cx="0" cy="721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5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F14B-8764-42DD-861C-30C17054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7B9B-0F4C-4BA8-AFAA-6C08C873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803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F0CC-A32B-40AA-9B99-7E63A619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9316-EBAE-424D-9EB9-FBE3AD70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program to compute the Dot Product (I’m using pointers)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QueryPerformanceCounter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to calculate execution times (VS only)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clock_gettime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to calculate execution times (Linux GCC only)</a:t>
            </a:r>
          </a:p>
          <a:p>
            <a:r>
              <a:rPr lang="en-US" dirty="0"/>
              <a:t>Optimize compiler generated assembly code via vector instructions</a:t>
            </a:r>
          </a:p>
          <a:p>
            <a:r>
              <a:rPr lang="en-US" dirty="0"/>
              <a:t>Simulate these instructions in MS Visual Studio and Linux GCC environments</a:t>
            </a:r>
          </a:p>
          <a:p>
            <a:r>
              <a:rPr lang="en-US" dirty="0"/>
              <a:t>Compare results and show graphs</a:t>
            </a:r>
          </a:p>
        </p:txBody>
      </p:sp>
    </p:spTree>
    <p:extLst>
      <p:ext uri="{BB962C8B-B14F-4D97-AF65-F5344CB8AC3E}">
        <p14:creationId xmlns:p14="http://schemas.microsoft.com/office/powerpoint/2010/main" val="220202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0D9-5D87-432B-A224-14AF2D44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INFO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1B6E2F-A923-418B-AF33-A7D1516AC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98" y="609600"/>
            <a:ext cx="4636428" cy="460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C28DA-5C58-4F42-9996-53F106D8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81829"/>
            <a:ext cx="5943600" cy="40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F9C51-43F1-4BA7-A01D-874F52DDDE3D}"/>
              </a:ext>
            </a:extLst>
          </p:cNvPr>
          <p:cNvSpPr txBox="1"/>
          <p:nvPr/>
        </p:nvSpPr>
        <p:spPr>
          <a:xfrm>
            <a:off x="6479005" y="5211428"/>
            <a:ext cx="6100010" cy="26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1. My CPU Processor info from CUP-Z (AVX2)</a:t>
            </a:r>
            <a:endParaRPr lang="en-US" sz="1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6B35-2E74-4986-990F-4A0A82655EC5}"/>
              </a:ext>
            </a:extLst>
          </p:cNvPr>
          <p:cNvSpPr txBox="1"/>
          <p:nvPr/>
        </p:nvSpPr>
        <p:spPr>
          <a:xfrm>
            <a:off x="6479005" y="6085054"/>
            <a:ext cx="6100010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1a: CPU Processor info in VM</a:t>
            </a:r>
            <a:endParaRPr lang="en-US" sz="1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C7837-D18C-480D-ADF5-2C9A23FB9BD2}"/>
              </a:ext>
            </a:extLst>
          </p:cNvPr>
          <p:cNvCxnSpPr/>
          <p:nvPr/>
        </p:nvCxnSpPr>
        <p:spPr>
          <a:xfrm>
            <a:off x="8013032" y="3224463"/>
            <a:ext cx="35011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1F77AA-A1B3-48B9-B270-31B3F044687E}"/>
              </a:ext>
            </a:extLst>
          </p:cNvPr>
          <p:cNvSpPr txBox="1"/>
          <p:nvPr/>
        </p:nvSpPr>
        <p:spPr>
          <a:xfrm>
            <a:off x="-103141" y="2510437"/>
            <a:ext cx="6582146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my hardware’s processor, I used CPU-Z application. 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took note of the instruction sets that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2024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F054-9CB7-4C41-BBE8-1613F1E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QueryPerformanceCounter</a:t>
            </a:r>
            <a:r>
              <a:rPr lang="en-US" dirty="0"/>
              <a:t>()</a:t>
            </a:r>
          </a:p>
        </p:txBody>
      </p: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D7FCD369-B645-4818-B92D-39C0092A6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45" b="30912"/>
          <a:stretch/>
        </p:blipFill>
        <p:spPr>
          <a:xfrm>
            <a:off x="5318072" y="1786209"/>
            <a:ext cx="6756352" cy="3460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7CAE5-9763-477B-B7CA-8CAA85E35ADA}"/>
              </a:ext>
            </a:extLst>
          </p:cNvPr>
          <p:cNvSpPr txBox="1"/>
          <p:nvPr/>
        </p:nvSpPr>
        <p:spPr>
          <a:xfrm>
            <a:off x="5947174" y="5523899"/>
            <a:ext cx="6100010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2. Source.cpp (code)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F4069-1509-42D1-BF26-FCECCD26E60F}"/>
              </a:ext>
            </a:extLst>
          </p:cNvPr>
          <p:cNvSpPr txBox="1"/>
          <p:nvPr/>
        </p:nvSpPr>
        <p:spPr>
          <a:xfrm>
            <a:off x="175291" y="1611001"/>
            <a:ext cx="5368823" cy="441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Source.cpp (Fig 2) is the main function. The array size is const 16 for the first calculation and will change to various sizes to measure different times.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static arrays of the same size are declared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They are initialized to arbitrary numbers since the result of the dot product is irrelevant.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QueryPerformanceCounter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measure the run-time of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dot product function.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optimization, auto-vectorization, and auto-parallelization is disabled in Visual Studio.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run-time is measured for the following array sizes;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16, 32, 64, 128, 256, 512, 1024 … 2^16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9228D-7851-4313-9B6B-EAF473388295}"/>
              </a:ext>
            </a:extLst>
          </p:cNvPr>
          <p:cNvSpPr/>
          <p:nvPr/>
        </p:nvSpPr>
        <p:spPr>
          <a:xfrm>
            <a:off x="6873552" y="2705877"/>
            <a:ext cx="1853682" cy="130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94994-878E-430A-B5BA-B7E51EB9CAC3}"/>
              </a:ext>
            </a:extLst>
          </p:cNvPr>
          <p:cNvSpPr/>
          <p:nvPr/>
        </p:nvSpPr>
        <p:spPr>
          <a:xfrm>
            <a:off x="7113022" y="3752380"/>
            <a:ext cx="1943892" cy="1851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0800F-5E26-4886-B871-84B77328638E}"/>
              </a:ext>
            </a:extLst>
          </p:cNvPr>
          <p:cNvSpPr/>
          <p:nvPr/>
        </p:nvSpPr>
        <p:spPr>
          <a:xfrm>
            <a:off x="6873553" y="2587690"/>
            <a:ext cx="2954692" cy="806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BF028-F6F4-432B-AF7B-454F3AE6C59D}"/>
              </a:ext>
            </a:extLst>
          </p:cNvPr>
          <p:cNvCxnSpPr>
            <a:cxnSpLocks/>
          </p:cNvCxnSpPr>
          <p:nvPr/>
        </p:nvCxnSpPr>
        <p:spPr>
          <a:xfrm>
            <a:off x="5218922" y="2780522"/>
            <a:ext cx="16546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9F806F-9E5A-4D16-911D-487EBC1AF62A}"/>
              </a:ext>
            </a:extLst>
          </p:cNvPr>
          <p:cNvCxnSpPr>
            <a:cxnSpLocks/>
          </p:cNvCxnSpPr>
          <p:nvPr/>
        </p:nvCxnSpPr>
        <p:spPr>
          <a:xfrm>
            <a:off x="5458392" y="3841102"/>
            <a:ext cx="16546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BAAB31-923F-4026-90F9-0315D8E8B356}"/>
              </a:ext>
            </a:extLst>
          </p:cNvPr>
          <p:cNvCxnSpPr>
            <a:cxnSpLocks/>
          </p:cNvCxnSpPr>
          <p:nvPr/>
        </p:nvCxnSpPr>
        <p:spPr>
          <a:xfrm flipV="1">
            <a:off x="5113176" y="2587690"/>
            <a:ext cx="4920342" cy="2898710"/>
          </a:xfrm>
          <a:prstGeom prst="bentConnector3">
            <a:avLst>
              <a:gd name="adj1" fmla="val 111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47A3-2B33-40C1-96D4-ABFCF94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Program</a:t>
            </a:r>
          </a:p>
        </p:txBody>
      </p:sp>
      <p:pic>
        <p:nvPicPr>
          <p:cNvPr id="4" name="Content Placeholder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79705F53-E292-4D95-B1F3-E16F7C65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82" b="73424"/>
          <a:stretch/>
        </p:blipFill>
        <p:spPr>
          <a:xfrm>
            <a:off x="403636" y="1594498"/>
            <a:ext cx="8435564" cy="134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57ADF-C4A7-4408-BDCA-B120BB126578}"/>
              </a:ext>
            </a:extLst>
          </p:cNvPr>
          <p:cNvSpPr txBox="1"/>
          <p:nvPr/>
        </p:nvSpPr>
        <p:spPr>
          <a:xfrm>
            <a:off x="677334" y="3241961"/>
            <a:ext cx="610001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Pointer arithmetic dot product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Note that we’re passing float.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0A688-DC76-4082-9D92-E79CE820496F}"/>
              </a:ext>
            </a:extLst>
          </p:cNvPr>
          <p:cNvSpPr txBox="1"/>
          <p:nvPr/>
        </p:nvSpPr>
        <p:spPr>
          <a:xfrm>
            <a:off x="1415002" y="2937587"/>
            <a:ext cx="6100010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3: Dot_Prod_Pntr.cpp (Code)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8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AF2-03DB-4B15-B2DD-DC03F054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 SETTINGS</a:t>
            </a:r>
            <a:br>
              <a:rPr lang="en-US" dirty="0"/>
            </a:br>
            <a:r>
              <a:rPr lang="en-US" dirty="0"/>
              <a:t>(AUTO PARALLELIZATION/VECTORIZATION)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20CF6-E69D-44AC-978E-F716246FE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884417"/>
            <a:ext cx="6244390" cy="44608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1C776-C58E-4E38-847B-E505E2FF01D2}"/>
              </a:ext>
            </a:extLst>
          </p:cNvPr>
          <p:cNvCxnSpPr/>
          <p:nvPr/>
        </p:nvCxnSpPr>
        <p:spPr>
          <a:xfrm flipH="1">
            <a:off x="5992938" y="3526032"/>
            <a:ext cx="2177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DA9692-D296-4FA7-8D90-A8E15E326158}"/>
              </a:ext>
            </a:extLst>
          </p:cNvPr>
          <p:cNvCxnSpPr>
            <a:cxnSpLocks/>
          </p:cNvCxnSpPr>
          <p:nvPr/>
        </p:nvCxnSpPr>
        <p:spPr>
          <a:xfrm flipH="1">
            <a:off x="4808376" y="4344016"/>
            <a:ext cx="33620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AD6CA0-135D-4A43-9B4F-B69DB1C061B0}"/>
              </a:ext>
            </a:extLst>
          </p:cNvPr>
          <p:cNvSpPr txBox="1"/>
          <p:nvPr/>
        </p:nvSpPr>
        <p:spPr>
          <a:xfrm>
            <a:off x="8223297" y="3341366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Vectorization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9E7F2-1EF8-4E93-A638-AD4B6F5687A3}"/>
              </a:ext>
            </a:extLst>
          </p:cNvPr>
          <p:cNvSpPr txBox="1"/>
          <p:nvPr/>
        </p:nvSpPr>
        <p:spPr>
          <a:xfrm>
            <a:off x="8223297" y="4114840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Parallelization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C0E5E-2EB6-46FB-A7AC-B4003F41AF92}"/>
              </a:ext>
            </a:extLst>
          </p:cNvPr>
          <p:cNvSpPr/>
          <p:nvPr/>
        </p:nvSpPr>
        <p:spPr>
          <a:xfrm>
            <a:off x="2394858" y="3429000"/>
            <a:ext cx="3598079" cy="1912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A1B1C-508E-488B-94A7-6F40C7D26A18}"/>
              </a:ext>
            </a:extLst>
          </p:cNvPr>
          <p:cNvSpPr/>
          <p:nvPr/>
        </p:nvSpPr>
        <p:spPr>
          <a:xfrm>
            <a:off x="2394858" y="4248377"/>
            <a:ext cx="2320212" cy="1912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0A6A-5624-46E2-9EC0-21A8B369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GENERATED .</a:t>
            </a:r>
            <a:r>
              <a:rPr lang="en-US" dirty="0" err="1"/>
              <a:t>asm</a:t>
            </a:r>
            <a:r>
              <a:rPr lang="en-US" dirty="0"/>
              <a:t> FILE</a:t>
            </a:r>
          </a:p>
        </p:txBody>
      </p: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5161B93-CDF3-4ECC-BEC3-1C6920084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36" b="23149"/>
          <a:stretch/>
        </p:blipFill>
        <p:spPr>
          <a:xfrm>
            <a:off x="7131698" y="1207796"/>
            <a:ext cx="4693298" cy="2499567"/>
          </a:xfrm>
          <a:prstGeom prst="rect">
            <a:avLst/>
          </a:prstGeom>
        </p:spPr>
      </p:pic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54C19648-B91F-4900-AA5E-823C55EB6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1035" b="23104"/>
          <a:stretch/>
        </p:blipFill>
        <p:spPr>
          <a:xfrm>
            <a:off x="7131698" y="3707363"/>
            <a:ext cx="4693298" cy="2499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34BEB-3349-4B07-BEDD-DEB83871C965}"/>
              </a:ext>
            </a:extLst>
          </p:cNvPr>
          <p:cNvSpPr txBox="1"/>
          <p:nvPr/>
        </p:nvSpPr>
        <p:spPr>
          <a:xfrm>
            <a:off x="6428342" y="6206930"/>
            <a:ext cx="6100010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4: </a:t>
            </a:r>
            <a:r>
              <a:rPr lang="en-US" sz="1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Dot_Prod_Pntr</a:t>
            </a: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(Code) [Compiler Generated Optimization]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F2335-971F-41BD-B603-C81013B7057D}"/>
              </a:ext>
            </a:extLst>
          </p:cNvPr>
          <p:cNvSpPr txBox="1"/>
          <p:nvPr/>
        </p:nvSpPr>
        <p:spPr>
          <a:xfrm>
            <a:off x="604607" y="1729979"/>
            <a:ext cx="6527091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compiler optimizes the generated 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(Fig 4).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then manually improve this code for the next tests.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Parallelization and vectorization is enabled for these tests.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98CBF5-94F4-46EB-905E-1ABC7F66F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07" y="2824489"/>
            <a:ext cx="4835943" cy="342391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A3E81A-2A1B-4CE8-BDA3-A35E8DB271C3}"/>
              </a:ext>
            </a:extLst>
          </p:cNvPr>
          <p:cNvCxnSpPr>
            <a:cxnSpLocks/>
          </p:cNvCxnSpPr>
          <p:nvPr/>
        </p:nvCxnSpPr>
        <p:spPr>
          <a:xfrm>
            <a:off x="4139569" y="3400538"/>
            <a:ext cx="28272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93D28A-BE8A-483E-A89C-0B1B12D93DAD}"/>
              </a:ext>
            </a:extLst>
          </p:cNvPr>
          <p:cNvSpPr/>
          <p:nvPr/>
        </p:nvSpPr>
        <p:spPr>
          <a:xfrm>
            <a:off x="1785256" y="3304901"/>
            <a:ext cx="2307773" cy="1912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2B5B-6F78-46F5-ABF2-D6C4232D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OPTIMIZATION</a:t>
            </a:r>
          </a:p>
        </p:txBody>
      </p: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AE074BE4-094A-4880-8A7E-9D8CFB24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10" y="1069577"/>
            <a:ext cx="6435090" cy="3516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33279-CEDA-4946-9D35-64018C23B08B}"/>
              </a:ext>
            </a:extLst>
          </p:cNvPr>
          <p:cNvSpPr txBox="1"/>
          <p:nvPr/>
        </p:nvSpPr>
        <p:spPr>
          <a:xfrm>
            <a:off x="5898042" y="4740562"/>
            <a:ext cx="6152826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5: Opt_Dot_Prod_Pntr.asm (Code) [Manually Optimized]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A305F-1E3A-47D7-A903-9F17DFAF6778}"/>
              </a:ext>
            </a:extLst>
          </p:cNvPr>
          <p:cNvSpPr txBox="1"/>
          <p:nvPr/>
        </p:nvSpPr>
        <p:spPr>
          <a:xfrm>
            <a:off x="335559" y="1930400"/>
            <a:ext cx="5138809" cy="235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pointer arithmetic dot product, the assembly code has been manually optimized (Fig 5).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was done by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removing redundant/repetitive code and/or moved to out of the loop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so it’s not repeated unnecessarily.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managed to reduce the 105 lines code down to 72 lines.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6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8D6C-8294-45BA-A82C-ADFDD01A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(VECTOR INSTRUCTIONS)</a:t>
            </a:r>
          </a:p>
        </p:txBody>
      </p:sp>
      <p:pic>
        <p:nvPicPr>
          <p:cNvPr id="5" name="Picture 4" descr="A picture containing text, monitor, screenshot, electronics&#10;&#10;Description automatically generated">
            <a:extLst>
              <a:ext uri="{FF2B5EF4-FFF2-40B4-BE49-F238E27FC236}">
                <a16:creationId xmlns:a16="http://schemas.microsoft.com/office/drawing/2014/main" id="{8F7ED871-DD42-4D6A-BD19-5975627C2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96" b="63290"/>
          <a:stretch/>
        </p:blipFill>
        <p:spPr>
          <a:xfrm>
            <a:off x="5971005" y="1816099"/>
            <a:ext cx="5999166" cy="285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CBD8D-BAA9-4D4E-AFBE-6BA8C8654940}"/>
              </a:ext>
            </a:extLst>
          </p:cNvPr>
          <p:cNvSpPr txBox="1"/>
          <p:nvPr/>
        </p:nvSpPr>
        <p:spPr>
          <a:xfrm>
            <a:off x="5920583" y="4671526"/>
            <a:ext cx="6100010" cy="248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6: VDPPS_Dot_Prod_Pntr.cpp (Code)</a:t>
            </a:r>
            <a:endParaRPr lang="en-US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F0931-443F-4371-80FD-0B06978CB56A}"/>
              </a:ext>
            </a:extLst>
          </p:cNvPr>
          <p:cNvSpPr txBox="1"/>
          <p:nvPr/>
        </p:nvSpPr>
        <p:spPr>
          <a:xfrm>
            <a:off x="677334" y="2303999"/>
            <a:ext cx="4538467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 optimization, we are using vector instruction DPPS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computer the dot product. We are then using the same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QueryPerformanceCounter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to measure the execution time.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08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982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FINAL TAKE HOME TEST </vt:lpstr>
      <vt:lpstr>OBJECTIVE</vt:lpstr>
      <vt:lpstr>CPU INFO</vt:lpstr>
      <vt:lpstr>QueryPerformanceCounter()</vt:lpstr>
      <vt:lpstr>Dot Product Program</vt:lpstr>
      <vt:lpstr>OPTIMIZATION SETTINGS (AUTO PARALLELIZATION/VECTORIZATION)</vt:lpstr>
      <vt:lpstr>COMPILER GENERATED .asm FILE</vt:lpstr>
      <vt:lpstr>MANUAL OPTIMIZATION</vt:lpstr>
      <vt:lpstr>DOT PRODUCT (VECTOR INSTRUCTIONS)</vt:lpstr>
      <vt:lpstr>RESULTS (MS VISUAL STUDIO)</vt:lpstr>
      <vt:lpstr>OPTIMIZATION (LINUX GCC) clock_gettime()</vt:lpstr>
      <vt:lpstr>OPTIMIZATION (LINUX GCC) OPTIMIZATION FLAGS</vt:lpstr>
      <vt:lpstr>RESULTS (LINUX GCC)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TAKE HOME TEST </dc:title>
  <dc:creator>ISMAIL AKRAM</dc:creator>
  <cp:lastModifiedBy>ISMAIL AKRAM</cp:lastModifiedBy>
  <cp:revision>1</cp:revision>
  <dcterms:created xsi:type="dcterms:W3CDTF">2021-12-15T12:50:38Z</dcterms:created>
  <dcterms:modified xsi:type="dcterms:W3CDTF">2021-12-15T15:13:29Z</dcterms:modified>
</cp:coreProperties>
</file>