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6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9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33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10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2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94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4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2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8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0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A3FBF0-8B67-433B-B30C-C1ED1D0CD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AC56-A4A7-4116-81A7-1D84FCEF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17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749" y="1828801"/>
            <a:ext cx="9179021" cy="3130474"/>
          </a:xfrm>
        </p:spPr>
        <p:txBody>
          <a:bodyPr/>
          <a:lstStyle/>
          <a:p>
            <a:r>
              <a:rPr lang="fr-FR" sz="239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ldhabi" panose="01000000000000000000" pitchFamily="2" charset="-78"/>
              </a:rPr>
              <a:t>C</a:t>
            </a:r>
            <a:r>
              <a:rPr lang="fr-FR" sz="13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Aldhabi" panose="01000000000000000000" pitchFamily="2" charset="-78"/>
              </a:rPr>
              <a:t>HART</a:t>
            </a:r>
            <a:endParaRPr lang="en-US" sz="11500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229" y="634022"/>
            <a:ext cx="8946541" cy="4195481"/>
          </a:xfrm>
        </p:spPr>
        <p:txBody>
          <a:bodyPr/>
          <a:lstStyle/>
          <a:p>
            <a:r>
              <a:rPr lang="fr-FR" sz="32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JELOUANE </a:t>
            </a:r>
            <a:r>
              <a:rPr lang="fr-FR" sz="3200" b="1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Alae</a:t>
            </a:r>
            <a:endParaRPr lang="fr-FR" sz="3200" b="1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547" y="787815"/>
            <a:ext cx="2082564" cy="882375"/>
          </a:xfrm>
        </p:spPr>
        <p:txBody>
          <a:bodyPr>
            <a:noAutofit/>
          </a:bodyPr>
          <a:lstStyle/>
          <a:p>
            <a:r>
              <a:rPr lang="fr-FR" sz="8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Chart</a:t>
            </a:r>
            <a:endParaRPr lang="en-US" sz="88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7387"/>
            <a:ext cx="8825658" cy="86142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</a:t>
            </a:r>
            <a:r>
              <a:rPr lang="fr-FR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Chart</a:t>
            </a:r>
            <a:r>
              <a:rPr 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b="1" dirty="0" smtClean="0"/>
              <a:t>control </a:t>
            </a:r>
            <a:r>
              <a:rPr lang="en-US" sz="1800" b="1" dirty="0" smtClean="0"/>
              <a:t>visualizes</a:t>
            </a:r>
            <a:r>
              <a:rPr lang="en-US" sz="1600" b="1" dirty="0" smtClean="0"/>
              <a:t> your data. It displays data in your Windows Forms program as a bar graph or chart. With Chart you can quickly display your data in a colorful 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graphic</a:t>
            </a:r>
            <a:r>
              <a:rPr lang="en-US" sz="1600" b="1" dirty="0" smtClean="0"/>
              <a:t> controlled by C# code.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1524000" y="2555534"/>
            <a:ext cx="8825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Le contrôle 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Chart</a:t>
            </a:r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visualiseur</a:t>
            </a:r>
            <a:r>
              <a:rPr lang="fr-FR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 Il affiche les données de votre programme Windows </a:t>
            </a:r>
            <a:r>
              <a:rPr lang="fr-FR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Forms</a:t>
            </a:r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sous forme </a:t>
            </a:r>
            <a:r>
              <a:rPr lang="fr-FR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de graphique </a:t>
            </a:r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à barres </a:t>
            </a:r>
            <a:r>
              <a:rPr lang="fr-FR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ou</a:t>
            </a:r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de graphique</a:t>
            </a:r>
            <a:r>
              <a:rPr lang="fr-FR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. </a:t>
            </a:r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Avec Chart, vous pouvez afficher rapidement vos données dans un graphique coloré contrôlé par le code C #.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815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96" y="2386494"/>
            <a:ext cx="7973538" cy="3696216"/>
          </a:xfrm>
        </p:spPr>
      </p:pic>
    </p:spTree>
    <p:extLst>
      <p:ext uri="{BB962C8B-B14F-4D97-AF65-F5344CB8AC3E}">
        <p14:creationId xmlns:p14="http://schemas.microsoft.com/office/powerpoint/2010/main" val="13908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593" y="599863"/>
            <a:ext cx="9501812" cy="1260468"/>
          </a:xfrm>
        </p:spPr>
        <p:txBody>
          <a:bodyPr/>
          <a:lstStyle/>
          <a:p>
            <a:r>
              <a:rPr lang="fr-FR" sz="2800" b="1" dirty="0" smtClean="0">
                <a:latin typeface="Bell MT" panose="02020503060305020303" pitchFamily="18" charset="0"/>
              </a:rPr>
              <a:t>   Tout </a:t>
            </a:r>
            <a:r>
              <a:rPr lang="fr-FR" sz="2800" b="1" dirty="0">
                <a:latin typeface="Bell MT" panose="02020503060305020303" pitchFamily="18" charset="0"/>
              </a:rPr>
              <a:t>d'abord, vous devez </a:t>
            </a:r>
            <a:r>
              <a:rPr lang="fr-FR" sz="2400" b="1" dirty="0">
                <a:latin typeface="Bell MT" panose="02020503060305020303" pitchFamily="18" charset="0"/>
              </a:rPr>
              <a:t>utiliser</a:t>
            </a:r>
            <a:r>
              <a:rPr lang="fr-FR" sz="2800" b="1" dirty="0">
                <a:latin typeface="Bell MT" panose="02020503060305020303" pitchFamily="18" charset="0"/>
              </a:rPr>
              <a:t> une version plus récente du NET . Framework. Les versions plus anciennes n'auront pas le contrôle de graphique disponible</a:t>
            </a:r>
            <a:r>
              <a:rPr lang="fr-FR" sz="2800" b="1" dirty="0" smtClean="0">
                <a:latin typeface="Bell MT" panose="02020503060305020303" pitchFamily="18" charset="0"/>
              </a:rPr>
              <a:t>.</a:t>
            </a:r>
            <a:endParaRPr lang="en-US" sz="2800" b="1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50" y="3506978"/>
            <a:ext cx="2417697" cy="2241633"/>
          </a:xfrm>
        </p:spPr>
      </p:pic>
      <p:sp>
        <p:nvSpPr>
          <p:cNvPr id="6" name="TextBox 5"/>
          <p:cNvSpPr txBox="1"/>
          <p:nvPr/>
        </p:nvSpPr>
        <p:spPr>
          <a:xfrm>
            <a:off x="941593" y="2452822"/>
            <a:ext cx="764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>
                <a:solidFill>
                  <a:srgbClr val="FFFF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La </a:t>
            </a:r>
            <a:r>
              <a:rPr lang="fr-FR" sz="2400" b="1" u="sng" dirty="0" err="1" smtClean="0">
                <a:solidFill>
                  <a:srgbClr val="FFFF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mellieur</a:t>
            </a:r>
            <a:r>
              <a:rPr lang="fr-FR" sz="2400" b="1" u="sng" dirty="0" smtClean="0">
                <a:solidFill>
                  <a:srgbClr val="FFFF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version de NE </a:t>
            </a:r>
            <a:r>
              <a:rPr lang="fr-FR" sz="2400" b="1" u="sng" dirty="0" err="1" smtClean="0">
                <a:solidFill>
                  <a:srgbClr val="FFFF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T.Framework</a:t>
            </a:r>
            <a:r>
              <a:rPr lang="fr-FR" sz="2400" b="1" u="sng" dirty="0" smtClean="0">
                <a:solidFill>
                  <a:srgbClr val="FFFF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pour les </a:t>
            </a:r>
            <a:r>
              <a:rPr lang="fr-FR" sz="2400" b="1" u="sng" dirty="0" err="1" smtClean="0">
                <a:solidFill>
                  <a:srgbClr val="FFFF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developers</a:t>
            </a:r>
            <a:r>
              <a:rPr lang="fr-FR" sz="2400" b="1" u="sng" dirty="0" smtClean="0">
                <a:solidFill>
                  <a:srgbClr val="FFFF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: </a:t>
            </a:r>
            <a:endParaRPr lang="en-US" sz="2400" b="1" u="sng" dirty="0">
              <a:solidFill>
                <a:srgbClr val="FFFF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64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79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52" y="1660634"/>
            <a:ext cx="8925247" cy="3370420"/>
          </a:xfrm>
        </p:spPr>
        <p:txBody>
          <a:bodyPr>
            <a:normAutofit/>
          </a:bodyPr>
          <a:lstStyle/>
          <a:p>
            <a:r>
              <a:rPr lang="fr-FR" sz="4400" dirty="0" smtClean="0">
                <a:latin typeface="David" panose="020E0502060401010101" pitchFamily="34" charset="-79"/>
                <a:cs typeface="David" panose="020E0502060401010101" pitchFamily="34" charset="-79"/>
              </a:rPr>
              <a:t>1</a:t>
            </a:r>
            <a:r>
              <a:rPr lang="fr-FR" sz="4400" dirty="0">
                <a:latin typeface="David" panose="020E0502060401010101" pitchFamily="34" charset="-79"/>
                <a:cs typeface="David" panose="020E0502060401010101" pitchFamily="34" charset="-79"/>
              </a:rPr>
              <a:t>/ Remplir Chart </a:t>
            </a:r>
            <a:r>
              <a:rPr lang="fr-FR" sz="4400" dirty="0" smtClean="0">
                <a:latin typeface="David" panose="020E0502060401010101" pitchFamily="34" charset="-79"/>
                <a:cs typeface="David" panose="020E0502060401010101" pitchFamily="34" charset="-79"/>
              </a:rPr>
              <a:t>manuellement </a:t>
            </a:r>
          </a:p>
          <a:p>
            <a:endParaRPr lang="fr-FR" sz="4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fr-FR" sz="4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4400" dirty="0" smtClean="0">
                <a:latin typeface="David" panose="020E0502060401010101" pitchFamily="34" charset="-79"/>
                <a:cs typeface="David" panose="020E0502060401010101" pitchFamily="34" charset="-79"/>
              </a:rPr>
              <a:t>2/ </a:t>
            </a:r>
            <a:r>
              <a:rPr lang="fr-FR" sz="4400" dirty="0">
                <a:latin typeface="David" panose="020E0502060401010101" pitchFamily="34" charset="-79"/>
                <a:cs typeface="David" panose="020E0502060401010101" pitchFamily="34" charset="-79"/>
              </a:rPr>
              <a:t>Remplir Chart </a:t>
            </a:r>
            <a:r>
              <a:rPr lang="fr-FR" sz="4400" dirty="0" err="1">
                <a:latin typeface="David" panose="020E0502060401010101" pitchFamily="34" charset="-79"/>
                <a:cs typeface="David" panose="020E0502060401010101" pitchFamily="34" charset="-79"/>
              </a:rPr>
              <a:t>apartien</a:t>
            </a:r>
            <a:r>
              <a:rPr lang="fr-FR" sz="4400" dirty="0">
                <a:latin typeface="David" panose="020E0502060401010101" pitchFamily="34" charset="-79"/>
                <a:cs typeface="David" panose="020E0502060401010101" pitchFamily="34" charset="-79"/>
              </a:rPr>
              <a:t> d'une liste </a:t>
            </a:r>
            <a:endParaRPr lang="en-US" sz="4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19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137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Aldhabi</vt:lpstr>
      <vt:lpstr>Andalus</vt:lpstr>
      <vt:lpstr>Arial</vt:lpstr>
      <vt:lpstr>Bell MT</vt:lpstr>
      <vt:lpstr>Century Gothic</vt:lpstr>
      <vt:lpstr>David</vt:lpstr>
      <vt:lpstr>Wingdings 3</vt:lpstr>
      <vt:lpstr>Ion</vt:lpstr>
      <vt:lpstr>CHART</vt:lpstr>
      <vt:lpstr>Chart</vt:lpstr>
      <vt:lpstr>PowerPoint Presentation</vt:lpstr>
      <vt:lpstr>   Tout d'abord, vous devez utiliser une version plus récente du NET . Framework. Les versions plus anciennes n'auront pas le contrôle de graphique disponible.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</dc:title>
  <dc:creator>ALAE JELOUANE</dc:creator>
  <cp:lastModifiedBy>ALAE JELOUANE</cp:lastModifiedBy>
  <cp:revision>14</cp:revision>
  <dcterms:created xsi:type="dcterms:W3CDTF">2021-05-18T23:22:49Z</dcterms:created>
  <dcterms:modified xsi:type="dcterms:W3CDTF">2021-05-26T00:09:32Z</dcterms:modified>
</cp:coreProperties>
</file>