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59" r:id="rId4"/>
    <p:sldId id="270" r:id="rId5"/>
    <p:sldId id="272" r:id="rId6"/>
    <p:sldId id="258" r:id="rId7"/>
    <p:sldId id="273" r:id="rId8"/>
    <p:sldId id="262" r:id="rId9"/>
    <p:sldId id="274" r:id="rId10"/>
    <p:sldId id="26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4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9:35:05.148" v="18" actId="790"/>
      <pc:docMkLst>
        <pc:docMk/>
      </pc:docMkLst>
      <pc:sldChg chg="modSp">
        <pc:chgData name="Fake Test User" userId="SID-0" providerId="Test" clId="FakeClientId" dt="2018-11-30T09:30:42.891" v="0" actId="790"/>
        <pc:sldMkLst>
          <pc:docMk/>
          <pc:sldMk cId="456561043" sldId="257"/>
        </pc:sldMkLst>
        <pc:spChg chg="mod">
          <ac:chgData name="Fake Test User" userId="SID-0" providerId="Test" clId="FakeClientId" dt="2018-11-30T09:30:42.891" v="0" actId="790"/>
          <ac:spMkLst>
            <pc:docMk/>
            <pc:sldMk cId="456561043" sldId="257"/>
            <ac:spMk id="2" creationId="{00000000-0000-0000-0000-000000000000}"/>
          </ac:spMkLst>
        </pc:spChg>
        <pc:spChg chg="mod">
          <ac:chgData name="Fake Test User" userId="SID-0" providerId="Test" clId="FakeClientId" dt="2018-11-30T09:30:42.891" v="0" actId="790"/>
          <ac:spMkLst>
            <pc:docMk/>
            <pc:sldMk cId="456561043" sldId="257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9:32:29.330" v="11" actId="790"/>
        <pc:sldMkLst>
          <pc:docMk/>
          <pc:sldMk cId="2873117324" sldId="258"/>
        </pc:sldMkLst>
        <pc:spChg chg="mod">
          <ac:chgData name="Fake Test User" userId="SID-0" providerId="Test" clId="FakeClientId" dt="2018-11-30T09:32:29.330" v="11" actId="790"/>
          <ac:spMkLst>
            <pc:docMk/>
            <pc:sldMk cId="2873117324" sldId="258"/>
            <ac:spMk id="2" creationId="{00000000-0000-0000-0000-000000000000}"/>
          </ac:spMkLst>
        </pc:spChg>
        <pc:spChg chg="mod">
          <ac:chgData name="Fake Test User" userId="SID-0" providerId="Test" clId="FakeClientId" dt="2018-11-30T09:32:29.330" v="11" actId="790"/>
          <ac:spMkLst>
            <pc:docMk/>
            <pc:sldMk cId="2873117324" sldId="258"/>
            <ac:spMk id="3" creationId="{00000000-0000-0000-0000-000000000000}"/>
          </ac:spMkLst>
        </pc:spChg>
      </pc:sldChg>
      <pc:sldChg chg="mod">
        <pc:chgData name="Fake Test User" userId="SID-0" providerId="Test" clId="FakeClientId" dt="2018-11-30T09:31:26.130" v="8" actId="27918"/>
        <pc:sldMkLst>
          <pc:docMk/>
          <pc:sldMk cId="3689592236" sldId="259"/>
        </pc:sldMkLst>
      </pc:sldChg>
      <pc:sldChg chg="modSp">
        <pc:chgData name="Fake Test User" userId="SID-0" providerId="Test" clId="FakeClientId" dt="2018-11-30T09:32:46.594" v="13" actId="790"/>
        <pc:sldMkLst>
          <pc:docMk/>
          <pc:sldMk cId="4046713945" sldId="262"/>
        </pc:sldMkLst>
        <pc:spChg chg="mod">
          <ac:chgData name="Fake Test User" userId="SID-0" providerId="Test" clId="FakeClientId" dt="2018-11-30T09:32:46.594" v="13" actId="790"/>
          <ac:spMkLst>
            <pc:docMk/>
            <pc:sldMk cId="4046713945" sldId="262"/>
            <ac:spMk id="2" creationId="{00000000-0000-0000-0000-000000000000}"/>
          </ac:spMkLst>
        </pc:spChg>
      </pc:sldChg>
      <pc:sldChg chg="modSp">
        <pc:chgData name="Fake Test User" userId="SID-0" providerId="Test" clId="FakeClientId" dt="2018-11-30T09:33:00.484" v="15" actId="790"/>
        <pc:sldMkLst>
          <pc:docMk/>
          <pc:sldMk cId="2670086793" sldId="264"/>
        </pc:sldMkLst>
        <pc:spChg chg="mod">
          <ac:chgData name="Fake Test User" userId="SID-0" providerId="Test" clId="FakeClientId" dt="2018-11-30T09:33:00.484" v="15" actId="790"/>
          <ac:spMkLst>
            <pc:docMk/>
            <pc:sldMk cId="2670086793" sldId="264"/>
            <ac:spMk id="2" creationId="{00000000-0000-0000-0000-000000000000}"/>
          </ac:spMkLst>
        </pc:spChg>
        <pc:spChg chg="mod">
          <ac:chgData name="Fake Test User" userId="SID-0" providerId="Test" clId="FakeClientId" dt="2018-11-30T09:33:00.484" v="15" actId="790"/>
          <ac:spMkLst>
            <pc:docMk/>
            <pc:sldMk cId="2670086793" sldId="264"/>
            <ac:spMk id="4" creationId="{00000000-0000-0000-0000-000000000000}"/>
          </ac:spMkLst>
        </pc:spChg>
      </pc:sldChg>
      <pc:sldChg chg="modSp">
        <pc:chgData name="Fake Test User" userId="SID-0" providerId="Test" clId="FakeClientId" dt="2018-11-30T09:32:03.550" v="10" actId="790"/>
        <pc:sldMkLst>
          <pc:docMk/>
          <pc:sldMk cId="114171940" sldId="270"/>
        </pc:sldMkLst>
        <pc:spChg chg="mod">
          <ac:chgData name="Fake Test User" userId="SID-0" providerId="Test" clId="FakeClientId" dt="2018-11-30T09:31:55.394" v="9" actId="790"/>
          <ac:spMkLst>
            <pc:docMk/>
            <pc:sldMk cId="114171940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9:31:55.394" v="9" actId="790"/>
          <ac:spMkLst>
            <pc:docMk/>
            <pc:sldMk cId="114171940" sldId="270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8-11-30T09:32:03.550" v="10" actId="790"/>
          <ac:graphicFrameMkLst>
            <pc:docMk/>
            <pc:sldMk cId="114171940" sldId="270"/>
            <ac:graphicFrameMk id="9" creationId="{00000000-0000-0000-0000-000000000000}"/>
          </ac:graphicFrameMkLst>
        </pc:graphicFrameChg>
      </pc:sldChg>
      <pc:sldChg chg="modSp">
        <pc:chgData name="Fake Test User" userId="SID-0" providerId="Test" clId="FakeClientId" dt="2018-11-30T09:32:39.095" v="12" actId="790"/>
        <pc:sldMkLst>
          <pc:docMk/>
          <pc:sldMk cId="533970288" sldId="273"/>
        </pc:sldMkLst>
        <pc:spChg chg="mod">
          <ac:chgData name="Fake Test User" userId="SID-0" providerId="Test" clId="FakeClientId" dt="2018-11-30T09:32:39.095" v="12" actId="790"/>
          <ac:spMkLst>
            <pc:docMk/>
            <pc:sldMk cId="533970288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9:32:39.095" v="12" actId="790"/>
          <ac:spMkLst>
            <pc:docMk/>
            <pc:sldMk cId="533970288" sldId="273"/>
            <ac:spMk id="3" creationId="{00000000-0000-0000-0000-000000000000}"/>
          </ac:spMkLst>
        </pc:spChg>
        <pc:spChg chg="mod">
          <ac:chgData name="Fake Test User" userId="SID-0" providerId="Test" clId="FakeClientId" dt="2018-11-30T09:32:39.095" v="12" actId="790"/>
          <ac:spMkLst>
            <pc:docMk/>
            <pc:sldMk cId="533970288" sldId="273"/>
            <ac:spMk id="4" creationId="{00000000-0000-0000-0000-000000000000}"/>
          </ac:spMkLst>
        </pc:spChg>
        <pc:spChg chg="mod">
          <ac:chgData name="Fake Test User" userId="SID-0" providerId="Test" clId="FakeClientId" dt="2018-11-30T09:32:39.095" v="12" actId="790"/>
          <ac:spMkLst>
            <pc:docMk/>
            <pc:sldMk cId="533970288" sldId="273"/>
            <ac:spMk id="5" creationId="{00000000-0000-0000-0000-000000000000}"/>
          </ac:spMkLst>
        </pc:spChg>
        <pc:spChg chg="mod">
          <ac:chgData name="Fake Test User" userId="SID-0" providerId="Test" clId="FakeClientId" dt="2018-11-30T09:32:39.095" v="12" actId="790"/>
          <ac:spMkLst>
            <pc:docMk/>
            <pc:sldMk cId="533970288" sldId="273"/>
            <ac:spMk id="6" creationId="{00000000-0000-0000-0000-000000000000}"/>
          </ac:spMkLst>
        </pc:spChg>
      </pc:sldChg>
      <pc:sldChg chg="modSp">
        <pc:chgData name="Fake Test User" userId="SID-0" providerId="Test" clId="FakeClientId" dt="2018-11-30T09:32:52.267" v="14" actId="790"/>
        <pc:sldMkLst>
          <pc:docMk/>
          <pc:sldMk cId="965303549" sldId="274"/>
        </pc:sldMkLst>
        <pc:spChg chg="mod">
          <ac:chgData name="Fake Test User" userId="SID-0" providerId="Test" clId="FakeClientId" dt="2018-11-30T09:32:52.267" v="14" actId="790"/>
          <ac:spMkLst>
            <pc:docMk/>
            <pc:sldMk cId="965303549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9:32:52.267" v="14" actId="790"/>
          <ac:spMkLst>
            <pc:docMk/>
            <pc:sldMk cId="965303549" sldId="274"/>
            <ac:spMk id="3" creationId="{00000000-0000-0000-0000-000000000000}"/>
          </ac:spMkLst>
        </pc:spChg>
        <pc:spChg chg="mod">
          <ac:chgData name="Fake Test User" userId="SID-0" providerId="Test" clId="FakeClientId" dt="2018-11-30T09:32:52.267" v="14" actId="790"/>
          <ac:spMkLst>
            <pc:docMk/>
            <pc:sldMk cId="965303549" sldId="274"/>
            <ac:spMk id="4" creationId="{00000000-0000-0000-0000-000000000000}"/>
          </ac:spMkLst>
        </pc:spChg>
      </pc:sldChg>
      <pc:sldMasterChg chg="modSp">
        <pc:chgData name="Fake Test User" userId="SID-0" providerId="Test" clId="FakeClientId" dt="2018-11-30T09:33:25.248" v="16" actId="790"/>
        <pc:sldMasterMkLst>
          <pc:docMk/>
          <pc:sldMasterMk cId="3816540325" sldId="2147483660"/>
        </pc:sldMasterMkLst>
        <pc:spChg chg="mod">
          <ac:chgData name="Fake Test User" userId="SID-0" providerId="Test" clId="FakeClientId" dt="2018-11-30T09:33:25.248" v="16" actId="790"/>
          <ac:spMkLst>
            <pc:docMk/>
            <pc:sldMasterMk cId="3816540325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8-11-30T09:33:25.248" v="16" actId="790"/>
          <ac:spMkLst>
            <pc:docMk/>
            <pc:sldMasterMk cId="3816540325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8-11-30T09:33:25.248" v="16" actId="790"/>
          <ac:spMkLst>
            <pc:docMk/>
            <pc:sldMasterMk cId="3816540325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8-11-30T09:33:25.248" v="16" actId="790"/>
          <ac:spMkLst>
            <pc:docMk/>
            <pc:sldMasterMk cId="3816540325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8-11-30T09:33:25.248" v="16" actId="790"/>
          <ac:spMkLst>
            <pc:docMk/>
            <pc:sldMasterMk cId="3816540325" sldId="2147483660"/>
            <ac:spMk id="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A107AE-655D-4B8A-9374-028893EE93F5}" type="datetime1">
              <a:rPr lang="fr-FR" smtClean="0">
                <a:latin typeface="Palatino Linotype" panose="02040502050505030304" pitchFamily="18" charset="0"/>
              </a:rPr>
              <a:t>18/05/2021</a:t>
            </a:fld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fr-FR" smtClean="0">
                <a:latin typeface="Palatino Linotype" panose="02040502050505030304" pitchFamily="18" charset="0"/>
              </a:rPr>
              <a:t>‹N°›</a:t>
            </a:fld>
            <a:endParaRPr lang="fr-FR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7E9BE132-25E0-4EBF-B191-65BB996A66B8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E3B36274-F2B9-4C45-BBB4-0EDF4CD651A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462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423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065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75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639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146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574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213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583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fr-FR" noProof="0" smtClean="0"/>
              <a:pPr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1964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élogramme 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ln>
                <a:noFill/>
              </a:ln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09A5CE20-1CCE-47AE-A556-0860E6E02C29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3DCB2410-F642-430A-AE80-353E88F42B6A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5E3A6F8A-5013-47C5-8C16-BAB521183D62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7C381462-BFDD-4F41-A487-DB16E8AEFDD8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9612D366-6E43-4597-AA4A-A45264B3D4EB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18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4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18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4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C1ECE08D-B553-41AB-819D-57111320356E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18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4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18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4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3CC6EF2C-1508-450E-841F-5E63EA934B39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CD3248E2-A0EC-4F23-8AC7-BD82992B0DA7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089F5CE5-84BF-4D49-91BC-8F08B6BE29C7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18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4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7BE711EA-5F07-4B87-81C3-C0B0BE6A6D1A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Palatino Linotype" panose="02040502050505030304" pitchFamily="18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BCCF6DF-3D3A-4960-AFAA-6ADCD829E649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0301B807-3710-4E60-93CE-9141C4112C15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E5137D0E-4A4F-4307-8994-C1891D747D5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b="1" dirty="0" smtClean="0"/>
              <a:t>    CheckedListBox</a:t>
            </a: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Walaa Allam</a:t>
            </a:r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smtClean="0"/>
              <a:t>                    CheckedListBox </a:t>
            </a:r>
            <a:r>
              <a:rPr lang="fr-FR" b="1" dirty="0"/>
              <a:t>DataSource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L'exemple suivant montre comment lier un </a:t>
            </a:r>
            <a:r>
              <a:rPr lang="fr-FR" b="1" dirty="0"/>
              <a:t>DataSource</a:t>
            </a:r>
            <a:r>
              <a:rPr lang="fr-FR" dirty="0"/>
              <a:t> à </a:t>
            </a:r>
            <a:r>
              <a:rPr lang="fr-FR" dirty="0" smtClean="0"/>
              <a:t>CheckedListBox :</a:t>
            </a:r>
          </a:p>
          <a:p>
            <a:r>
              <a:rPr lang="fr-FR" dirty="0">
                <a:solidFill>
                  <a:srgbClr val="00B0F0"/>
                </a:solidFill>
              </a:rPr>
              <a:t>DataTable dt = new DataTable();</a:t>
            </a:r>
          </a:p>
          <a:p>
            <a:r>
              <a:rPr lang="fr-FR" dirty="0">
                <a:solidFill>
                  <a:srgbClr val="00B0F0"/>
                </a:solidFill>
              </a:rPr>
              <a:t>DataColumn dc = new DataColumn("StringType", typeof(String));</a:t>
            </a:r>
          </a:p>
          <a:p>
            <a:r>
              <a:rPr lang="fr-FR" dirty="0">
                <a:solidFill>
                  <a:srgbClr val="00B0F0"/>
                </a:solidFill>
              </a:rPr>
              <a:t>dt.Columns.Add(dc);</a:t>
            </a:r>
          </a:p>
          <a:p>
            <a:r>
              <a:rPr lang="fr-FR" dirty="0">
                <a:solidFill>
                  <a:srgbClr val="00B0F0"/>
                </a:solidFill>
              </a:rPr>
              <a:t>DataRow dr = dt.NewRow();</a:t>
            </a:r>
          </a:p>
          <a:p>
            <a:r>
              <a:rPr lang="fr-FR" dirty="0">
                <a:solidFill>
                  <a:srgbClr val="00B0F0"/>
                </a:solidFill>
              </a:rPr>
              <a:t>dr[0] = "Item_1";</a:t>
            </a:r>
          </a:p>
          <a:p>
            <a:r>
              <a:rPr lang="fr-FR" dirty="0">
                <a:solidFill>
                  <a:srgbClr val="00B0F0"/>
                </a:solidFill>
              </a:rPr>
              <a:t>dt.Rows.Add(dr);</a:t>
            </a:r>
          </a:p>
          <a:p>
            <a:r>
              <a:rPr lang="fr-FR" dirty="0">
                <a:solidFill>
                  <a:srgbClr val="00B0F0"/>
                </a:solidFill>
              </a:rPr>
              <a:t>this.checkedListBox1.DataSource = dt;</a:t>
            </a:r>
          </a:p>
          <a:p>
            <a:r>
              <a:rPr lang="fr-FR" dirty="0">
                <a:solidFill>
                  <a:srgbClr val="00B0F0"/>
                </a:solidFill>
              </a:rPr>
              <a:t>this.checkedListBox1.DisplayMember = "StringType";</a:t>
            </a: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                  L’affichage </a:t>
            </a:r>
            <a:endParaRPr lang="fr-FR" dirty="0"/>
          </a:p>
        </p:txBody>
      </p:sp>
      <p:pic>
        <p:nvPicPr>
          <p:cNvPr id="4098" name="Picture 2" descr="C # checklistbox décoché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7025" y="2586037"/>
            <a:ext cx="34575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1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3852" y="692696"/>
            <a:ext cx="9601200" cy="150304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Comment </a:t>
            </a:r>
            <a:r>
              <a:rPr lang="fr-FR" b="1" dirty="0"/>
              <a:t>obtenir la valeur de l'élément vérifié à partir de CheckedListBox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5212" y="2276872"/>
            <a:ext cx="9853736" cy="3742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algn="ctr"/>
            <a:r>
              <a:rPr lang="fr-FR" sz="2400" dirty="0" smtClean="0"/>
              <a:t>L'exemple </a:t>
            </a:r>
            <a:r>
              <a:rPr lang="fr-FR" sz="2400" dirty="0"/>
              <a:t>suivant utilise la propriété Items </a:t>
            </a:r>
            <a:r>
              <a:rPr lang="fr-FR" sz="2400" dirty="0" smtClean="0"/>
              <a:t>pour obtenir</a:t>
            </a:r>
            <a:r>
              <a:rPr lang="fr-FR" sz="2400" dirty="0"/>
              <a:t> </a:t>
            </a:r>
            <a:r>
              <a:rPr lang="fr-FR" sz="2400" b="1" dirty="0"/>
              <a:t>CheckedListBox.ObjectCollection</a:t>
            </a:r>
            <a:r>
              <a:rPr lang="fr-FR" sz="2400" dirty="0"/>
              <a:t> afin de récupérer l'index d'un élément à l'aide de la méthode </a:t>
            </a:r>
            <a:r>
              <a:rPr lang="fr-FR" sz="2400" dirty="0" smtClean="0"/>
              <a:t>ListBox.ObjectCollection.IndexOf.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035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5212" y="1340768"/>
            <a:ext cx="9601200" cy="467903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private void button1_Click_1(</a:t>
            </a:r>
            <a:r>
              <a:rPr lang="fr-FR" dirty="0" err="1">
                <a:solidFill>
                  <a:srgbClr val="00B0F0"/>
                </a:solidFill>
              </a:rPr>
              <a:t>object</a:t>
            </a:r>
            <a:r>
              <a:rPr lang="fr-FR" dirty="0">
                <a:solidFill>
                  <a:srgbClr val="00B0F0"/>
                </a:solidFill>
              </a:rPr>
              <a:t> sender, EventArgs e)</a:t>
            </a:r>
          </a:p>
          <a:p>
            <a:r>
              <a:rPr lang="fr-FR" dirty="0">
                <a:solidFill>
                  <a:srgbClr val="00B0F0"/>
                </a:solidFill>
              </a:rPr>
              <a:t>{</a:t>
            </a:r>
          </a:p>
          <a:p>
            <a:r>
              <a:rPr lang="fr-FR" dirty="0">
                <a:solidFill>
                  <a:srgbClr val="00B0F0"/>
                </a:solidFill>
              </a:rPr>
              <a:t>    foreach (int indexChecked in checkedListBox1.CheckedIndices)</a:t>
            </a:r>
          </a:p>
          <a:p>
            <a:r>
              <a:rPr lang="fr-FR" dirty="0">
                <a:solidFill>
                  <a:srgbClr val="00B0F0"/>
                </a:solidFill>
              </a:rPr>
              <a:t>    {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MessageBox.Show</a:t>
            </a:r>
            <a:r>
              <a:rPr lang="fr-FR" dirty="0">
                <a:solidFill>
                  <a:srgbClr val="00B0F0"/>
                </a:solidFill>
              </a:rPr>
              <a:t>("Index: " + indexChecked.ToString() + ", </a:t>
            </a:r>
            <a:r>
              <a:rPr lang="fr-FR" dirty="0" smtClean="0">
                <a:solidFill>
                  <a:srgbClr val="00B0F0"/>
                </a:solidFill>
              </a:rPr>
              <a:t>et checked</a:t>
            </a:r>
            <a:r>
              <a:rPr lang="fr-FR" dirty="0">
                <a:solidFill>
                  <a:srgbClr val="00B0F0"/>
                </a:solidFill>
              </a:rPr>
              <a:t>. Checked state </a:t>
            </a:r>
            <a:r>
              <a:rPr lang="fr-FR" dirty="0" smtClean="0">
                <a:solidFill>
                  <a:srgbClr val="00B0F0"/>
                </a:solidFill>
              </a:rPr>
              <a:t>et :" +checkedListBox1.GetItemCheckState(indexChecked</a:t>
            </a:r>
            <a:r>
              <a:rPr lang="fr-FR" dirty="0">
                <a:solidFill>
                  <a:srgbClr val="00B0F0"/>
                </a:solidFill>
              </a:rPr>
              <a:t>).ToString() </a:t>
            </a:r>
            <a:r>
              <a:rPr lang="fr-FR" dirty="0" smtClean="0">
                <a:solidFill>
                  <a:srgbClr val="00B0F0"/>
                </a:solidFill>
              </a:rPr>
              <a:t>+ ".");</a:t>
            </a:r>
            <a:endParaRPr lang="fr-FR" dirty="0">
              <a:solidFill>
                <a:srgbClr val="00B0F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    }</a:t>
            </a:r>
          </a:p>
          <a:p>
            <a:r>
              <a:rPr lang="fr-FR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28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                  L’affichage</a:t>
            </a:r>
            <a:endParaRPr lang="fr-FR" dirty="0"/>
          </a:p>
        </p:txBody>
      </p:sp>
      <p:pic>
        <p:nvPicPr>
          <p:cNvPr id="5122" name="Picture 2" descr="Source de données C # checklis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2348880"/>
            <a:ext cx="547260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3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53852" y="476672"/>
            <a:ext cx="9601200" cy="1143000"/>
          </a:xfrm>
        </p:spPr>
        <p:txBody>
          <a:bodyPr rtlCol="0"/>
          <a:lstStyle/>
          <a:p>
            <a:r>
              <a:rPr lang="fr-FR" b="1" dirty="0" smtClean="0"/>
              <a:t>                       Contrôle </a:t>
            </a:r>
            <a:r>
              <a:rPr lang="fr-FR" b="1" dirty="0"/>
              <a:t>CheckedListBox</a:t>
            </a: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7788" y="1916832"/>
            <a:ext cx="10861848" cy="4174976"/>
          </a:xfrm>
        </p:spPr>
        <p:txBody>
          <a:bodyPr rtlCol="0">
            <a:normAutofit/>
          </a:bodyPr>
          <a:lstStyle/>
          <a:p>
            <a:pPr lvl="0"/>
            <a:r>
              <a:rPr lang="fr-FR" dirty="0"/>
              <a:t>Le </a:t>
            </a:r>
            <a:r>
              <a:rPr lang="fr-FR" b="1" dirty="0"/>
              <a:t>contrôle CheckedListBox</a:t>
            </a:r>
            <a:r>
              <a:rPr lang="fr-FR" dirty="0"/>
              <a:t> vous donne toutes les fonctionnalités d'une zone de liste et vous permet également d'afficher une </a:t>
            </a:r>
            <a:r>
              <a:rPr lang="fr-FR" b="1" dirty="0"/>
              <a:t>coche en regard</a:t>
            </a:r>
            <a:r>
              <a:rPr lang="fr-FR" dirty="0"/>
              <a:t> des éléments de la zone de liste</a:t>
            </a:r>
            <a:r>
              <a:rPr lang="fr-FR" dirty="0" smtClean="0"/>
              <a:t>.</a:t>
            </a:r>
          </a:p>
          <a:p>
            <a:pPr lvl="0"/>
            <a:r>
              <a:rPr lang="fr-FR" dirty="0"/>
              <a:t>L'utilisateur peut cocher un ou plusieurs éléments et les éléments cochés peuvent être parcourus </a:t>
            </a:r>
            <a:r>
              <a:rPr lang="fr-FR" dirty="0" smtClean="0"/>
              <a:t>avec</a:t>
            </a:r>
            <a:r>
              <a:rPr lang="fr-FR" dirty="0"/>
              <a:t> </a:t>
            </a:r>
            <a:r>
              <a:rPr lang="fr-FR" b="1" dirty="0"/>
              <a:t>CheckedListBox.CheckedItemCollection</a:t>
            </a:r>
            <a:r>
              <a:rPr lang="fr-FR" dirty="0"/>
              <a:t> et </a:t>
            </a:r>
            <a:r>
              <a:rPr lang="fr-FR" b="1" dirty="0" smtClean="0"/>
              <a:t>CheckedListBox.CheckedIndexCollection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            L’affichage d’un </a:t>
            </a:r>
            <a:r>
              <a:rPr lang="fr-FR" b="1" dirty="0"/>
              <a:t>CheckedListBox</a:t>
            </a:r>
            <a:r>
              <a:rPr lang="fr-FR" dirty="0" smtClean="0"/>
              <a:t> </a:t>
            </a:r>
            <a:endParaRPr lang="fr-FR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Case à cocher C #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916832"/>
            <a:ext cx="381642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smtClean="0"/>
              <a:t>          Checkedlistbox </a:t>
            </a:r>
            <a:r>
              <a:rPr lang="fr-FR" b="1" dirty="0"/>
              <a:t>ajouter des éléments</a:t>
            </a:r>
            <a:br>
              <a:rPr lang="fr-FR" b="1" dirty="0"/>
            </a:b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773616" cy="4191000"/>
          </a:xfrm>
        </p:spPr>
        <p:txBody>
          <a:bodyPr rtlCol="0"/>
          <a:lstStyle/>
          <a:p>
            <a:r>
              <a:rPr lang="fr-FR" b="1" dirty="0" smtClean="0"/>
              <a:t>Syntaxe: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 int Add (object item, bool isChecked);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Vous pouvez ajouter des éléments individuels à la liste avec la </a:t>
            </a:r>
            <a:r>
              <a:rPr lang="fr-FR" b="1" dirty="0"/>
              <a:t>méthode Add</a:t>
            </a:r>
            <a:r>
              <a:rPr lang="fr-FR" dirty="0"/>
              <a:t> . L'objet CheckedListBox prend en charge trois états via l'énumération </a:t>
            </a:r>
            <a:r>
              <a:rPr lang="fr-FR" dirty="0" smtClean="0"/>
              <a:t>CheckState</a:t>
            </a:r>
            <a:r>
              <a:rPr lang="fr-FR" dirty="0"/>
              <a:t>: </a:t>
            </a:r>
            <a:r>
              <a:rPr lang="fr-FR" b="1" i="1" u="sng" dirty="0"/>
              <a:t>Checked</a:t>
            </a:r>
            <a:r>
              <a:rPr lang="fr-FR" dirty="0"/>
              <a:t>, </a:t>
            </a:r>
            <a:r>
              <a:rPr lang="fr-FR" b="1" i="1" u="sng" dirty="0"/>
              <a:t>Indeterminate</a:t>
            </a:r>
            <a:r>
              <a:rPr lang="fr-FR" dirty="0"/>
              <a:t> et </a:t>
            </a:r>
            <a:r>
              <a:rPr lang="fr-FR" b="1" i="1" u="sng" dirty="0" smtClean="0"/>
              <a:t>Unchecked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checkedListBox1.Items.Add("Sunday",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CheckState.Checked);</a:t>
            </a:r>
          </a:p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checkedListBox1.Items.Add("Monday", CheckState.Unchecked);</a:t>
            </a:r>
          </a:p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checkedListBox1.Items.Add("Tuesday", CheckState.Indeterminate);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latin typeface="Palatino Linotype" panose="02040502050505030304" pitchFamily="18" charset="0"/>
              </a:rPr>
              <a:t>                   L’affichage avec la méthode add</a:t>
            </a:r>
            <a:endParaRPr lang="fr-FR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C # checklistbox ajouter un élém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2564904"/>
            <a:ext cx="32403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L'ajout </a:t>
            </a:r>
            <a:r>
              <a:rPr lang="fr-FR" dirty="0"/>
              <a:t>a partir d'un tableau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101208" cy="4191000"/>
          </a:xfrm>
        </p:spPr>
        <p:txBody>
          <a:bodyPr>
            <a:normAutofit/>
          </a:bodyPr>
          <a:lstStyle/>
          <a:p>
            <a:r>
              <a:rPr lang="fr-FR" dirty="0"/>
              <a:t>Si vous souhaitez ajouter des objets à la liste au moment de l'exécution, affectez un tableau de références d'objet avec la </a:t>
            </a:r>
            <a:r>
              <a:rPr lang="fr-FR" b="1" dirty="0"/>
              <a:t>méthode AddRange</a:t>
            </a:r>
            <a:r>
              <a:rPr lang="fr-FR" dirty="0"/>
              <a:t> . La liste affiche ensuite la valeur de chaîne par défaut pour chaque </a:t>
            </a:r>
            <a:r>
              <a:rPr lang="fr-FR" dirty="0" smtClean="0"/>
              <a:t>objet</a:t>
            </a:r>
          </a:p>
          <a:p>
            <a:r>
              <a:rPr lang="fr-FR" dirty="0"/>
              <a:t>Par défaut, les éléments de la case à cocher ne sont </a:t>
            </a:r>
            <a:r>
              <a:rPr lang="fr-FR" b="1" dirty="0"/>
              <a:t>pas</a:t>
            </a:r>
            <a:r>
              <a:rPr lang="fr-FR" dirty="0"/>
              <a:t> cochés </a:t>
            </a:r>
            <a:r>
              <a:rPr lang="fr-FR" dirty="0" smtClean="0"/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 string[] days = new[] { "Sunday", "Monday", "Tuesday" };</a:t>
            </a:r>
          </a:p>
          <a:p>
            <a:r>
              <a:rPr lang="en-US" dirty="0">
                <a:solidFill>
                  <a:srgbClr val="00B0F0"/>
                </a:solidFill>
              </a:rPr>
              <a:t>  checkedListBox1.Items.AddRange(days);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074" name="Picture 2" descr="Durée d'exécution de la case à cocher C #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276872"/>
            <a:ext cx="352839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b="1" dirty="0" smtClean="0"/>
              <a:t>  Vérifier </a:t>
            </a:r>
            <a:r>
              <a:rPr lang="fr-FR" b="1" dirty="0"/>
              <a:t>tous les éléments dans une liste de contrôle</a:t>
            </a:r>
            <a:br>
              <a:rPr lang="fr-FR" b="1" dirty="0"/>
            </a:b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2" y="1844824"/>
            <a:ext cx="9637712" cy="4174976"/>
          </a:xfrm>
        </p:spPr>
        <p:txBody>
          <a:bodyPr rtlCol="0"/>
          <a:lstStyle/>
          <a:p>
            <a:r>
              <a:rPr lang="fr-FR" dirty="0"/>
              <a:t>Si vous souhaitez vérifier un élément dans une liste de contrôle, vous devez appeler </a:t>
            </a:r>
            <a:r>
              <a:rPr lang="fr-FR" b="1" dirty="0"/>
              <a:t>SetItemChecked</a:t>
            </a:r>
            <a:r>
              <a:rPr lang="fr-FR" dirty="0"/>
              <a:t> avec l'élément correspondant</a:t>
            </a:r>
            <a:r>
              <a:rPr lang="fr-FR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 void SetItemChecked 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index, bool 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fr-FR" b="1" dirty="0" smtClean="0"/>
              <a:t>Paramètres:</a:t>
            </a:r>
            <a:endParaRPr lang="fr-FR" b="1" dirty="0"/>
          </a:p>
          <a:p>
            <a:r>
              <a:rPr lang="fr-FR" dirty="0">
                <a:solidFill>
                  <a:srgbClr val="FF0000"/>
                </a:solidFill>
              </a:rPr>
              <a:t>index (Int32) </a:t>
            </a:r>
            <a:r>
              <a:rPr lang="fr-FR" dirty="0"/>
              <a:t>- L'index de l'élément pour lequel définir l'état de vérification.</a:t>
            </a:r>
          </a:p>
          <a:p>
            <a:r>
              <a:rPr lang="fr-FR" dirty="0">
                <a:solidFill>
                  <a:srgbClr val="FF0000"/>
                </a:solidFill>
              </a:rPr>
              <a:t>value (Boolean) </a:t>
            </a:r>
            <a:r>
              <a:rPr lang="fr-FR" dirty="0"/>
              <a:t>- true pour définir l'élément comme vérifié; sinon, faux.</a:t>
            </a:r>
          </a:p>
          <a:p>
            <a:r>
              <a:rPr lang="fr-FR" dirty="0"/>
              <a:t>Si vous souhaitez que tous les éléments d'un CheckedListBox soient vérifiés, modifiez la valeur de la méthode </a:t>
            </a:r>
            <a:r>
              <a:rPr lang="fr-FR" b="1" dirty="0"/>
              <a:t>SetItemChecked</a:t>
            </a:r>
            <a:r>
              <a:rPr lang="fr-FR" dirty="0"/>
              <a:t> sur true.</a:t>
            </a:r>
          </a:p>
          <a:p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3852" y="548680"/>
            <a:ext cx="9601200" cy="1143000"/>
          </a:xfrm>
        </p:spPr>
        <p:txBody>
          <a:bodyPr rtlCol="0"/>
          <a:lstStyle/>
          <a:p>
            <a:pPr rtl="0"/>
            <a:r>
              <a:rPr lang="fr-FR" dirty="0" smtClean="0"/>
              <a:t>         Syntaxe de vérification des cases cochées </a:t>
            </a:r>
            <a:r>
              <a:rPr lang="fr-FR" dirty="0" smtClean="0">
                <a:latin typeface="Palatino Linotype" panose="02040502050505030304" pitchFamily="18" charset="0"/>
              </a:rPr>
              <a:t> </a:t>
            </a: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01924" y="1844824"/>
            <a:ext cx="8557592" cy="4191000"/>
          </a:xfrm>
        </p:spPr>
        <p:txBody>
          <a:bodyPr>
            <a:normAutofit/>
          </a:bodyPr>
          <a:lstStyle/>
          <a:p>
            <a:r>
              <a:rPr lang="fr-FR" dirty="0" smtClean="0"/>
              <a:t>Pour que </a:t>
            </a:r>
            <a:r>
              <a:rPr lang="fr-FR" dirty="0"/>
              <a:t>tous les éléments d'un CheckedListBox soient </a:t>
            </a:r>
            <a:r>
              <a:rPr lang="fr-FR" dirty="0" smtClean="0"/>
              <a:t>vérifiés :</a:t>
            </a:r>
          </a:p>
          <a:p>
            <a:r>
              <a:rPr lang="fr-FR" dirty="0">
                <a:solidFill>
                  <a:srgbClr val="00B0F0"/>
                </a:solidFill>
              </a:rPr>
              <a:t>string[] days = new[] { "Sunday", "Monday", "Tuesday" };</a:t>
            </a:r>
          </a:p>
          <a:p>
            <a:r>
              <a:rPr lang="fr-FR" dirty="0">
                <a:solidFill>
                  <a:srgbClr val="00B0F0"/>
                </a:solidFill>
              </a:rPr>
              <a:t>checkedListBox1.Items.AddRange(days);</a:t>
            </a:r>
          </a:p>
          <a:p>
            <a:r>
              <a:rPr lang="fr-FR" dirty="0">
                <a:solidFill>
                  <a:srgbClr val="00B0F0"/>
                </a:solidFill>
              </a:rPr>
              <a:t>for (int i = 0; i &lt; checkedListBox1.Items.Count; i++)</a:t>
            </a:r>
          </a:p>
          <a:p>
            <a:r>
              <a:rPr lang="fr-FR" dirty="0">
                <a:solidFill>
                  <a:srgbClr val="00B0F0"/>
                </a:solidFill>
              </a:rPr>
              <a:t>{</a:t>
            </a:r>
          </a:p>
          <a:p>
            <a:r>
              <a:rPr lang="fr-FR" dirty="0">
                <a:solidFill>
                  <a:srgbClr val="00B0F0"/>
                </a:solidFill>
              </a:rPr>
              <a:t>    checkedListBox1.SetItemChecked(i, true);</a:t>
            </a:r>
          </a:p>
          <a:p>
            <a:r>
              <a:rPr lang="fr-FR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Syntaxe de vérification des cases cochées </a:t>
            </a:r>
            <a:r>
              <a:rPr lang="fr-FR" dirty="0" smtClean="0"/>
              <a:t>(suite)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solidFill>
                <a:srgbClr val="00B0F0"/>
              </a:solidFill>
            </a:endParaRPr>
          </a:p>
          <a:p>
            <a:r>
              <a:rPr lang="fr-FR" dirty="0" smtClean="0">
                <a:solidFill>
                  <a:srgbClr val="00B0F0"/>
                </a:solidFill>
              </a:rPr>
              <a:t>checkedListBox1.Items.Add</a:t>
            </a:r>
            <a:r>
              <a:rPr lang="fr-FR" dirty="0">
                <a:solidFill>
                  <a:srgbClr val="00B0F0"/>
                </a:solidFill>
              </a:rPr>
              <a:t>("Sunday", CheckState.Checked);</a:t>
            </a:r>
          </a:p>
          <a:p>
            <a:r>
              <a:rPr lang="fr-FR" dirty="0">
                <a:solidFill>
                  <a:srgbClr val="00B0F0"/>
                </a:solidFill>
              </a:rPr>
              <a:t>checkedListBox1.Items.Add("Monday", CheckState.Checked);</a:t>
            </a:r>
          </a:p>
          <a:p>
            <a:r>
              <a:rPr lang="fr-FR" dirty="0">
                <a:solidFill>
                  <a:srgbClr val="00B0F0"/>
                </a:solidFill>
              </a:rPr>
              <a:t>checkedListBox1.Items.Add("Tuesday", CheckState.Checked);</a:t>
            </a:r>
          </a:p>
          <a:p>
            <a:r>
              <a:rPr lang="fr-FR" dirty="0">
                <a:solidFill>
                  <a:srgbClr val="00B0F0"/>
                </a:solidFill>
              </a:rPr>
              <a:t>for (int i = 0; i &lt; checkedListBox1.Items.Count; i++)</a:t>
            </a:r>
          </a:p>
          <a:p>
            <a:r>
              <a:rPr lang="fr-FR" dirty="0">
                <a:solidFill>
                  <a:srgbClr val="00B0F0"/>
                </a:solidFill>
              </a:rPr>
              <a:t>{</a:t>
            </a:r>
          </a:p>
          <a:p>
            <a:r>
              <a:rPr lang="fr-FR" dirty="0">
                <a:solidFill>
                  <a:srgbClr val="00B0F0"/>
                </a:solidFill>
              </a:rPr>
              <a:t>    checkedListBox1.SetItemChecked(i, false);</a:t>
            </a:r>
          </a:p>
          <a:p>
            <a:r>
              <a:rPr lang="fr-FR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èle de conception géométriqu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26713401_TF03460518" id="{22BA8B54-774D-445A-B9B4-64134745CB3A}" vid="{E6B12BEB-AB8C-43DE-A6ED-9581E739F6B0}"/>
    </a:ext>
  </a:extLst>
</a:theme>
</file>

<file path=ppt/theme/theme2.xml><?xml version="1.0" encoding="utf-8"?>
<a:theme xmlns:a="http://schemas.openxmlformats.org/drawingml/2006/main" name="Thème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géométrique</Template>
  <TotalTime>313</TotalTime>
  <Words>280</Words>
  <Application>Microsoft Office PowerPoint</Application>
  <PresentationFormat>Personnalisé</PresentationFormat>
  <Paragraphs>76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Modèle de conception géométrique</vt:lpstr>
      <vt:lpstr>    CheckedListBox</vt:lpstr>
      <vt:lpstr>                       Contrôle CheckedListBox</vt:lpstr>
      <vt:lpstr>            L’affichage d’un CheckedListBox </vt:lpstr>
      <vt:lpstr>          Checkedlistbox ajouter des éléments </vt:lpstr>
      <vt:lpstr>                   L’affichage avec la méthode add</vt:lpstr>
      <vt:lpstr>                   L'ajout a partir d'un tableau</vt:lpstr>
      <vt:lpstr>  Vérifier tous les éléments dans une liste de contrôle </vt:lpstr>
      <vt:lpstr>         Syntaxe de vérification des cases cochées  </vt:lpstr>
      <vt:lpstr> Syntaxe de vérification des cases cochées (suite)</vt:lpstr>
      <vt:lpstr>                    CheckedListBox DataSource</vt:lpstr>
      <vt:lpstr>                                     L’affichage </vt:lpstr>
      <vt:lpstr>     Comment obtenir la valeur de l'élément vérifié à partir de CheckedListBox </vt:lpstr>
      <vt:lpstr>Présentation PowerPoint</vt:lpstr>
      <vt:lpstr>                                     L’affichage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Compte Microsoft</dc:creator>
  <cp:lastModifiedBy>Compte Microsoft</cp:lastModifiedBy>
  <cp:revision>13</cp:revision>
  <dcterms:created xsi:type="dcterms:W3CDTF">2021-05-18T18:38:11Z</dcterms:created>
  <dcterms:modified xsi:type="dcterms:W3CDTF">2021-05-18T23:51:48Z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