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3748-426B-4F44-B48E-DA0B565E80C6}" v="574" dt="2021-05-06T10:25:05.992"/>
    <p1510:client id="{B27EFF89-998A-4349-A6B3-60E5C562E83D}" v="10" dt="2021-05-19T12:28:15.249"/>
    <p1510:client id="{C3C02FC4-821D-44CC-9A1F-16F02191A209}" v="7" dt="2021-05-06T10:53:07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1B03748-426B-4F44-B48E-DA0B565E80C6}"/>
    <pc:docChg chg="modSld">
      <pc:chgData name="" userId="" providerId="" clId="Web-{81B03748-426B-4F44-B48E-DA0B565E80C6}" dt="2021-05-06T09:37:36.037" v="0" actId="20577"/>
      <pc:docMkLst>
        <pc:docMk/>
      </pc:docMkLst>
      <pc:sldChg chg="modSp">
        <pc:chgData name="" userId="" providerId="" clId="Web-{81B03748-426B-4F44-B48E-DA0B565E80C6}" dt="2021-05-06T09:37:36.037" v="0" actId="20577"/>
        <pc:sldMkLst>
          <pc:docMk/>
          <pc:sldMk cId="3601082625" sldId="256"/>
        </pc:sldMkLst>
        <pc:spChg chg="mod">
          <ac:chgData name="" userId="" providerId="" clId="Web-{81B03748-426B-4F44-B48E-DA0B565E80C6}" dt="2021-05-06T09:37:36.037" v="0" actId="20577"/>
          <ac:spMkLst>
            <pc:docMk/>
            <pc:sldMk cId="3601082625" sldId="256"/>
            <ac:spMk id="2" creationId="{00000000-0000-0000-0000-000000000000}"/>
          </ac:spMkLst>
        </pc:spChg>
      </pc:sldChg>
    </pc:docChg>
  </pc:docChgLst>
  <pc:docChgLst>
    <pc:chgData name="ISMAIL CHAIQ" userId="S::chaiq.ismail@ofppt-edu.ma::7746ed3c-3220-4081-81b6-f00b54fead4d" providerId="AD" clId="Web-{C3C02FC4-821D-44CC-9A1F-16F02191A209}"/>
    <pc:docChg chg="modSld">
      <pc:chgData name="ISMAIL CHAIQ" userId="S::chaiq.ismail@ofppt-edu.ma::7746ed3c-3220-4081-81b6-f00b54fead4d" providerId="AD" clId="Web-{C3C02FC4-821D-44CC-9A1F-16F02191A209}" dt="2021-05-06T10:53:07.904" v="3" actId="20577"/>
      <pc:docMkLst>
        <pc:docMk/>
      </pc:docMkLst>
      <pc:sldChg chg="delSp modSp">
        <pc:chgData name="ISMAIL CHAIQ" userId="S::chaiq.ismail@ofppt-edu.ma::7746ed3c-3220-4081-81b6-f00b54fead4d" providerId="AD" clId="Web-{C3C02FC4-821D-44CC-9A1F-16F02191A209}" dt="2021-05-06T10:40:39.991" v="1"/>
        <pc:sldMkLst>
          <pc:docMk/>
          <pc:sldMk cId="3601082625" sldId="256"/>
        </pc:sldMkLst>
        <pc:spChg chg="del mod">
          <ac:chgData name="ISMAIL CHAIQ" userId="S::chaiq.ismail@ofppt-edu.ma::7746ed3c-3220-4081-81b6-f00b54fead4d" providerId="AD" clId="Web-{C3C02FC4-821D-44CC-9A1F-16F02191A209}" dt="2021-05-06T10:40:39.991" v="1"/>
          <ac:spMkLst>
            <pc:docMk/>
            <pc:sldMk cId="3601082625" sldId="256"/>
            <ac:spMk id="3" creationId="{00000000-0000-0000-0000-000000000000}"/>
          </ac:spMkLst>
        </pc:spChg>
      </pc:sldChg>
      <pc:sldChg chg="modSp">
        <pc:chgData name="ISMAIL CHAIQ" userId="S::chaiq.ismail@ofppt-edu.ma::7746ed3c-3220-4081-81b6-f00b54fead4d" providerId="AD" clId="Web-{C3C02FC4-821D-44CC-9A1F-16F02191A209}" dt="2021-05-06T10:53:07.904" v="3" actId="20577"/>
        <pc:sldMkLst>
          <pc:docMk/>
          <pc:sldMk cId="4132304134" sldId="257"/>
        </pc:sldMkLst>
        <pc:spChg chg="mod">
          <ac:chgData name="ISMAIL CHAIQ" userId="S::chaiq.ismail@ofppt-edu.ma::7746ed3c-3220-4081-81b6-f00b54fead4d" providerId="AD" clId="Web-{C3C02FC4-821D-44CC-9A1F-16F02191A209}" dt="2021-05-06T10:53:07.904" v="3" actId="20577"/>
          <ac:spMkLst>
            <pc:docMk/>
            <pc:sldMk cId="4132304134" sldId="257"/>
            <ac:spMk id="3" creationId="{13B34555-819F-4D65-AB6C-C8183EEDEF17}"/>
          </ac:spMkLst>
        </pc:spChg>
      </pc:sldChg>
    </pc:docChg>
  </pc:docChgLst>
  <pc:docChgLst>
    <pc:chgData name="ISMAIL CHAIQ" userId="S::chaiq.ismail@ofppt-edu.ma::7746ed3c-3220-4081-81b6-f00b54fead4d" providerId="AD" clId="Web-{B27EFF89-998A-4349-A6B3-60E5C562E83D}"/>
    <pc:docChg chg="modSld">
      <pc:chgData name="ISMAIL CHAIQ" userId="S::chaiq.ismail@ofppt-edu.ma::7746ed3c-3220-4081-81b6-f00b54fead4d" providerId="AD" clId="Web-{B27EFF89-998A-4349-A6B3-60E5C562E83D}" dt="2021-05-19T12:28:15.233" v="4" actId="20577"/>
      <pc:docMkLst>
        <pc:docMk/>
      </pc:docMkLst>
      <pc:sldChg chg="modSp">
        <pc:chgData name="ISMAIL CHAIQ" userId="S::chaiq.ismail@ofppt-edu.ma::7746ed3c-3220-4081-81b6-f00b54fead4d" providerId="AD" clId="Web-{B27EFF89-998A-4349-A6B3-60E5C562E83D}" dt="2021-05-19T12:26:58.918" v="2" actId="20577"/>
        <pc:sldMkLst>
          <pc:docMk/>
          <pc:sldMk cId="4132304134" sldId="257"/>
        </pc:sldMkLst>
        <pc:spChg chg="mod">
          <ac:chgData name="ISMAIL CHAIQ" userId="S::chaiq.ismail@ofppt-edu.ma::7746ed3c-3220-4081-81b6-f00b54fead4d" providerId="AD" clId="Web-{B27EFF89-998A-4349-A6B3-60E5C562E83D}" dt="2021-05-19T12:26:58.918" v="2" actId="20577"/>
          <ac:spMkLst>
            <pc:docMk/>
            <pc:sldMk cId="4132304134" sldId="257"/>
            <ac:spMk id="3" creationId="{13B34555-819F-4D65-AB6C-C8183EEDEF17}"/>
          </ac:spMkLst>
        </pc:spChg>
      </pc:sldChg>
      <pc:sldChg chg="modSp">
        <pc:chgData name="ISMAIL CHAIQ" userId="S::chaiq.ismail@ofppt-edu.ma::7746ed3c-3220-4081-81b6-f00b54fead4d" providerId="AD" clId="Web-{B27EFF89-998A-4349-A6B3-60E5C562E83D}" dt="2021-05-19T12:28:15.233" v="4" actId="20577"/>
        <pc:sldMkLst>
          <pc:docMk/>
          <pc:sldMk cId="2426713668" sldId="260"/>
        </pc:sldMkLst>
        <pc:spChg chg="mod">
          <ac:chgData name="ISMAIL CHAIQ" userId="S::chaiq.ismail@ofppt-edu.ma::7746ed3c-3220-4081-81b6-f00b54fead4d" providerId="AD" clId="Web-{B27EFF89-998A-4349-A6B3-60E5C562E83D}" dt="2021-05-19T12:28:15.233" v="4" actId="20577"/>
          <ac:spMkLst>
            <pc:docMk/>
            <pc:sldMk cId="2426713668" sldId="260"/>
            <ac:spMk id="4" creationId="{079D5157-E29A-4117-9A2D-74BBEB68ACBA}"/>
          </ac:spMkLst>
        </pc:spChg>
      </pc:sldChg>
    </pc:docChg>
  </pc:docChgLst>
  <pc:docChgLst>
    <pc:chgData name="ISMAIL CHAIQ" userId="S::chaiq.ismail@ofppt-edu.ma::7746ed3c-3220-4081-81b6-f00b54fead4d" providerId="AD" clId="Web-{81B03748-426B-4F44-B48E-DA0B565E80C6}"/>
    <pc:docChg chg="addSld modSld sldOrd">
      <pc:chgData name="ISMAIL CHAIQ" userId="S::chaiq.ismail@ofppt-edu.ma::7746ed3c-3220-4081-81b6-f00b54fead4d" providerId="AD" clId="Web-{81B03748-426B-4F44-B48E-DA0B565E80C6}" dt="2021-05-06T10:25:05.992" v="295"/>
      <pc:docMkLst>
        <pc:docMk/>
      </pc:docMkLst>
      <pc:sldChg chg="modSp new">
        <pc:chgData name="ISMAIL CHAIQ" userId="S::chaiq.ismail@ofppt-edu.ma::7746ed3c-3220-4081-81b6-f00b54fead4d" providerId="AD" clId="Web-{81B03748-426B-4F44-B48E-DA0B565E80C6}" dt="2021-05-06T09:40:31.071" v="19" actId="20577"/>
        <pc:sldMkLst>
          <pc:docMk/>
          <pc:sldMk cId="4132304134" sldId="257"/>
        </pc:sldMkLst>
        <pc:spChg chg="mod">
          <ac:chgData name="ISMAIL CHAIQ" userId="S::chaiq.ismail@ofppt-edu.ma::7746ed3c-3220-4081-81b6-f00b54fead4d" providerId="AD" clId="Web-{81B03748-426B-4F44-B48E-DA0B565E80C6}" dt="2021-05-06T09:40:31.071" v="19" actId="20577"/>
          <ac:spMkLst>
            <pc:docMk/>
            <pc:sldMk cId="4132304134" sldId="257"/>
            <ac:spMk id="2" creationId="{1DE96D3B-BB9C-474A-A282-F4EE8463B7BA}"/>
          </ac:spMkLst>
        </pc:spChg>
        <pc:spChg chg="mod">
          <ac:chgData name="ISMAIL CHAIQ" userId="S::chaiq.ismail@ofppt-edu.ma::7746ed3c-3220-4081-81b6-f00b54fead4d" providerId="AD" clId="Web-{81B03748-426B-4F44-B48E-DA0B565E80C6}" dt="2021-05-06T09:40:23.024" v="11" actId="20577"/>
          <ac:spMkLst>
            <pc:docMk/>
            <pc:sldMk cId="4132304134" sldId="257"/>
            <ac:spMk id="3" creationId="{13B34555-819F-4D65-AB6C-C8183EEDEF17}"/>
          </ac:spMkLst>
        </pc:spChg>
      </pc:sldChg>
      <pc:sldChg chg="addSp delSp modSp new mod modClrScheme chgLayout">
        <pc:chgData name="ISMAIL CHAIQ" userId="S::chaiq.ismail@ofppt-edu.ma::7746ed3c-3220-4081-81b6-f00b54fead4d" providerId="AD" clId="Web-{81B03748-426B-4F44-B48E-DA0B565E80C6}" dt="2021-05-06T10:07:52.271" v="172" actId="1076"/>
        <pc:sldMkLst>
          <pc:docMk/>
          <pc:sldMk cId="1188983032" sldId="258"/>
        </pc:sldMkLst>
        <pc:spChg chg="mod ord">
          <ac:chgData name="ISMAIL CHAIQ" userId="S::chaiq.ismail@ofppt-edu.ma::7746ed3c-3220-4081-81b6-f00b54fead4d" providerId="AD" clId="Web-{81B03748-426B-4F44-B48E-DA0B565E80C6}" dt="2021-05-06T10:07:18.442" v="167"/>
          <ac:spMkLst>
            <pc:docMk/>
            <pc:sldMk cId="1188983032" sldId="258"/>
            <ac:spMk id="2" creationId="{375665FA-939A-4CE6-8E8D-DB512F500808}"/>
          </ac:spMkLst>
        </pc:spChg>
        <pc:spChg chg="mod ord">
          <ac:chgData name="ISMAIL CHAIQ" userId="S::chaiq.ismail@ofppt-edu.ma::7746ed3c-3220-4081-81b6-f00b54fead4d" providerId="AD" clId="Web-{81B03748-426B-4F44-B48E-DA0B565E80C6}" dt="2021-05-06T10:07:25.849" v="168" actId="1076"/>
          <ac:spMkLst>
            <pc:docMk/>
            <pc:sldMk cId="1188983032" sldId="258"/>
            <ac:spMk id="3" creationId="{03CF7EFC-F45D-4E61-9E53-64A96A1681E1}"/>
          </ac:spMkLst>
        </pc:spChg>
        <pc:spChg chg="add del mod ord">
          <ac:chgData name="ISMAIL CHAIQ" userId="S::chaiq.ismail@ofppt-edu.ma::7746ed3c-3220-4081-81b6-f00b54fead4d" providerId="AD" clId="Web-{81B03748-426B-4F44-B48E-DA0B565E80C6}" dt="2021-05-06T10:07:38.802" v="169"/>
          <ac:spMkLst>
            <pc:docMk/>
            <pc:sldMk cId="1188983032" sldId="258"/>
            <ac:spMk id="4" creationId="{AE360BE9-505C-4332-AAF7-1AE4769F559D}"/>
          </ac:spMkLst>
        </pc:spChg>
        <pc:picChg chg="add mod ord">
          <ac:chgData name="ISMAIL CHAIQ" userId="S::chaiq.ismail@ofppt-edu.ma::7746ed3c-3220-4081-81b6-f00b54fead4d" providerId="AD" clId="Web-{81B03748-426B-4F44-B48E-DA0B565E80C6}" dt="2021-05-06T10:07:52.271" v="172" actId="1076"/>
          <ac:picMkLst>
            <pc:docMk/>
            <pc:sldMk cId="1188983032" sldId="258"/>
            <ac:picMk id="5" creationId="{074B1CCA-D132-4CC0-A87A-4ABBC8CBC844}"/>
          </ac:picMkLst>
        </pc:picChg>
      </pc:sldChg>
      <pc:sldChg chg="addSp delSp modSp add mod replId setBg">
        <pc:chgData name="ISMAIL CHAIQ" userId="S::chaiq.ismail@ofppt-edu.ma::7746ed3c-3220-4081-81b6-f00b54fead4d" providerId="AD" clId="Web-{81B03748-426B-4F44-B48E-DA0B565E80C6}" dt="2021-05-06T09:43:04.136" v="40"/>
        <pc:sldMkLst>
          <pc:docMk/>
          <pc:sldMk cId="2221766778" sldId="259"/>
        </pc:sldMkLst>
        <pc:spChg chg="mod">
          <ac:chgData name="ISMAIL CHAIQ" userId="S::chaiq.ismail@ofppt-edu.ma::7746ed3c-3220-4081-81b6-f00b54fead4d" providerId="AD" clId="Web-{81B03748-426B-4F44-B48E-DA0B565E80C6}" dt="2021-05-06T09:43:04.136" v="40"/>
          <ac:spMkLst>
            <pc:docMk/>
            <pc:sldMk cId="2221766778" sldId="259"/>
            <ac:spMk id="2" creationId="{1DE96D3B-BB9C-474A-A282-F4EE8463B7BA}"/>
          </ac:spMkLst>
        </pc:spChg>
        <pc:spChg chg="mod">
          <ac:chgData name="ISMAIL CHAIQ" userId="S::chaiq.ismail@ofppt-edu.ma::7746ed3c-3220-4081-81b6-f00b54fead4d" providerId="AD" clId="Web-{81B03748-426B-4F44-B48E-DA0B565E80C6}" dt="2021-05-06T09:43:04.136" v="40"/>
          <ac:spMkLst>
            <pc:docMk/>
            <pc:sldMk cId="2221766778" sldId="259"/>
            <ac:spMk id="3" creationId="{13B34555-819F-4D65-AB6C-C8183EEDEF17}"/>
          </ac:spMkLst>
        </pc:spChg>
        <pc:spChg chg="add del">
          <ac:chgData name="ISMAIL CHAIQ" userId="S::chaiq.ismail@ofppt-edu.ma::7746ed3c-3220-4081-81b6-f00b54fead4d" providerId="AD" clId="Web-{81B03748-426B-4F44-B48E-DA0B565E80C6}" dt="2021-05-06T09:43:04.121" v="39"/>
          <ac:spMkLst>
            <pc:docMk/>
            <pc:sldMk cId="2221766778" sldId="259"/>
            <ac:spMk id="5" creationId="{3362DFFC-4DCC-48EE-B781-94D04B95F1E8}"/>
          </ac:spMkLst>
        </pc:spChg>
        <pc:spChg chg="add del">
          <ac:chgData name="ISMAIL CHAIQ" userId="S::chaiq.ismail@ofppt-edu.ma::7746ed3c-3220-4081-81b6-f00b54fead4d" providerId="AD" clId="Web-{81B03748-426B-4F44-B48E-DA0B565E80C6}" dt="2021-05-06T09:43:04.121" v="39"/>
          <ac:spMkLst>
            <pc:docMk/>
            <pc:sldMk cId="2221766778" sldId="259"/>
            <ac:spMk id="6" creationId="{18B8B265-E68C-4B64-9238-781F0102C57B}"/>
          </ac:spMkLst>
        </pc:spChg>
        <pc:spChg chg="add">
          <ac:chgData name="ISMAIL CHAIQ" userId="S::chaiq.ismail@ofppt-edu.ma::7746ed3c-3220-4081-81b6-f00b54fead4d" providerId="AD" clId="Web-{81B03748-426B-4F44-B48E-DA0B565E80C6}" dt="2021-05-06T09:43:04.136" v="40"/>
          <ac:spMkLst>
            <pc:docMk/>
            <pc:sldMk cId="2221766778" sldId="259"/>
            <ac:spMk id="7" creationId="{32812C54-7AEF-4ABB-826E-221F51CB0F30}"/>
          </ac:spMkLst>
        </pc:spChg>
        <pc:spChg chg="add del">
          <ac:chgData name="ISMAIL CHAIQ" userId="S::chaiq.ismail@ofppt-edu.ma::7746ed3c-3220-4081-81b6-f00b54fead4d" providerId="AD" clId="Web-{81B03748-426B-4F44-B48E-DA0B565E80C6}" dt="2021-05-06T09:43:02.933" v="37"/>
          <ac:spMkLst>
            <pc:docMk/>
            <pc:sldMk cId="2221766778" sldId="259"/>
            <ac:spMk id="8" creationId="{7C159B63-C56D-4E4E-8B07-40A1346DC926}"/>
          </ac:spMkLst>
        </pc:spChg>
        <pc:spChg chg="add">
          <ac:chgData name="ISMAIL CHAIQ" userId="S::chaiq.ismail@ofppt-edu.ma::7746ed3c-3220-4081-81b6-f00b54fead4d" providerId="AD" clId="Web-{81B03748-426B-4F44-B48E-DA0B565E80C6}" dt="2021-05-06T09:43:04.136" v="40"/>
          <ac:spMkLst>
            <pc:docMk/>
            <pc:sldMk cId="2221766778" sldId="259"/>
            <ac:spMk id="9" creationId="{891F40E4-8A76-44CF-91EC-907367352626}"/>
          </ac:spMkLst>
        </pc:spChg>
        <pc:spChg chg="add del">
          <ac:chgData name="ISMAIL CHAIQ" userId="S::chaiq.ismail@ofppt-edu.ma::7746ed3c-3220-4081-81b6-f00b54fead4d" providerId="AD" clId="Web-{81B03748-426B-4F44-B48E-DA0B565E80C6}" dt="2021-05-06T09:43:02.933" v="37"/>
          <ac:spMkLst>
            <pc:docMk/>
            <pc:sldMk cId="2221766778" sldId="259"/>
            <ac:spMk id="10" creationId="{27DEF201-077E-444A-A3F0-66E14253572F}"/>
          </ac:spMkLst>
        </pc:spChg>
        <pc:spChg chg="add">
          <ac:chgData name="ISMAIL CHAIQ" userId="S::chaiq.ismail@ofppt-edu.ma::7746ed3c-3220-4081-81b6-f00b54fead4d" providerId="AD" clId="Web-{81B03748-426B-4F44-B48E-DA0B565E80C6}" dt="2021-05-06T09:43:04.136" v="40"/>
          <ac:spMkLst>
            <pc:docMk/>
            <pc:sldMk cId="2221766778" sldId="259"/>
            <ac:spMk id="12" creationId="{72171013-D973-4187-9CF2-EE098EEF8194}"/>
          </ac:spMkLst>
        </pc:spChg>
      </pc:sldChg>
      <pc:sldChg chg="addSp modSp add mod ord replId modClrScheme chgLayout">
        <pc:chgData name="ISMAIL CHAIQ" userId="S::chaiq.ismail@ofppt-edu.ma::7746ed3c-3220-4081-81b6-f00b54fead4d" providerId="AD" clId="Web-{81B03748-426B-4F44-B48E-DA0B565E80C6}" dt="2021-05-06T09:48:20.017" v="98" actId="20577"/>
        <pc:sldMkLst>
          <pc:docMk/>
          <pc:sldMk cId="2426713668" sldId="260"/>
        </pc:sldMkLst>
        <pc:spChg chg="mod ord">
          <ac:chgData name="ISMAIL CHAIQ" userId="S::chaiq.ismail@ofppt-edu.ma::7746ed3c-3220-4081-81b6-f00b54fead4d" providerId="AD" clId="Web-{81B03748-426B-4F44-B48E-DA0B565E80C6}" dt="2021-05-06T09:45:52.858" v="80"/>
          <ac:spMkLst>
            <pc:docMk/>
            <pc:sldMk cId="2426713668" sldId="260"/>
            <ac:spMk id="2" creationId="{1DE96D3B-BB9C-474A-A282-F4EE8463B7BA}"/>
          </ac:spMkLst>
        </pc:spChg>
        <pc:spChg chg="mod ord">
          <ac:chgData name="ISMAIL CHAIQ" userId="S::chaiq.ismail@ofppt-edu.ma::7746ed3c-3220-4081-81b6-f00b54fead4d" providerId="AD" clId="Web-{81B03748-426B-4F44-B48E-DA0B565E80C6}" dt="2021-05-06T09:45:52.858" v="80"/>
          <ac:spMkLst>
            <pc:docMk/>
            <pc:sldMk cId="2426713668" sldId="260"/>
            <ac:spMk id="3" creationId="{13B34555-819F-4D65-AB6C-C8183EEDEF17}"/>
          </ac:spMkLst>
        </pc:spChg>
        <pc:spChg chg="add mod ord">
          <ac:chgData name="ISMAIL CHAIQ" userId="S::chaiq.ismail@ofppt-edu.ma::7746ed3c-3220-4081-81b6-f00b54fead4d" providerId="AD" clId="Web-{81B03748-426B-4F44-B48E-DA0B565E80C6}" dt="2021-05-06T09:48:20.017" v="98" actId="20577"/>
          <ac:spMkLst>
            <pc:docMk/>
            <pc:sldMk cId="2426713668" sldId="260"/>
            <ac:spMk id="4" creationId="{079D5157-E29A-4117-9A2D-74BBEB68ACBA}"/>
          </ac:spMkLst>
        </pc:spChg>
      </pc:sldChg>
      <pc:sldChg chg="modSp add ord replId">
        <pc:chgData name="ISMAIL CHAIQ" userId="S::chaiq.ismail@ofppt-edu.ma::7746ed3c-3220-4081-81b6-f00b54fead4d" providerId="AD" clId="Web-{81B03748-426B-4F44-B48E-DA0B565E80C6}" dt="2021-05-06T09:53:55.491" v="154"/>
        <pc:sldMkLst>
          <pc:docMk/>
          <pc:sldMk cId="1254001428" sldId="261"/>
        </pc:sldMkLst>
        <pc:spChg chg="mod">
          <ac:chgData name="ISMAIL CHAIQ" userId="S::chaiq.ismail@ofppt-edu.ma::7746ed3c-3220-4081-81b6-f00b54fead4d" providerId="AD" clId="Web-{81B03748-426B-4F44-B48E-DA0B565E80C6}" dt="2021-05-06T09:49:03.830" v="102" actId="20577"/>
          <ac:spMkLst>
            <pc:docMk/>
            <pc:sldMk cId="1254001428" sldId="261"/>
            <ac:spMk id="2" creationId="{1DE96D3B-BB9C-474A-A282-F4EE8463B7BA}"/>
          </ac:spMkLst>
        </pc:spChg>
        <pc:spChg chg="mod">
          <ac:chgData name="ISMAIL CHAIQ" userId="S::chaiq.ismail@ofppt-edu.ma::7746ed3c-3220-4081-81b6-f00b54fead4d" providerId="AD" clId="Web-{81B03748-426B-4F44-B48E-DA0B565E80C6}" dt="2021-05-06T09:50:51.769" v="121" actId="20577"/>
          <ac:spMkLst>
            <pc:docMk/>
            <pc:sldMk cId="1254001428" sldId="261"/>
            <ac:spMk id="3" creationId="{13B34555-819F-4D65-AB6C-C8183EEDEF17}"/>
          </ac:spMkLst>
        </pc:spChg>
      </pc:sldChg>
      <pc:sldChg chg="modSp add replId">
        <pc:chgData name="ISMAIL CHAIQ" userId="S::chaiq.ismail@ofppt-edu.ma::7746ed3c-3220-4081-81b6-f00b54fead4d" providerId="AD" clId="Web-{81B03748-426B-4F44-B48E-DA0B565E80C6}" dt="2021-05-06T10:04:54.518" v="161" actId="20577"/>
        <pc:sldMkLst>
          <pc:docMk/>
          <pc:sldMk cId="2960310695" sldId="262"/>
        </pc:sldMkLst>
        <pc:spChg chg="mod">
          <ac:chgData name="ISMAIL CHAIQ" userId="S::chaiq.ismail@ofppt-edu.ma::7746ed3c-3220-4081-81b6-f00b54fead4d" providerId="AD" clId="Web-{81B03748-426B-4F44-B48E-DA0B565E80C6}" dt="2021-05-06T09:53:47.147" v="153" actId="20577"/>
          <ac:spMkLst>
            <pc:docMk/>
            <pc:sldMk cId="2960310695" sldId="262"/>
            <ac:spMk id="3" creationId="{13B34555-819F-4D65-AB6C-C8183EEDEF17}"/>
          </ac:spMkLst>
        </pc:spChg>
        <pc:spChg chg="mod">
          <ac:chgData name="ISMAIL CHAIQ" userId="S::chaiq.ismail@ofppt-edu.ma::7746ed3c-3220-4081-81b6-f00b54fead4d" providerId="AD" clId="Web-{81B03748-426B-4F44-B48E-DA0B565E80C6}" dt="2021-05-06T10:04:54.518" v="161" actId="20577"/>
          <ac:spMkLst>
            <pc:docMk/>
            <pc:sldMk cId="2960310695" sldId="262"/>
            <ac:spMk id="4" creationId="{079D5157-E29A-4117-9A2D-74BBEB68ACBA}"/>
          </ac:spMkLst>
        </pc:spChg>
      </pc:sldChg>
      <pc:sldChg chg="addSp delSp modSp add ord replId">
        <pc:chgData name="ISMAIL CHAIQ" userId="S::chaiq.ismail@ofppt-edu.ma::7746ed3c-3220-4081-81b6-f00b54fead4d" providerId="AD" clId="Web-{81B03748-426B-4F44-B48E-DA0B565E80C6}" dt="2021-05-06T10:10:26.961" v="185" actId="1076"/>
        <pc:sldMkLst>
          <pc:docMk/>
          <pc:sldMk cId="1621843355" sldId="263"/>
        </pc:sldMkLst>
        <pc:spChg chg="del mod">
          <ac:chgData name="ISMAIL CHAIQ" userId="S::chaiq.ismail@ofppt-edu.ma::7746ed3c-3220-4081-81b6-f00b54fead4d" providerId="AD" clId="Web-{81B03748-426B-4F44-B48E-DA0B565E80C6}" dt="2021-05-06T10:10:16.148" v="180"/>
          <ac:spMkLst>
            <pc:docMk/>
            <pc:sldMk cId="1621843355" sldId="263"/>
            <ac:spMk id="2" creationId="{1DE96D3B-BB9C-474A-A282-F4EE8463B7BA}"/>
          </ac:spMkLst>
        </pc:spChg>
        <pc:spChg chg="del mod">
          <ac:chgData name="ISMAIL CHAIQ" userId="S::chaiq.ismail@ofppt-edu.ma::7746ed3c-3220-4081-81b6-f00b54fead4d" providerId="AD" clId="Web-{81B03748-426B-4F44-B48E-DA0B565E80C6}" dt="2021-05-06T10:09:10.835" v="176"/>
          <ac:spMkLst>
            <pc:docMk/>
            <pc:sldMk cId="1621843355" sldId="263"/>
            <ac:spMk id="3" creationId="{13B34555-819F-4D65-AB6C-C8183EEDEF17}"/>
          </ac:spMkLst>
        </pc:spChg>
        <pc:spChg chg="add del mod">
          <ac:chgData name="ISMAIL CHAIQ" userId="S::chaiq.ismail@ofppt-edu.ma::7746ed3c-3220-4081-81b6-f00b54fead4d" providerId="AD" clId="Web-{81B03748-426B-4F44-B48E-DA0B565E80C6}" dt="2021-05-06T10:10:19.617" v="182"/>
          <ac:spMkLst>
            <pc:docMk/>
            <pc:sldMk cId="1621843355" sldId="263"/>
            <ac:spMk id="6" creationId="{17CCE8C7-2EAC-40B5-91B3-9D431468DF52}"/>
          </ac:spMkLst>
        </pc:spChg>
        <pc:picChg chg="add mod ord">
          <ac:chgData name="ISMAIL CHAIQ" userId="S::chaiq.ismail@ofppt-edu.ma::7746ed3c-3220-4081-81b6-f00b54fead4d" providerId="AD" clId="Web-{81B03748-426B-4F44-B48E-DA0B565E80C6}" dt="2021-05-06T10:10:26.961" v="185" actId="1076"/>
          <ac:picMkLst>
            <pc:docMk/>
            <pc:sldMk cId="1621843355" sldId="263"/>
            <ac:picMk id="4" creationId="{E9BEC6C8-957E-4434-8201-FA302F527BAB}"/>
          </ac:picMkLst>
        </pc:picChg>
      </pc:sldChg>
      <pc:sldChg chg="modSp add ord replId">
        <pc:chgData name="ISMAIL CHAIQ" userId="S::chaiq.ismail@ofppt-edu.ma::7746ed3c-3220-4081-81b6-f00b54fead4d" providerId="AD" clId="Web-{81B03748-426B-4F44-B48E-DA0B565E80C6}" dt="2021-05-06T10:17:53.125" v="235" actId="20577"/>
        <pc:sldMkLst>
          <pc:docMk/>
          <pc:sldMk cId="3896184654" sldId="264"/>
        </pc:sldMkLst>
        <pc:spChg chg="mod">
          <ac:chgData name="ISMAIL CHAIQ" userId="S::chaiq.ismail@ofppt-edu.ma::7746ed3c-3220-4081-81b6-f00b54fead4d" providerId="AD" clId="Web-{81B03748-426B-4F44-B48E-DA0B565E80C6}" dt="2021-05-06T10:15:16.482" v="213" actId="20577"/>
          <ac:spMkLst>
            <pc:docMk/>
            <pc:sldMk cId="3896184654" sldId="264"/>
            <ac:spMk id="2" creationId="{1DE96D3B-BB9C-474A-A282-F4EE8463B7BA}"/>
          </ac:spMkLst>
        </pc:spChg>
        <pc:spChg chg="mod">
          <ac:chgData name="ISMAIL CHAIQ" userId="S::chaiq.ismail@ofppt-edu.ma::7746ed3c-3220-4081-81b6-f00b54fead4d" providerId="AD" clId="Web-{81B03748-426B-4F44-B48E-DA0B565E80C6}" dt="2021-05-06T10:15:59.670" v="221" actId="20577"/>
          <ac:spMkLst>
            <pc:docMk/>
            <pc:sldMk cId="3896184654" sldId="264"/>
            <ac:spMk id="3" creationId="{13B34555-819F-4D65-AB6C-C8183EEDEF17}"/>
          </ac:spMkLst>
        </pc:spChg>
        <pc:spChg chg="mod">
          <ac:chgData name="ISMAIL CHAIQ" userId="S::chaiq.ismail@ofppt-edu.ma::7746ed3c-3220-4081-81b6-f00b54fead4d" providerId="AD" clId="Web-{81B03748-426B-4F44-B48E-DA0B565E80C6}" dt="2021-05-06T10:17:53.125" v="235" actId="20577"/>
          <ac:spMkLst>
            <pc:docMk/>
            <pc:sldMk cId="3896184654" sldId="264"/>
            <ac:spMk id="4" creationId="{079D5157-E29A-4117-9A2D-74BBEB68ACBA}"/>
          </ac:spMkLst>
        </pc:spChg>
      </pc:sldChg>
      <pc:sldChg chg="modSp add ord replId">
        <pc:chgData name="ISMAIL CHAIQ" userId="S::chaiq.ismail@ofppt-edu.ma::7746ed3c-3220-4081-81b6-f00b54fead4d" providerId="AD" clId="Web-{81B03748-426B-4F44-B48E-DA0B565E80C6}" dt="2021-05-06T10:22:40.458" v="282" actId="20577"/>
        <pc:sldMkLst>
          <pc:docMk/>
          <pc:sldMk cId="1105943672" sldId="265"/>
        </pc:sldMkLst>
        <pc:spChg chg="mod">
          <ac:chgData name="ISMAIL CHAIQ" userId="S::chaiq.ismail@ofppt-edu.ma::7746ed3c-3220-4081-81b6-f00b54fead4d" providerId="AD" clId="Web-{81B03748-426B-4F44-B48E-DA0B565E80C6}" dt="2021-05-06T10:22:36.411" v="281" actId="20577"/>
          <ac:spMkLst>
            <pc:docMk/>
            <pc:sldMk cId="1105943672" sldId="265"/>
            <ac:spMk id="2" creationId="{1DE96D3B-BB9C-474A-A282-F4EE8463B7BA}"/>
          </ac:spMkLst>
        </pc:spChg>
        <pc:spChg chg="mod">
          <ac:chgData name="ISMAIL CHAIQ" userId="S::chaiq.ismail@ofppt-edu.ma::7746ed3c-3220-4081-81b6-f00b54fead4d" providerId="AD" clId="Web-{81B03748-426B-4F44-B48E-DA0B565E80C6}" dt="2021-05-06T10:22:40.458" v="282" actId="20577"/>
          <ac:spMkLst>
            <pc:docMk/>
            <pc:sldMk cId="1105943672" sldId="265"/>
            <ac:spMk id="3" creationId="{13B34555-819F-4D65-AB6C-C8183EEDEF17}"/>
          </ac:spMkLst>
        </pc:spChg>
        <pc:spChg chg="mod">
          <ac:chgData name="ISMAIL CHAIQ" userId="S::chaiq.ismail@ofppt-edu.ma::7746ed3c-3220-4081-81b6-f00b54fead4d" providerId="AD" clId="Web-{81B03748-426B-4F44-B48E-DA0B565E80C6}" dt="2021-05-06T10:21:57.629" v="280" actId="20577"/>
          <ac:spMkLst>
            <pc:docMk/>
            <pc:sldMk cId="1105943672" sldId="265"/>
            <ac:spMk id="4" creationId="{079D5157-E29A-4117-9A2D-74BBEB68ACBA}"/>
          </ac:spMkLst>
        </pc:spChg>
      </pc:sldChg>
      <pc:sldChg chg="addSp delSp modSp add replId">
        <pc:chgData name="ISMAIL CHAIQ" userId="S::chaiq.ismail@ofppt-edu.ma::7746ed3c-3220-4081-81b6-f00b54fead4d" providerId="AD" clId="Web-{81B03748-426B-4F44-B48E-DA0B565E80C6}" dt="2021-05-06T10:25:05.992" v="295"/>
        <pc:sldMkLst>
          <pc:docMk/>
          <pc:sldMk cId="2278095226" sldId="266"/>
        </pc:sldMkLst>
        <pc:spChg chg="mod">
          <ac:chgData name="ISMAIL CHAIQ" userId="S::chaiq.ismail@ofppt-edu.ma::7746ed3c-3220-4081-81b6-f00b54fead4d" providerId="AD" clId="Web-{81B03748-426B-4F44-B48E-DA0B565E80C6}" dt="2021-05-06T10:25:03.117" v="294" actId="20577"/>
          <ac:spMkLst>
            <pc:docMk/>
            <pc:sldMk cId="2278095226" sldId="266"/>
            <ac:spMk id="3" creationId="{13B34555-819F-4D65-AB6C-C8183EEDEF17}"/>
          </ac:spMkLst>
        </pc:spChg>
        <pc:spChg chg="del">
          <ac:chgData name="ISMAIL CHAIQ" userId="S::chaiq.ismail@ofppt-edu.ma::7746ed3c-3220-4081-81b6-f00b54fead4d" providerId="AD" clId="Web-{81B03748-426B-4F44-B48E-DA0B565E80C6}" dt="2021-05-06T10:25:05.992" v="295"/>
          <ac:spMkLst>
            <pc:docMk/>
            <pc:sldMk cId="2278095226" sldId="266"/>
            <ac:spMk id="4" creationId="{079D5157-E29A-4117-9A2D-74BBEB68ACBA}"/>
          </ac:spMkLst>
        </pc:spChg>
        <pc:spChg chg="add mod">
          <ac:chgData name="ISMAIL CHAIQ" userId="S::chaiq.ismail@ofppt-edu.ma::7746ed3c-3220-4081-81b6-f00b54fead4d" providerId="AD" clId="Web-{81B03748-426B-4F44-B48E-DA0B565E80C6}" dt="2021-05-06T10:25:05.992" v="295"/>
          <ac:spMkLst>
            <pc:docMk/>
            <pc:sldMk cId="2278095226" sldId="266"/>
            <ac:spMk id="6" creationId="{F59ED56C-7896-443C-A424-D6DA94BDA8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 gestion des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517" y="2285999"/>
            <a:ext cx="4839369" cy="45339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public class IncorrectCodePostalException : Exception {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IncorrectCodePostalException</a:t>
            </a:r>
            <a:r>
              <a:rPr lang="en-US" sz="1600" dirty="0">
                <a:ea typeface="+mn-lt"/>
                <a:cs typeface="+mn-lt"/>
              </a:rPr>
              <a:t>() : base("Le code postal doit </a:t>
            </a:r>
            <a:r>
              <a:rPr lang="en-US" sz="1600" dirty="0" err="1">
                <a:ea typeface="+mn-lt"/>
                <a:cs typeface="+mn-lt"/>
              </a:rPr>
              <a:t>contenir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exactement</a:t>
            </a:r>
            <a:r>
              <a:rPr lang="en-US" sz="1600" dirty="0">
                <a:ea typeface="+mn-lt"/>
                <a:cs typeface="+mn-lt"/>
              </a:rPr>
              <a:t> 5 chiffres") { 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5157-E29A-4117-9A2D-74BBEB68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534" y="2063749"/>
            <a:ext cx="5432036" cy="45369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public class </a:t>
            </a:r>
            <a:r>
              <a:rPr lang="en-US" sz="1400" dirty="0" err="1">
                <a:ea typeface="+mn-lt"/>
                <a:cs typeface="+mn-lt"/>
              </a:rPr>
              <a:t>Adresse</a:t>
            </a:r>
            <a:r>
              <a:rPr lang="en-US" sz="1400" dirty="0">
                <a:ea typeface="+mn-lt"/>
                <a:cs typeface="+mn-lt"/>
              </a:rPr>
              <a:t> {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public string Rue { get; set; }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public string </a:t>
            </a:r>
            <a:r>
              <a:rPr lang="en-US" sz="1400" dirty="0" err="1">
                <a:ea typeface="+mn-lt"/>
                <a:cs typeface="+mn-lt"/>
              </a:rPr>
              <a:t>CodePostal</a:t>
            </a:r>
            <a:r>
              <a:rPr lang="en-US" sz="1400" dirty="0">
                <a:ea typeface="+mn-lt"/>
                <a:cs typeface="+mn-lt"/>
              </a:rPr>
              <a:t> { get; set; }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public string Ville { get; set; }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    public </a:t>
            </a:r>
            <a:r>
              <a:rPr lang="en-US" sz="1400" dirty="0" err="1">
                <a:ea typeface="+mn-lt"/>
                <a:cs typeface="+mn-lt"/>
              </a:rPr>
              <a:t>Adresse</a:t>
            </a:r>
            <a:r>
              <a:rPr lang="en-US" sz="1400" dirty="0">
                <a:ea typeface="+mn-lt"/>
                <a:cs typeface="+mn-lt"/>
              </a:rPr>
              <a:t>(string rue, string </a:t>
            </a:r>
            <a:r>
              <a:rPr lang="en-US" sz="1400" dirty="0" err="1">
                <a:ea typeface="+mn-lt"/>
                <a:cs typeface="+mn-lt"/>
              </a:rPr>
              <a:t>ville</a:t>
            </a:r>
            <a:r>
              <a:rPr lang="en-US" sz="1400" dirty="0">
                <a:ea typeface="+mn-lt"/>
                <a:cs typeface="+mn-lt"/>
              </a:rPr>
              <a:t>, string </a:t>
            </a:r>
            <a:r>
              <a:rPr lang="en-US" sz="1400" dirty="0" err="1">
                <a:ea typeface="+mn-lt"/>
                <a:cs typeface="+mn-lt"/>
              </a:rPr>
              <a:t>codePostal</a:t>
            </a:r>
            <a:r>
              <a:rPr lang="en-US" sz="1400" dirty="0">
                <a:ea typeface="+mn-lt"/>
                <a:cs typeface="+mn-lt"/>
              </a:rPr>
              <a:t>) { 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if (</a:t>
            </a:r>
            <a:r>
              <a:rPr lang="en-US" sz="1400" dirty="0" err="1">
                <a:ea typeface="+mn-lt"/>
                <a:cs typeface="+mn-lt"/>
              </a:rPr>
              <a:t>codePostal.Length</a:t>
            </a:r>
            <a:r>
              <a:rPr lang="en-US" sz="1400" dirty="0">
                <a:ea typeface="+mn-lt"/>
                <a:cs typeface="+mn-lt"/>
              </a:rPr>
              <a:t> != 5) {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    throw new </a:t>
            </a:r>
            <a:r>
              <a:rPr lang="en-US" sz="1400" err="1">
                <a:ea typeface="+mn-lt"/>
                <a:cs typeface="+mn-lt"/>
              </a:rPr>
              <a:t>IncorrectCodePostalException</a:t>
            </a:r>
            <a:r>
              <a:rPr lang="en-US" sz="1400" dirty="0">
                <a:ea typeface="+mn-lt"/>
                <a:cs typeface="+mn-lt"/>
              </a:rPr>
              <a:t>(); 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}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Rue = rue; 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Ville = </a:t>
            </a:r>
            <a:r>
              <a:rPr lang="en-US" sz="1400" dirty="0" err="1">
                <a:ea typeface="+mn-lt"/>
                <a:cs typeface="+mn-lt"/>
              </a:rPr>
              <a:t>ville</a:t>
            </a:r>
            <a:r>
              <a:rPr lang="en-US" sz="1400" dirty="0">
                <a:ea typeface="+mn-lt"/>
                <a:cs typeface="+mn-lt"/>
              </a:rPr>
              <a:t>;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dirty="0" err="1">
                <a:ea typeface="+mn-lt"/>
                <a:cs typeface="+mn-lt"/>
              </a:rPr>
              <a:t>CodePostal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codePostal</a:t>
            </a:r>
            <a:r>
              <a:rPr lang="en-US" sz="1400" dirty="0">
                <a:ea typeface="+mn-lt"/>
                <a:cs typeface="+mn-lt"/>
              </a:rPr>
              <a:t>;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}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059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517" y="2285999"/>
            <a:ext cx="4839369" cy="45339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static void Main(String[] </a:t>
            </a:r>
            <a:r>
              <a:rPr lang="en-US" sz="1600" dirty="0" err="1">
                <a:ea typeface="+mn-lt"/>
                <a:cs typeface="+mn-lt"/>
              </a:rPr>
              <a:t>args</a:t>
            </a:r>
            <a:r>
              <a:rPr lang="en-US" sz="1600" dirty="0">
                <a:ea typeface="+mn-lt"/>
                <a:cs typeface="+mn-lt"/>
              </a:rPr>
              <a:t>) {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Adresse</a:t>
            </a:r>
            <a:r>
              <a:rPr lang="en-US" sz="1600" dirty="0">
                <a:ea typeface="+mn-lt"/>
                <a:cs typeface="+mn-lt"/>
              </a:rPr>
              <a:t> a = null;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try {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a = new </a:t>
            </a:r>
            <a:r>
              <a:rPr lang="en-US" sz="1600" dirty="0" err="1">
                <a:ea typeface="+mn-lt"/>
                <a:cs typeface="+mn-lt"/>
              </a:rPr>
              <a:t>Adresse</a:t>
            </a:r>
            <a:r>
              <a:rPr lang="en-US" sz="1600" dirty="0">
                <a:ea typeface="+mn-lt"/>
                <a:cs typeface="+mn-lt"/>
              </a:rPr>
              <a:t> ("</a:t>
            </a:r>
            <a:r>
              <a:rPr lang="en-US" sz="1600" dirty="0" err="1">
                <a:ea typeface="+mn-lt"/>
                <a:cs typeface="+mn-lt"/>
              </a:rPr>
              <a:t>paradis</a:t>
            </a:r>
            <a:r>
              <a:rPr lang="en-US" sz="1600" dirty="0">
                <a:ea typeface="+mn-lt"/>
                <a:cs typeface="+mn-lt"/>
              </a:rPr>
              <a:t>", "Marseille", "1300") 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catch(</a:t>
            </a:r>
            <a:r>
              <a:rPr lang="en-US" sz="1600" dirty="0" err="1">
                <a:ea typeface="+mn-lt"/>
                <a:cs typeface="+mn-lt"/>
              </a:rPr>
              <a:t>IncorrectCodePostalException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icpe</a:t>
            </a:r>
            <a:r>
              <a:rPr lang="en-US" sz="1600" dirty="0">
                <a:ea typeface="+mn-lt"/>
                <a:cs typeface="+mn-lt"/>
              </a:rPr>
              <a:t>) {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icpe.Message</a:t>
            </a:r>
            <a:r>
              <a:rPr lang="en-US" sz="1600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} } 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ED56C-7896-443C-A424-D6DA94BDA8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Franklin Gothic Book"/>
            </a:pPr>
            <a:r>
              <a:rPr lang="en-US" sz="2800" dirty="0" err="1">
                <a:ea typeface="+mn-lt"/>
                <a:cs typeface="+mn-lt"/>
              </a:rPr>
              <a:t>C’est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erreur</a:t>
            </a:r>
            <a:r>
              <a:rPr lang="en-US" sz="2800" dirty="0">
                <a:ea typeface="+mn-lt"/>
                <a:cs typeface="+mn-lt"/>
              </a:rPr>
              <a:t> qui se </a:t>
            </a:r>
            <a:r>
              <a:rPr lang="en-US" sz="2800" dirty="0" err="1">
                <a:ea typeface="+mn-lt"/>
                <a:cs typeface="+mn-lt"/>
              </a:rPr>
              <a:t>produit</a:t>
            </a:r>
            <a:r>
              <a:rPr lang="en-US" sz="2800" dirty="0">
                <a:ea typeface="+mn-lt"/>
                <a:cs typeface="+mn-lt"/>
              </a:rPr>
              <a:t> pendant </a:t>
            </a:r>
            <a:r>
              <a:rPr lang="en-US" sz="2800" dirty="0" err="1">
                <a:ea typeface="+mn-lt"/>
                <a:cs typeface="+mn-lt"/>
              </a:rPr>
              <a:t>l’execution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notre</a:t>
            </a: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 err="1">
                <a:ea typeface="+mn-lt"/>
                <a:cs typeface="+mn-lt"/>
              </a:rPr>
              <a:t>programme</a:t>
            </a:r>
            <a:endParaRPr lang="en-US" sz="2800" dirty="0">
              <a:ea typeface="+mn-lt"/>
              <a:cs typeface="+mn-lt"/>
            </a:endParaRPr>
          </a:p>
          <a:p>
            <a:pPr marL="383540" indent="-383540">
              <a:buFont typeface="Franklin Gothic Book"/>
            </a:pPr>
            <a:r>
              <a:rPr lang="en-US" sz="2800" dirty="0">
                <a:ea typeface="+mn-lt"/>
                <a:cs typeface="+mn-lt"/>
              </a:rPr>
              <a:t> Une exception dans un </a:t>
            </a:r>
            <a:r>
              <a:rPr lang="en-US" sz="2800" err="1">
                <a:ea typeface="+mn-lt"/>
                <a:cs typeface="+mn-lt"/>
              </a:rPr>
              <a:t>programme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implique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generalement</a:t>
            </a:r>
            <a:r>
              <a:rPr lang="en-US" sz="2800" dirty="0">
                <a:ea typeface="+mn-lt"/>
                <a:cs typeface="+mn-lt"/>
              </a:rPr>
              <a:t> son arret </a:t>
            </a:r>
            <a:r>
              <a:rPr lang="en-US" sz="2800" err="1">
                <a:ea typeface="+mn-lt"/>
                <a:cs typeface="+mn-lt"/>
              </a:rPr>
              <a:t>d’execution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3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Comment faire pour </a:t>
            </a:r>
            <a:r>
              <a:rPr lang="en-US" dirty="0" err="1">
                <a:ea typeface="+mj-lt"/>
                <a:cs typeface="+mj-lt"/>
              </a:rPr>
              <a:t>poursuivre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l’execution</a:t>
            </a:r>
            <a:r>
              <a:rPr lang="en-US" dirty="0">
                <a:ea typeface="+mj-lt"/>
                <a:cs typeface="+mj-lt"/>
              </a:rPr>
              <a:t> ? 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>
              <a:buFont typeface="Franklin Gothic Book"/>
            </a:pPr>
            <a:r>
              <a:rPr lang="en-US" err="1">
                <a:ea typeface="+mn-lt"/>
                <a:cs typeface="+mn-lt"/>
              </a:rPr>
              <a:t>Repérer</a:t>
            </a:r>
            <a:r>
              <a:rPr lang="en-US">
                <a:ea typeface="+mn-lt"/>
                <a:cs typeface="+mn-lt"/>
              </a:rPr>
              <a:t> les blocs </a:t>
            </a:r>
            <a:r>
              <a:rPr lang="en-US" err="1">
                <a:ea typeface="+mn-lt"/>
                <a:cs typeface="+mn-lt"/>
              </a:rPr>
              <a:t>pouvant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générer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exception</a:t>
            </a:r>
          </a:p>
          <a:p>
            <a:pPr marL="383540" indent="-383540">
              <a:buFont typeface="Franklin Gothic Book"/>
            </a:pPr>
            <a:r>
              <a:rPr lang="en-US">
                <a:ea typeface="+mn-lt"/>
                <a:cs typeface="+mn-lt"/>
              </a:rPr>
              <a:t> Capturer </a:t>
            </a:r>
            <a:r>
              <a:rPr lang="en-US" err="1">
                <a:ea typeface="+mn-lt"/>
                <a:cs typeface="+mn-lt"/>
              </a:rPr>
              <a:t>l’exception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correspondante</a:t>
            </a:r>
            <a:r>
              <a:rPr lang="en-US">
                <a:ea typeface="+mn-lt"/>
                <a:cs typeface="+mn-lt"/>
              </a:rPr>
              <a:t> </a:t>
            </a:r>
            <a:endParaRPr lang="en-US" err="1">
              <a:ea typeface="+mn-lt"/>
              <a:cs typeface="+mn-lt"/>
            </a:endParaRPr>
          </a:p>
          <a:p>
            <a:pPr marL="383540" indent="-383540">
              <a:buFont typeface="Franklin Gothic Book"/>
            </a:pPr>
            <a:r>
              <a:rPr lang="en-US" err="1">
                <a:ea typeface="+mn-lt"/>
                <a:cs typeface="+mn-lt"/>
              </a:rPr>
              <a:t>Afficher</a:t>
            </a:r>
            <a:r>
              <a:rPr lang="en-US">
                <a:ea typeface="+mn-lt"/>
                <a:cs typeface="+mn-lt"/>
              </a:rPr>
              <a:t> un message </a:t>
            </a:r>
            <a:r>
              <a:rPr lang="en-US" err="1">
                <a:ea typeface="+mn-lt"/>
                <a:cs typeface="+mn-lt"/>
              </a:rPr>
              <a:t>relatif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cette</a:t>
            </a:r>
            <a:r>
              <a:rPr lang="en-US">
                <a:ea typeface="+mn-lt"/>
                <a:cs typeface="+mn-lt"/>
              </a:rPr>
              <a:t> exception</a:t>
            </a:r>
          </a:p>
          <a:p>
            <a:pPr marL="383540" indent="-383540">
              <a:buFont typeface="Franklin Gothic Book"/>
            </a:pPr>
            <a:r>
              <a:rPr lang="en-US">
                <a:ea typeface="+mn-lt"/>
                <a:cs typeface="+mn-lt"/>
              </a:rPr>
              <a:t>Continuer </a:t>
            </a:r>
            <a:r>
              <a:rPr lang="en-US" err="1">
                <a:ea typeface="+mn-lt"/>
                <a:cs typeface="+mn-lt"/>
              </a:rPr>
              <a:t>l’execution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class Program {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static void Main(string[] </a:t>
            </a:r>
            <a:r>
              <a:rPr lang="en-US" sz="1600" dirty="0" err="1">
                <a:ea typeface="+mn-lt"/>
                <a:cs typeface="+mn-lt"/>
              </a:rPr>
              <a:t>args</a:t>
            </a:r>
            <a:r>
              <a:rPr lang="en-US" sz="1600" dirty="0">
                <a:ea typeface="+mn-lt"/>
                <a:cs typeface="+mn-lt"/>
              </a:rPr>
              <a:t>) { 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int x = 0; 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int y = 5 / x;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(x);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("Fin de </a:t>
            </a:r>
            <a:r>
              <a:rPr lang="en-US" sz="1600" dirty="0" err="1">
                <a:ea typeface="+mn-lt"/>
                <a:cs typeface="+mn-lt"/>
              </a:rPr>
              <a:t>calcul</a:t>
            </a:r>
            <a:r>
              <a:rPr lang="en-US" sz="1600" dirty="0">
                <a:ea typeface="+mn-lt"/>
                <a:cs typeface="+mn-lt"/>
              </a:rPr>
              <a:t>");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}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5157-E29A-4117-9A2D-74BBEB68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153" y="1979082"/>
            <a:ext cx="5432036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 message affiche à </a:t>
            </a:r>
            <a:r>
              <a:rPr lang="en-US" dirty="0" err="1">
                <a:ea typeface="+mn-lt"/>
                <a:cs typeface="+mn-lt"/>
              </a:rPr>
              <a:t>l’execution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Exception non </a:t>
            </a:r>
            <a:r>
              <a:rPr lang="en-US" dirty="0" err="1">
                <a:ea typeface="+mn-lt"/>
                <a:cs typeface="+mn-lt"/>
              </a:rPr>
              <a:t>gérée</a:t>
            </a:r>
            <a:r>
              <a:rPr lang="en-US" dirty="0">
                <a:ea typeface="+mn-lt"/>
                <a:cs typeface="+mn-lt"/>
              </a:rPr>
              <a:t> : </a:t>
            </a:r>
            <a:r>
              <a:rPr lang="en-US" dirty="0" err="1">
                <a:ea typeface="+mn-lt"/>
                <a:cs typeface="+mn-lt"/>
              </a:rPr>
              <a:t>System.DivideByZeroException</a:t>
            </a:r>
            <a:r>
              <a:rPr lang="en-US" dirty="0">
                <a:ea typeface="+mn-lt"/>
                <a:cs typeface="+mn-lt"/>
              </a:rPr>
              <a:t> : Tentative de division par zero.  ...</a:t>
            </a:r>
            <a:r>
              <a:rPr lang="en-US" dirty="0" err="1">
                <a:ea typeface="+mn-lt"/>
                <a:cs typeface="+mn-lt"/>
              </a:rPr>
              <a:t>Program.cs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dirty="0" err="1">
                <a:ea typeface="+mn-lt"/>
                <a:cs typeface="+mn-lt"/>
              </a:rPr>
              <a:t>ligne</a:t>
            </a:r>
            <a:r>
              <a:rPr lang="en-US" dirty="0">
                <a:ea typeface="+mn-lt"/>
                <a:cs typeface="+mn-lt"/>
              </a:rPr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Comment faire pour capturer </a:t>
            </a:r>
            <a:r>
              <a:rPr lang="en-US" dirty="0" err="1">
                <a:ea typeface="+mj-lt"/>
                <a:cs typeface="+mj-lt"/>
              </a:rPr>
              <a:t>une</a:t>
            </a:r>
            <a:r>
              <a:rPr lang="en-US" dirty="0">
                <a:ea typeface="+mj-lt"/>
                <a:cs typeface="+mj-lt"/>
              </a:rPr>
              <a:t> exception ?  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Franklin Gothic Book"/>
            </a:pPr>
            <a:r>
              <a:rPr lang="en-US" dirty="0" err="1">
                <a:ea typeface="+mn-lt"/>
                <a:cs typeface="+mn-lt"/>
              </a:rPr>
              <a:t>Utiliser</a:t>
            </a:r>
            <a:r>
              <a:rPr lang="en-US" dirty="0">
                <a:ea typeface="+mn-lt"/>
                <a:cs typeface="+mn-lt"/>
              </a:rPr>
              <a:t> un bloc try { ... } catch { ... }</a:t>
            </a:r>
          </a:p>
          <a:p>
            <a:pPr marL="383540" indent="-383540">
              <a:buFont typeface="Franklin Gothic Book"/>
            </a:pPr>
            <a:r>
              <a:rPr lang="en-US" dirty="0">
                <a:ea typeface="+mn-lt"/>
                <a:cs typeface="+mn-lt"/>
              </a:rPr>
              <a:t> Le try { ... } pour </a:t>
            </a:r>
            <a:r>
              <a:rPr lang="en-US" dirty="0" err="1">
                <a:ea typeface="+mn-lt"/>
                <a:cs typeface="+mn-lt"/>
              </a:rPr>
              <a:t>entourer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instruction susceptible de </a:t>
            </a:r>
            <a:r>
              <a:rPr lang="en-US" dirty="0" err="1">
                <a:ea typeface="+mn-lt"/>
                <a:cs typeface="+mn-lt"/>
              </a:rPr>
              <a:t>déclencher</a:t>
            </a:r>
            <a:r>
              <a:rPr lang="en-US" dirty="0">
                <a:ea typeface="+mn-lt"/>
                <a:cs typeface="+mn-lt"/>
              </a:rPr>
              <a:t> un exception</a:t>
            </a:r>
            <a:endParaRPr lang="en-US" dirty="0" err="1">
              <a:ea typeface="+mn-lt"/>
              <a:cs typeface="+mn-lt"/>
            </a:endParaRPr>
          </a:p>
          <a:p>
            <a:pPr marL="383540" indent="-383540">
              <a:buFont typeface="Franklin Gothic Book"/>
            </a:pPr>
            <a:r>
              <a:rPr lang="en-US" dirty="0">
                <a:ea typeface="+mn-lt"/>
                <a:cs typeface="+mn-lt"/>
              </a:rPr>
              <a:t>Le catch { ... } pour capturer </a:t>
            </a:r>
            <a:r>
              <a:rPr lang="en-US" dirty="0" err="1">
                <a:ea typeface="+mn-lt"/>
                <a:cs typeface="+mn-lt"/>
              </a:rPr>
              <a:t>l’exception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 un message qui </a:t>
            </a:r>
            <a:r>
              <a:rPr lang="en-US" dirty="0" err="1">
                <a:ea typeface="+mn-lt"/>
                <a:cs typeface="+mn-lt"/>
              </a:rPr>
              <a:t>lui</a:t>
            </a:r>
            <a:r>
              <a:rPr lang="en-US" dirty="0">
                <a:ea typeface="+mn-lt"/>
                <a:cs typeface="+mn-lt"/>
              </a:rPr>
              <a:t> correspond</a:t>
            </a:r>
          </a:p>
          <a:p>
            <a:pPr marL="383540" indent="-383540">
              <a:buFont typeface="Franklin Gothic Book"/>
            </a:pPr>
            <a:r>
              <a:rPr lang="en-US" dirty="0">
                <a:ea typeface="+mn-lt"/>
                <a:cs typeface="+mn-lt"/>
              </a:rPr>
              <a:t>Continuer </a:t>
            </a:r>
            <a:r>
              <a:rPr lang="en-US" dirty="0" err="1">
                <a:ea typeface="+mn-lt"/>
                <a:cs typeface="+mn-lt"/>
              </a:rPr>
              <a:t>l’execution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517" y="2285999"/>
            <a:ext cx="4839369" cy="4533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class Program {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static void Main(string[] </a:t>
            </a:r>
            <a:r>
              <a:rPr lang="en-US" sz="1600" dirty="0" err="1">
                <a:ea typeface="+mn-lt"/>
                <a:cs typeface="+mn-lt"/>
              </a:rPr>
              <a:t>args</a:t>
            </a:r>
            <a:r>
              <a:rPr lang="en-US" sz="1600" dirty="0">
                <a:ea typeface="+mn-lt"/>
                <a:cs typeface="+mn-lt"/>
              </a:rPr>
              <a:t>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int x = 5, y = 0;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try {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(x / y);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catch (</a:t>
            </a:r>
            <a:r>
              <a:rPr lang="en-US" sz="1600" dirty="0" err="1">
                <a:ea typeface="+mn-lt"/>
                <a:cs typeface="+mn-lt"/>
              </a:rPr>
              <a:t>DivideByZeroException</a:t>
            </a:r>
            <a:r>
              <a:rPr lang="en-US" sz="1600" dirty="0">
                <a:ea typeface="+mn-lt"/>
                <a:cs typeface="+mn-lt"/>
              </a:rPr>
              <a:t> e) { 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("Exception : Division par zero ");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Console.WriteLine</a:t>
            </a:r>
            <a:r>
              <a:rPr lang="en-US" sz="1600" dirty="0">
                <a:ea typeface="+mn-lt"/>
                <a:cs typeface="+mn-lt"/>
              </a:rPr>
              <a:t>("Fin de </a:t>
            </a:r>
            <a:r>
              <a:rPr lang="en-US" sz="1600" dirty="0" err="1">
                <a:ea typeface="+mn-lt"/>
                <a:cs typeface="+mn-lt"/>
              </a:rPr>
              <a:t>calcul</a:t>
            </a:r>
            <a:r>
              <a:rPr lang="en-US" sz="1600" dirty="0">
                <a:ea typeface="+mn-lt"/>
                <a:cs typeface="+mn-lt"/>
              </a:rPr>
              <a:t>");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5157-E29A-4117-9A2D-74BBEB68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153" y="1979082"/>
            <a:ext cx="5432036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 message affiche à </a:t>
            </a:r>
            <a:r>
              <a:rPr lang="en-US" dirty="0" err="1">
                <a:ea typeface="+mn-lt"/>
                <a:cs typeface="+mn-lt"/>
              </a:rPr>
              <a:t>l’execution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a </a:t>
            </a:r>
            <a:r>
              <a:rPr lang="en-US" sz="1400" dirty="0" err="1">
                <a:ea typeface="+mn-lt"/>
                <a:cs typeface="+mn-lt"/>
              </a:rPr>
              <a:t>MyProject.Program.Main</a:t>
            </a:r>
            <a:r>
              <a:rPr lang="en-US" sz="1400" dirty="0">
                <a:ea typeface="+mn-lt"/>
                <a:cs typeface="+mn-lt"/>
              </a:rPr>
              <a:t>(String[] </a:t>
            </a:r>
            <a:r>
              <a:rPr lang="en-US" sz="1400" dirty="0" err="1">
                <a:ea typeface="+mn-lt"/>
                <a:cs typeface="+mn-lt"/>
              </a:rPr>
              <a:t>args</a:t>
            </a:r>
            <a:r>
              <a:rPr lang="en-US" sz="1400" dirty="0">
                <a:ea typeface="+mn-lt"/>
                <a:cs typeface="+mn-lt"/>
              </a:rPr>
              <a:t>) dans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C :/.../source/repos/</a:t>
            </a:r>
            <a:r>
              <a:rPr lang="en-US" sz="1400" dirty="0" err="1">
                <a:ea typeface="+mn-lt"/>
                <a:cs typeface="+mn-lt"/>
              </a:rPr>
              <a:t>MySolution</a:t>
            </a:r>
            <a:r>
              <a:rPr lang="en-US" sz="1400" dirty="0">
                <a:ea typeface="+mn-lt"/>
                <a:cs typeface="+mn-lt"/>
              </a:rPr>
              <a:t>/</a:t>
            </a:r>
            <a:r>
              <a:rPr lang="en-US" sz="1400" dirty="0" err="1">
                <a:ea typeface="+mn-lt"/>
                <a:cs typeface="+mn-lt"/>
              </a:rPr>
              <a:t>MyProject</a:t>
            </a:r>
            <a:r>
              <a:rPr lang="en-US" sz="1400" dirty="0">
                <a:ea typeface="+mn-lt"/>
                <a:cs typeface="+mn-lt"/>
              </a:rPr>
              <a:t>/</a:t>
            </a:r>
            <a:r>
              <a:rPr lang="en-US" sz="1400" dirty="0" err="1">
                <a:ea typeface="+mn-lt"/>
                <a:cs typeface="+mn-lt"/>
              </a:rPr>
              <a:t>Program.cs</a:t>
            </a:r>
            <a:r>
              <a:rPr lang="en-US" sz="1400" dirty="0">
                <a:ea typeface="+mn-lt"/>
                <a:cs typeface="+mn-lt"/>
              </a:rPr>
              <a:t> :</a:t>
            </a:r>
            <a:r>
              <a:rPr lang="en-US" sz="1400" dirty="0" err="1">
                <a:ea typeface="+mn-lt"/>
                <a:cs typeface="+mn-lt"/>
              </a:rPr>
              <a:t>ligne</a:t>
            </a:r>
            <a:r>
              <a:rPr lang="en-US" sz="1400" dirty="0">
                <a:ea typeface="+mn-lt"/>
                <a:cs typeface="+mn-lt"/>
              </a:rPr>
              <a:t> 43 Fin de </a:t>
            </a:r>
            <a:r>
              <a:rPr lang="en-US" sz="1400" dirty="0" err="1">
                <a:ea typeface="+mn-lt"/>
                <a:cs typeface="+mn-lt"/>
              </a:rPr>
              <a:t>calcul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031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65FA-939A-4CE6-8E8D-DB512F5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Hiérarchie</a:t>
            </a:r>
            <a:r>
              <a:rPr lang="en-US" dirty="0"/>
              <a:t> des exceptions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7EFC-F45D-4E61-9E53-64A96A168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62666"/>
            <a:ext cx="4447786" cy="35814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C'est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modèle</a:t>
            </a:r>
            <a:r>
              <a:rPr lang="en-US" dirty="0">
                <a:ea typeface="+mn-lt"/>
                <a:cs typeface="+mn-lt"/>
              </a:rPr>
              <a:t> de la carte </a:t>
            </a:r>
            <a:r>
              <a:rPr lang="en-US" dirty="0" err="1">
                <a:ea typeface="+mn-lt"/>
                <a:cs typeface="+mn-lt"/>
              </a:rPr>
              <a:t>hiérarchique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d'Exception</a:t>
            </a:r>
            <a:r>
              <a:rPr lang="en-US" dirty="0">
                <a:ea typeface="+mn-lt"/>
                <a:cs typeface="+mn-lt"/>
              </a:rPr>
              <a:t> dans </a:t>
            </a:r>
            <a:r>
              <a:rPr lang="en-US" dirty="0" err="1">
                <a:ea typeface="+mn-lt"/>
                <a:cs typeface="+mn-lt"/>
              </a:rPr>
              <a:t>CSharp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la plus </a:t>
            </a:r>
            <a:r>
              <a:rPr lang="en-US" dirty="0" err="1">
                <a:ea typeface="+mn-lt"/>
                <a:cs typeface="+mn-lt"/>
              </a:rPr>
              <a:t>élevée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Exception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Deux sous-classes </a:t>
            </a:r>
            <a:r>
              <a:rPr lang="en-US" dirty="0" err="1">
                <a:ea typeface="+mn-lt"/>
                <a:cs typeface="+mn-lt"/>
              </a:rPr>
              <a:t>directes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SystemException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et </a:t>
            </a:r>
            <a:r>
              <a:rPr lang="en-US" b="1" dirty="0" err="1">
                <a:ea typeface="+mn-lt"/>
                <a:cs typeface="+mn-lt"/>
              </a:rPr>
              <a:t>AplicationException</a:t>
            </a:r>
            <a:endParaRPr lang="en-US" dirty="0" err="1"/>
          </a:p>
          <a:p>
            <a:pPr marL="383540" indent="-383540"/>
            <a:r>
              <a:rPr lang="en-US" dirty="0">
                <a:ea typeface="+mn-lt"/>
                <a:cs typeface="+mn-lt"/>
              </a:rPr>
              <a:t>Les Exceptions </a:t>
            </a:r>
            <a:r>
              <a:rPr lang="en-US" dirty="0" err="1">
                <a:ea typeface="+mn-lt"/>
                <a:cs typeface="+mn-lt"/>
              </a:rPr>
              <a:t>disponibles</a:t>
            </a:r>
            <a:r>
              <a:rPr lang="en-US" dirty="0">
                <a:ea typeface="+mn-lt"/>
                <a:cs typeface="+mn-lt"/>
              </a:rPr>
              <a:t> dans </a:t>
            </a:r>
            <a:r>
              <a:rPr lang="en-US" b="1" dirty="0" err="1">
                <a:ea typeface="+mn-lt"/>
                <a:cs typeface="+mn-lt"/>
              </a:rPr>
              <a:t>CSharp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généralement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dérivées</a:t>
            </a:r>
            <a:r>
              <a:rPr lang="en-US" dirty="0">
                <a:ea typeface="+mn-lt"/>
                <a:cs typeface="+mn-lt"/>
              </a:rPr>
              <a:t> (derived) de </a:t>
            </a:r>
            <a:r>
              <a:rPr lang="en-US" b="1" dirty="0" err="1">
                <a:ea typeface="+mn-lt"/>
                <a:cs typeface="+mn-lt"/>
              </a:rPr>
              <a:t>SystemException</a:t>
            </a:r>
            <a:r>
              <a:rPr lang="en-US" i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Alors que les Exceptions des </a:t>
            </a:r>
            <a:r>
              <a:rPr lang="en-US" dirty="0" err="1">
                <a:ea typeface="+mn-lt"/>
                <a:cs typeface="+mn-lt"/>
              </a:rPr>
              <a:t>utilisateurs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programmeur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devraient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hériter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b="1" dirty="0" err="1">
                <a:ea typeface="+mn-lt"/>
                <a:cs typeface="+mn-lt"/>
              </a:rPr>
              <a:t>ApplicationException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ses</a:t>
            </a:r>
            <a:r>
              <a:rPr lang="en-US" dirty="0">
                <a:ea typeface="+mn-lt"/>
                <a:cs typeface="+mn-lt"/>
              </a:rPr>
              <a:t> sous-classes.</a:t>
            </a:r>
            <a:endParaRPr lang="en-US" dirty="0"/>
          </a:p>
          <a:p>
            <a:pPr marL="383540" indent="-383540"/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74B1CCA-D132-4CC0-A87A-4ABBC8CBC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7403" y="1978630"/>
            <a:ext cx="6913702" cy="3582304"/>
          </a:xfrm>
        </p:spPr>
      </p:pic>
    </p:spTree>
    <p:extLst>
      <p:ext uri="{BB962C8B-B14F-4D97-AF65-F5344CB8AC3E}">
        <p14:creationId xmlns:p14="http://schemas.microsoft.com/office/powerpoint/2010/main" val="11889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BEC6C8-957E-4434-8201-FA302F527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191" y="181428"/>
            <a:ext cx="8232414" cy="6496352"/>
          </a:xfrm>
        </p:spPr>
      </p:pic>
    </p:spTree>
    <p:extLst>
      <p:ext uri="{BB962C8B-B14F-4D97-AF65-F5344CB8AC3E}">
        <p14:creationId xmlns:p14="http://schemas.microsoft.com/office/powerpoint/2010/main" val="16218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6D3B-BB9C-474A-A282-F4EE846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exception </a:t>
            </a:r>
            <a:r>
              <a:rPr lang="en-US" dirty="0" err="1"/>
              <a:t>presonnalisé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4555-819F-4D65-AB6C-C8183EEDE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517" y="2285999"/>
            <a:ext cx="4839369" cy="4533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Supposons</a:t>
            </a:r>
            <a:r>
              <a:rPr lang="en-US" sz="2400" dirty="0">
                <a:ea typeface="+mn-lt"/>
                <a:cs typeface="+mn-lt"/>
              </a:rPr>
              <a:t> que</a:t>
            </a:r>
          </a:p>
          <a:p>
            <a:pPr marL="342900" indent="-342900"/>
            <a:r>
              <a:rPr lang="en-US" dirty="0" err="1">
                <a:ea typeface="+mn-lt"/>
                <a:cs typeface="+mn-lt"/>
              </a:rPr>
              <a:t>codePostal</a:t>
            </a:r>
            <a:r>
              <a:rPr lang="en-US" dirty="0">
                <a:ea typeface="+mn-lt"/>
                <a:cs typeface="+mn-lt"/>
              </a:rPr>
              <a:t> doit </a:t>
            </a:r>
            <a:r>
              <a:rPr lang="en-US" dirty="0" err="1">
                <a:ea typeface="+mn-lt"/>
                <a:cs typeface="+mn-lt"/>
              </a:rPr>
              <a:t>contenir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exactement</a:t>
            </a:r>
            <a:r>
              <a:rPr lang="en-US" dirty="0">
                <a:ea typeface="+mn-lt"/>
                <a:cs typeface="+mn-lt"/>
              </a:rPr>
              <a:t> 5 chiffres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5157-E29A-4117-9A2D-74BBEB68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058" y="2281463"/>
            <a:ext cx="5432036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Demarche a faire</a:t>
            </a:r>
            <a:endParaRPr lang="en-US" sz="2400" dirty="0"/>
          </a:p>
          <a:p>
            <a:pPr marL="342900" indent="-342900"/>
            <a:r>
              <a:rPr lang="en-US" dirty="0">
                <a:ea typeface="+mn-lt"/>
                <a:cs typeface="+mn-lt"/>
              </a:rPr>
              <a:t>Creer </a:t>
            </a:r>
            <a:r>
              <a:rPr lang="en-US" dirty="0" err="1">
                <a:ea typeface="+mn-lt"/>
                <a:cs typeface="+mn-lt"/>
              </a:rPr>
              <a:t>notre</a:t>
            </a:r>
            <a:r>
              <a:rPr lang="en-US" dirty="0">
                <a:ea typeface="+mn-lt"/>
                <a:cs typeface="+mn-lt"/>
              </a:rPr>
              <a:t> propre exception (qui doit  </a:t>
            </a:r>
            <a:r>
              <a:rPr lang="en-US" dirty="0" err="1">
                <a:ea typeface="+mn-lt"/>
                <a:cs typeface="+mn-lt"/>
              </a:rPr>
              <a:t>etendre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Exception)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Dans le </a:t>
            </a:r>
            <a:r>
              <a:rPr lang="en-US" dirty="0" err="1">
                <a:ea typeface="+mn-lt"/>
                <a:cs typeface="+mn-lt"/>
              </a:rPr>
              <a:t>constructeur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Adresse</a:t>
            </a:r>
            <a:r>
              <a:rPr lang="en-US" dirty="0">
                <a:ea typeface="+mn-lt"/>
                <a:cs typeface="+mn-lt"/>
              </a:rPr>
              <a:t>, on lance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exception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codePostal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contient</a:t>
            </a:r>
            <a:r>
              <a:rPr lang="en-US" dirty="0">
                <a:ea typeface="+mn-lt"/>
                <a:cs typeface="+mn-lt"/>
              </a:rPr>
              <a:t> pas 5 chiffres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46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La gestion des exceptions</vt:lpstr>
      <vt:lpstr>Introduction</vt:lpstr>
      <vt:lpstr>Comment faire pour poursuivre l’execution ? </vt:lpstr>
      <vt:lpstr>Exemple</vt:lpstr>
      <vt:lpstr>Comment faire pour capturer une exception ?  </vt:lpstr>
      <vt:lpstr>Exemple</vt:lpstr>
      <vt:lpstr>Hiérarchie des exceptions </vt:lpstr>
      <vt:lpstr>PowerPoint Presentation</vt:lpstr>
      <vt:lpstr>Les exception presonnalisé</vt:lpstr>
      <vt:lpstr>Exemple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2021-05-06T09:37:20Z</dcterms:created>
  <dcterms:modified xsi:type="dcterms:W3CDTF">2021-05-19T12:28:15Z</dcterms:modified>
</cp:coreProperties>
</file>