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32"/>
      <p:bold r:id="rId33"/>
      <p:italic r:id="rId34"/>
      <p:boldItalic r:id="rId35"/>
    </p:embeddedFont>
    <p:embeddedFont>
      <p:font typeface="Titillium Web" panose="020B0604020202020204" charset="0"/>
      <p:regular r:id="rId36"/>
      <p:bold r:id="rId37"/>
      <p:italic r:id="rId38"/>
      <p:boldItalic r:id="rId39"/>
    </p:embeddedFont>
    <p:embeddedFont>
      <p:font typeface="Titillium Web Light" panose="020B0604020202020204" charset="0"/>
      <p:regular r:id="rId40"/>
      <p:bold r:id="rId41"/>
      <p:italic r:id="rId42"/>
      <p:boldItalic r:id="rId43"/>
    </p:embeddedFont>
    <p:embeddedFont>
      <p:font typeface="Titillium Web SemiBold" panose="020B0604020202020204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93"/>
    <a:srgbClr val="0DD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EB2367-0592-4186-BCE1-B5E8D8B535BA}">
  <a:tblStyle styleId="{74EB2367-0592-4186-BCE1-B5E8D8B535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8784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8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4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32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049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49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37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254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564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14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87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81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4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45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66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645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67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08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82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432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26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050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36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0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1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7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59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8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heropatterns.com/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pattern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494056" y="2252217"/>
            <a:ext cx="8649944" cy="10667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bg1"/>
                </a:solidFill>
              </a:rPr>
              <a:t>Activity &amp; Sequence Diagram</a:t>
            </a:r>
            <a:endParaRPr sz="5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l="33248"/>
          <a:stretch/>
        </p:blipFill>
        <p:spPr>
          <a:xfrm>
            <a:off x="4893200" y="892700"/>
            <a:ext cx="4250800" cy="42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1"/>
          <p:cNvGrpSpPr/>
          <p:nvPr/>
        </p:nvGrpSpPr>
        <p:grpSpPr>
          <a:xfrm>
            <a:off x="6976152" y="3891825"/>
            <a:ext cx="2167839" cy="1251620"/>
            <a:chOff x="6975702" y="3891625"/>
            <a:chExt cx="2167839" cy="1251620"/>
          </a:xfrm>
        </p:grpSpPr>
        <p:sp>
          <p:nvSpPr>
            <p:cNvPr id="173" name="Google Shape;173;p21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3403500" cy="11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PICTURE IS WORTH A THOUSAND WORDS</a:t>
            </a:r>
            <a:endParaRPr sz="2800"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55300" y="1817175"/>
            <a:ext cx="3403500" cy="23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 idx="4294967295"/>
          </p:nvPr>
        </p:nvSpPr>
        <p:spPr>
          <a:xfrm>
            <a:off x="3595600" y="2946678"/>
            <a:ext cx="1717200" cy="5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/>
              <a:t>Want big impact?</a:t>
            </a:r>
            <a:endParaRPr sz="16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BIG IMAGE.</a:t>
            </a:r>
            <a:endParaRPr sz="1600"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10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90" name="Google Shape;190;p23"/>
          <p:cNvCxnSpPr>
            <a:stCxn id="191" idx="2"/>
            <a:endCxn id="192" idx="0"/>
          </p:cNvCxnSpPr>
          <p:nvPr/>
        </p:nvCxnSpPr>
        <p:spPr>
          <a:xfrm rot="-5400000" flipH="1">
            <a:off x="4778600" y="1459888"/>
            <a:ext cx="7620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3" name="Google Shape;193;p23"/>
          <p:cNvCxnSpPr>
            <a:stCxn id="194" idx="0"/>
            <a:endCxn id="191" idx="2"/>
          </p:cNvCxnSpPr>
          <p:nvPr/>
        </p:nvCxnSpPr>
        <p:spPr>
          <a:xfrm rot="-5400000">
            <a:off x="3008300" y="1459888"/>
            <a:ext cx="7620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5" name="Google Shape;195;p23"/>
          <p:cNvCxnSpPr>
            <a:stCxn id="194" idx="2"/>
            <a:endCxn id="196" idx="0"/>
          </p:cNvCxnSpPr>
          <p:nvPr/>
        </p:nvCxnSpPr>
        <p:spPr>
          <a:xfrm rot="-5400000" flipH="1">
            <a:off x="2545850" y="3126838"/>
            <a:ext cx="762000" cy="845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7" name="Google Shape;197;p23"/>
          <p:cNvCxnSpPr>
            <a:stCxn id="198" idx="0"/>
            <a:endCxn id="194" idx="2"/>
          </p:cNvCxnSpPr>
          <p:nvPr/>
        </p:nvCxnSpPr>
        <p:spPr>
          <a:xfrm rot="-5400000">
            <a:off x="1700600" y="3126913"/>
            <a:ext cx="762000" cy="845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9" name="Google Shape;199;p23"/>
          <p:cNvCxnSpPr>
            <a:stCxn id="192" idx="2"/>
            <a:endCxn id="200" idx="0"/>
          </p:cNvCxnSpPr>
          <p:nvPr/>
        </p:nvCxnSpPr>
        <p:spPr>
          <a:xfrm rot="-5400000" flipH="1">
            <a:off x="6086450" y="3126838"/>
            <a:ext cx="762000" cy="845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1" name="Google Shape;201;p23"/>
          <p:cNvCxnSpPr>
            <a:stCxn id="202" idx="0"/>
            <a:endCxn id="192" idx="2"/>
          </p:cNvCxnSpPr>
          <p:nvPr/>
        </p:nvCxnSpPr>
        <p:spPr>
          <a:xfrm rot="-5400000">
            <a:off x="5241200" y="3126913"/>
            <a:ext cx="762000" cy="845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203" name="Google Shape;203;p23"/>
          <p:cNvGrpSpPr/>
          <p:nvPr/>
        </p:nvGrpSpPr>
        <p:grpSpPr>
          <a:xfrm>
            <a:off x="3505400" y="1521525"/>
            <a:ext cx="1538100" cy="442513"/>
            <a:chOff x="3802950" y="1145950"/>
            <a:chExt cx="1538100" cy="442513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1735100" y="2726025"/>
            <a:ext cx="1538100" cy="442513"/>
            <a:chOff x="2032650" y="2350450"/>
            <a:chExt cx="1538100" cy="442513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7" name="Google Shape;207;p23"/>
          <p:cNvGrpSpPr/>
          <p:nvPr/>
        </p:nvGrpSpPr>
        <p:grpSpPr>
          <a:xfrm>
            <a:off x="5275700" y="2726025"/>
            <a:ext cx="1538100" cy="442513"/>
            <a:chOff x="5573250" y="2350450"/>
            <a:chExt cx="1538100" cy="442513"/>
          </a:xfrm>
        </p:grpSpPr>
        <p:sp>
          <p:nvSpPr>
            <p:cNvPr id="192" name="Google Shape;192;p23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6120950" y="3930600"/>
            <a:ext cx="1538100" cy="442513"/>
            <a:chOff x="6418500" y="3555025"/>
            <a:chExt cx="1538100" cy="442513"/>
          </a:xfrm>
        </p:grpSpPr>
        <p:sp>
          <p:nvSpPr>
            <p:cNvPr id="200" name="Google Shape;200;p23"/>
            <p:cNvSpPr txBox="1"/>
            <p:nvPr/>
          </p:nvSpPr>
          <p:spPr>
            <a:xfrm>
              <a:off x="64185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6418500" y="3555025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1" name="Google Shape;211;p23"/>
          <p:cNvGrpSpPr/>
          <p:nvPr/>
        </p:nvGrpSpPr>
        <p:grpSpPr>
          <a:xfrm>
            <a:off x="4430450" y="3930613"/>
            <a:ext cx="1538100" cy="442500"/>
            <a:chOff x="4728000" y="3555038"/>
            <a:chExt cx="1538100" cy="442500"/>
          </a:xfrm>
        </p:grpSpPr>
        <p:sp>
          <p:nvSpPr>
            <p:cNvPr id="202" name="Google Shape;202;p23"/>
            <p:cNvSpPr txBox="1"/>
            <p:nvPr/>
          </p:nvSpPr>
          <p:spPr>
            <a:xfrm>
              <a:off x="47280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47280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>
            <a:off x="2580350" y="3930613"/>
            <a:ext cx="1538100" cy="442500"/>
            <a:chOff x="2877900" y="3555038"/>
            <a:chExt cx="1538100" cy="442500"/>
          </a:xfrm>
        </p:grpSpPr>
        <p:sp>
          <p:nvSpPr>
            <p:cNvPr id="196" name="Google Shape;196;p23"/>
            <p:cNvSpPr txBox="1"/>
            <p:nvPr/>
          </p:nvSpPr>
          <p:spPr>
            <a:xfrm>
              <a:off x="28779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779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5" name="Google Shape;215;p23"/>
          <p:cNvGrpSpPr/>
          <p:nvPr/>
        </p:nvGrpSpPr>
        <p:grpSpPr>
          <a:xfrm>
            <a:off x="889850" y="3930613"/>
            <a:ext cx="1538100" cy="442500"/>
            <a:chOff x="1187400" y="3555038"/>
            <a:chExt cx="1538100" cy="442500"/>
          </a:xfrm>
        </p:grpSpPr>
        <p:sp>
          <p:nvSpPr>
            <p:cNvPr id="198" name="Google Shape;198;p23"/>
            <p:cNvSpPr txBox="1"/>
            <p:nvPr/>
          </p:nvSpPr>
          <p:spPr>
            <a:xfrm>
              <a:off x="11874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1874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2" name="Google Shape;222;p24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{74EB2367-0592-4186-BCE1-B5E8D8B535BA}</a:tableStyleId>
              </a:tblPr>
              <a:tblGrid>
                <a:gridCol w="1858350"/>
                <a:gridCol w="1858350"/>
                <a:gridCol w="1858350"/>
                <a:gridCol w="1858350"/>
              </a:tblGrid>
              <a:tr h="7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>
            <a:off x="1710476" y="987130"/>
            <a:ext cx="7151608" cy="340686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8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14832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052400" y="1716325"/>
            <a:ext cx="548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7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4"/>
                </a:solidFill>
              </a:rPr>
              <a:t>Find more maps at </a:t>
            </a:r>
            <a:r>
              <a:rPr lang="en" sz="9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>
              <a:solidFill>
                <a:schemeClr val="accent4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259500" y="2062025"/>
            <a:ext cx="148800" cy="1488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dist="9525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742650" y="3529600"/>
            <a:ext cx="148800" cy="1488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dist="9525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4642125" y="1884332"/>
            <a:ext cx="148800" cy="1488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dist="9525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5323725" y="3779932"/>
            <a:ext cx="148800" cy="1488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dist="9525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7141500" y="2360332"/>
            <a:ext cx="148800" cy="1488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dist="9525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7698550" y="3812332"/>
            <a:ext cx="148800" cy="1488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dist="9525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855300" y="1574356"/>
            <a:ext cx="7465978" cy="12017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Titillium Web"/>
              </a:rPr>
              <a:t>89,526,124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That’s a lot of money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2" name="Google Shape;252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Total success!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4" name="Google Shape;25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And a lot of users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63" name="Google Shape;263;p28"/>
          <p:cNvGrpSpPr/>
          <p:nvPr/>
        </p:nvGrpSpPr>
        <p:grpSpPr>
          <a:xfrm>
            <a:off x="6038025" y="2944610"/>
            <a:ext cx="2469661" cy="1384500"/>
            <a:chOff x="6038025" y="2598925"/>
            <a:chExt cx="2469661" cy="1384500"/>
          </a:xfrm>
        </p:grpSpPr>
        <p:cxnSp>
          <p:nvCxnSpPr>
            <p:cNvPr id="264" name="Google Shape;264;p28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5" name="Google Shape;265;p28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4908100" y="1270945"/>
            <a:ext cx="3599586" cy="1384500"/>
            <a:chOff x="4908100" y="889950"/>
            <a:chExt cx="3599586" cy="1384500"/>
          </a:xfrm>
        </p:grpSpPr>
        <p:cxnSp>
          <p:nvCxnSpPr>
            <p:cNvPr id="269" name="Google Shape;269;p2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0" name="Google Shape;270;p28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73" name="Google Shape;273;p28"/>
          <p:cNvGrpSpPr/>
          <p:nvPr/>
        </p:nvGrpSpPr>
        <p:grpSpPr>
          <a:xfrm>
            <a:off x="2814594" y="1479150"/>
            <a:ext cx="3514811" cy="3252003"/>
            <a:chOff x="2991269" y="1153325"/>
            <a:chExt cx="3514811" cy="3252003"/>
          </a:xfrm>
        </p:grpSpPr>
        <p:sp>
          <p:nvSpPr>
            <p:cNvPr id="274" name="Google Shape;274;p28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5" name="Google Shape;275;p28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6" name="Google Shape;276;p2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7" name="Google Shape;277;p28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8" name="Google Shape;278;p28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9" name="Google Shape;279;p2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0" name="Google Shape;280;p28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1" name="Google Shape;281;p28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282" name="Google Shape;282;p28"/>
          <p:cNvGrpSpPr/>
          <p:nvPr/>
        </p:nvGrpSpPr>
        <p:grpSpPr>
          <a:xfrm>
            <a:off x="636321" y="2445800"/>
            <a:ext cx="3970704" cy="1384500"/>
            <a:chOff x="636321" y="1844098"/>
            <a:chExt cx="3970704" cy="1384500"/>
          </a:xfrm>
        </p:grpSpPr>
        <p:sp>
          <p:nvSpPr>
            <p:cNvPr id="283" name="Google Shape;283;p28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cxnSp>
          <p:nvCxnSpPr>
            <p:cNvPr id="284" name="Google Shape;284;p28"/>
            <p:cNvCxnSpPr/>
            <p:nvPr/>
          </p:nvCxnSpPr>
          <p:spPr>
            <a:xfrm rot="10800000">
              <a:off x="2587425" y="2536349"/>
              <a:ext cx="201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5" name="Google Shape;285;p2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2"/>
          </p:nvPr>
        </p:nvSpPr>
        <p:spPr>
          <a:xfrm>
            <a:off x="3414200" y="1627900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3"/>
          </p:nvPr>
        </p:nvSpPr>
        <p:spPr>
          <a:xfrm>
            <a:off x="5973099" y="1627900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855300" y="3151900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2"/>
          </p:nvPr>
        </p:nvSpPr>
        <p:spPr>
          <a:xfrm>
            <a:off x="3414200" y="3151900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8" name="Google Shape;298;p29"/>
          <p:cNvSpPr txBox="1">
            <a:spLocks noGrp="1"/>
          </p:cNvSpPr>
          <p:nvPr>
            <p:ph type="body" idx="3"/>
          </p:nvPr>
        </p:nvSpPr>
        <p:spPr>
          <a:xfrm>
            <a:off x="5973099" y="3151900"/>
            <a:ext cx="23157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05" name="Google Shape;305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699200"/>
            <a:ext cx="6391700" cy="32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 idx="4294967295"/>
          </p:nvPr>
        </p:nvSpPr>
        <p:spPr>
          <a:xfrm>
            <a:off x="1843350" y="198450"/>
            <a:ext cx="5761500" cy="83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/>
              <a:t>Group </a:t>
            </a:r>
            <a:r>
              <a:rPr lang="en" sz="6300" dirty="0" smtClean="0"/>
              <a:t>Members</a:t>
            </a:r>
            <a:endParaRPr sz="6300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294967295"/>
          </p:nvPr>
        </p:nvSpPr>
        <p:spPr>
          <a:xfrm>
            <a:off x="1149800" y="1345425"/>
            <a:ext cx="3608100" cy="31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sv-SE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*Ismail Hasan Sarker</a:t>
            </a:r>
            <a:endParaRPr lang="sv-SE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sv-SE" dirty="0"/>
              <a:t>*ID: </a:t>
            </a:r>
            <a:r>
              <a:rPr lang="sv-SE" dirty="0" smtClean="0"/>
              <a:t>181-15-1815</a:t>
            </a:r>
            <a:endParaRPr lang="en" b="1" dirty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Israt </a:t>
            </a:r>
            <a:r>
              <a:rPr lang="en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Jahan</a:t>
            </a:r>
            <a:endParaRPr b="1" dirty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 ID</a:t>
            </a:r>
            <a:r>
              <a:rPr lang="en" dirty="0"/>
              <a:t>: 181-15-1932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Farzana </a:t>
            </a:r>
            <a:r>
              <a:rPr lang="en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Akter Tonny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 ID</a:t>
            </a:r>
            <a:r>
              <a:rPr lang="en" dirty="0"/>
              <a:t>: </a:t>
            </a:r>
            <a:r>
              <a:rPr lang="en" dirty="0" smtClean="0"/>
              <a:t>181-15-2042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4294967295"/>
          </p:nvPr>
        </p:nvSpPr>
        <p:spPr>
          <a:xfrm>
            <a:off x="5580425" y="1404200"/>
            <a:ext cx="3608100" cy="315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Tanvirul Islam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181-15-1946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Md. Al-Amin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181-15-1951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body" idx="4294967295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12" name="Google Shape;312;p31"/>
          <p:cNvGrpSpPr/>
          <p:nvPr/>
        </p:nvGrpSpPr>
        <p:grpSpPr>
          <a:xfrm>
            <a:off x="855339" y="501842"/>
            <a:ext cx="1995788" cy="4139660"/>
            <a:chOff x="2547150" y="238125"/>
            <a:chExt cx="2525675" cy="5238750"/>
          </a:xfrm>
        </p:grpSpPr>
        <p:sp>
          <p:nvSpPr>
            <p:cNvPr id="313" name="Google Shape;31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898919" y="862011"/>
            <a:ext cx="1907220" cy="3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23" name="Google Shape;323;p32"/>
          <p:cNvGrpSpPr/>
          <p:nvPr/>
        </p:nvGrpSpPr>
        <p:grpSpPr>
          <a:xfrm>
            <a:off x="855302" y="465959"/>
            <a:ext cx="2736410" cy="4222433"/>
            <a:chOff x="2112475" y="238125"/>
            <a:chExt cx="3395050" cy="5238750"/>
          </a:xfrm>
        </p:grpSpPr>
        <p:sp>
          <p:nvSpPr>
            <p:cNvPr id="324" name="Google Shape;32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" name="Google Shape;3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Tablet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35" name="Google Shape;335;p33"/>
          <p:cNvGrpSpPr/>
          <p:nvPr/>
        </p:nvGrpSpPr>
        <p:grpSpPr>
          <a:xfrm>
            <a:off x="474299" y="1241129"/>
            <a:ext cx="4542205" cy="2661224"/>
            <a:chOff x="1177450" y="241631"/>
            <a:chExt cx="6173152" cy="3616776"/>
          </a:xfrm>
        </p:grpSpPr>
        <p:sp>
          <p:nvSpPr>
            <p:cNvPr id="336" name="Google Shape;336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9814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5447500" y="373575"/>
            <a:ext cx="30330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Desktop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4294967295"/>
          </p:nvPr>
        </p:nvSpPr>
        <p:spPr>
          <a:xfrm>
            <a:off x="855300" y="1639975"/>
            <a:ext cx="3608100" cy="235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user@mail.me</a:t>
            </a:r>
            <a:endParaRPr/>
          </a:p>
        </p:txBody>
      </p:sp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/>
          </a:blip>
          <a:srcRect l="12697" t="16020" r="1795" b="9569"/>
          <a:stretch/>
        </p:blipFill>
        <p:spPr>
          <a:xfrm flipH="1">
            <a:off x="1856100" y="911300"/>
            <a:ext cx="7287900" cy="42321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Circuit background by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Hero Patterns</a:t>
            </a:r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0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Titles: Titillium Web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Body copy: Titillium Web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https://www.heropatterns.com/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363" name="Google Shape;363;p36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3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70" name="Google Shape;370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85" name="Google Shape;385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7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91" name="Google Shape;391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37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37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99" name="Google Shape;399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7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05" name="Google Shape;405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7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13" name="Google Shape;413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37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22" name="Google Shape;422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25" name="Google Shape;42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7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28" name="Google Shape;428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32" name="Google Shape;432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40" name="Google Shape;440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47" name="Google Shape;447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37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53" name="Google Shape;453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56" name="Google Shape;456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62" name="Google Shape;462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65" name="Google Shape;465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73" name="Google Shape;473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79" name="Google Shape;479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88" name="Google Shape;488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7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93" name="Google Shape;493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7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98" name="Google Shape;498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03" name="Google Shape;503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06" name="Google Shape;506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09" name="Google Shape;509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7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7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13" name="Google Shape;513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16" name="Google Shape;516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7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27" name="Google Shape;527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31" name="Google Shape;531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34" name="Google Shape;534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39" name="Google Shape;539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7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44" name="Google Shape;544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7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51" name="Google Shape;551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7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61" name="Google Shape;561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65" name="Google Shape;565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69" name="Google Shape;569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75" name="Google Shape;575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7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78" name="Google Shape;578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86" name="Google Shape;586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7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93" name="Google Shape;593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96" name="Google Shape;596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7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3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05" name="Google Shape;605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14" name="Google Shape;614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17" name="Google Shape;617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24" name="Google Shape;624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32" name="Google Shape;632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36" name="Google Shape;636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7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43" name="Google Shape;643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47" name="Google Shape;647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51" name="Google Shape;651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57" name="Google Shape;657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85" name="Google Shape;685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09" name="Google Shape;709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24" name="Google Shape;724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28" name="Google Shape;728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35" name="Google Shape;735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44" name="Google Shape;744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48" name="Google Shape;748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54" name="Google Shape;754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62" name="Google Shape;762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7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69" name="Google Shape;769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7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79" name="Google Shape;779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91" name="Google Shape;791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97" name="Google Shape;797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7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05" name="Google Shape;80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7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08" name="Google Shape;80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11" name="Google Shape;811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7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17" name="Google Shape;817;p37"/>
          <p:cNvSpPr txBox="1">
            <a:spLocks noGrp="1"/>
          </p:cNvSpPr>
          <p:nvPr>
            <p:ph type="body" idx="4294967295"/>
          </p:nvPr>
        </p:nvSpPr>
        <p:spPr>
          <a:xfrm>
            <a:off x="6248575" y="4223575"/>
            <a:ext cx="16494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icons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sp>
        <p:nvSpPr>
          <p:cNvPr id="818" name="Google Shape;818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24" name="Google Shape;824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31" name="Google Shape;831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36" name="Google Shape;836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40" name="Google Shape;840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46" name="Google Shape;846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50" name="Google Shape;850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55" name="Google Shape;855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61" name="Google Shape;861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68" name="Google Shape;868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71" name="Google Shape;871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75" name="Google Shape;875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82" name="Google Shape;882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88" name="Google Shape;888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92" name="Google Shape;892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93" name="Google Shape;893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3" name="Google Shape;903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10" name="Google Shape;910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15" name="Google Shape;915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21" name="Google Shape;921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28" name="Google Shape;928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33" name="Google Shape;933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38" name="Google Shape;938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3" name="Google Shape;943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44" name="Google Shape;944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4" name="Google Shape;954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55" name="Google Shape;955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8" name="Google Shape;958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59" name="Google Shape;959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9" name="Google Shape;969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70" name="Google Shape;970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4" name="Google Shape;974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75" name="Google Shape;97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5" name="Google Shape;985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86" name="Google Shape;986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94" name="Google Shape;994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99" name="Google Shape;999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04" name="Google Shape;1004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10" name="Google Shape;1010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17" name="Google Shape;1017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21" name="Google Shape;1021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27" name="Google Shape;1027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34" name="Google Shape;1034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38" name="Google Shape;1038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43" name="Google Shape;1043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50" name="Google Shape;1050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58" name="Google Shape;1058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63" name="Google Shape;1063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67" name="Google Shape;1067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71" name="Google Shape;1071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76" name="Google Shape;1076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81" name="Google Shape;1081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87" name="Google Shape;1087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94" name="Google Shape;1094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02" name="Google Shape;1102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15" name="Google Shape;1115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20" name="Google Shape;1120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24" name="Google Shape;1124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31" name="Google Shape;1131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40" name="Google Shape;1140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53" name="Google Shape;1153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66" name="Google Shape;1166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79" name="Google Shape;1179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86" name="Google Shape;1186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02" name="Google Shape;1202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07" name="Google Shape;1207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08" name="Google Shape;1208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12" name="Google Shape;1212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5" name="Google Shape;1215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16" name="Google Shape;1216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9" name="Google Shape;1219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20" name="Google Shape;1220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3" name="Google Shape;1223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24" name="Google Shape;1224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33" name="Google Shape;1233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58" name="Google Shape;1258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59" name="Google Shape;125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1" name="Google Shape;1261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62" name="Google Shape;126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4" name="Google Shape;1264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65" name="Google Shape;126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7" name="Google Shape;1267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68" name="Google Shape;1268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9"/>
          <p:cNvSpPr txBox="1"/>
          <p:nvPr/>
        </p:nvSpPr>
        <p:spPr>
          <a:xfrm>
            <a:off x="908200" y="22218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74" name="Google Shape;1274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275" name="Google Shape;1275;p39"/>
          <p:cNvSpPr txBox="1">
            <a:spLocks noGrp="1"/>
          </p:cNvSpPr>
          <p:nvPr>
            <p:ph type="body" idx="4294967295"/>
          </p:nvPr>
        </p:nvSpPr>
        <p:spPr>
          <a:xfrm>
            <a:off x="908325" y="1008825"/>
            <a:ext cx="7327500" cy="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" name="Google Shape;1280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82" name="Google Shape;1282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83" name="Google Shape;1283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84" name="Google Shape;1284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86" name="Google Shape;1286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87" name="Google Shape;1287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88" name="Google Shape;1288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89" name="Google Shape;1289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90" name="Google Shape;1290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91" name="Google Shape;1291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92" name="Google Shape;1292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93" name="Google Shape;1293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94" name="Google Shape;1294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702834" y="801369"/>
            <a:ext cx="5357433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Our Topics </a:t>
            </a:r>
            <a:r>
              <a:rPr lang="en" sz="4400" dirty="0"/>
              <a:t>For </a:t>
            </a:r>
            <a:r>
              <a:rPr lang="en" sz="4300" dirty="0"/>
              <a:t>Today:</a:t>
            </a:r>
            <a:endParaRPr sz="4300" dirty="0"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430500" y="1819700"/>
            <a:ext cx="46491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Activity Diagram Introduction 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One Example of Activity Diagram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Sequence Diagram Introduction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Sequence Diagram Notation 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>
              <a:lnSpc>
                <a:spcPct val="115000"/>
              </a:lnSpc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      </a:t>
            </a:r>
            <a:r>
              <a:rPr lang="en" sz="2200" b="1" dirty="0" smtClean="0">
                <a:latin typeface="Titillium Web"/>
                <a:ea typeface="Titillium Web"/>
                <a:cs typeface="Titillium Web"/>
                <a:sym typeface="Titillium Web"/>
              </a:rPr>
              <a:t>Explain ( </a:t>
            </a:r>
            <a:r>
              <a:rPr lang="en" sz="1800" b="1" u="sng" dirty="0" smtClean="0">
                <a:solidFill>
                  <a:schemeClr val="accent4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MY </a:t>
            </a:r>
            <a:r>
              <a:rPr lang="en-US" sz="1800" b="1" u="sng" dirty="0">
                <a:solidFill>
                  <a:schemeClr val="accent4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CONTRIBUTION</a:t>
            </a:r>
            <a:r>
              <a:rPr lang="en" sz="1800" b="1" u="sng" dirty="0" smtClean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200" b="1" dirty="0" smtClean="0"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Titillium Web"/>
                <a:ea typeface="Titillium Web"/>
                <a:cs typeface="Titillium Web"/>
                <a:sym typeface="Titillium Web"/>
              </a:rPr>
              <a:t>&gt;&gt; Example of Sequence Diagram</a:t>
            </a:r>
            <a:endParaRPr sz="22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855300" y="3292250"/>
            <a:ext cx="5969100" cy="5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sz="13000" b="1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</a:t>
            </a:r>
            <a:r>
              <a:rPr lang="en">
                <a:solidFill>
                  <a:schemeClr val="accent2"/>
                </a:solidFill>
                <a:highlight>
                  <a:schemeClr val="lt2"/>
                </a:highlight>
              </a:rPr>
              <a:t>will listen to you or read the content</a:t>
            </a:r>
            <a:r>
              <a:rPr lang="en"/>
              <a:t>, but won’t do both. 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ctrTitle" idx="4294967295"/>
          </p:nvPr>
        </p:nvSpPr>
        <p:spPr>
          <a:xfrm>
            <a:off x="855300" y="2269150"/>
            <a:ext cx="523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411551"/>
            <a:ext cx="523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6460101" y="522867"/>
            <a:ext cx="1847361" cy="1847352"/>
            <a:chOff x="6643075" y="3664250"/>
            <a:chExt cx="407950" cy="407975"/>
          </a:xfrm>
        </p:grpSpPr>
        <p:sp>
          <p:nvSpPr>
            <p:cNvPr id="138" name="Google Shape;138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8"/>
          <p:cNvGrpSpPr/>
          <p:nvPr/>
        </p:nvGrpSpPr>
        <p:grpSpPr>
          <a:xfrm rot="-587346">
            <a:off x="6351438" y="2610506"/>
            <a:ext cx="759491" cy="759448"/>
            <a:chOff x="576250" y="4319400"/>
            <a:chExt cx="442075" cy="442050"/>
          </a:xfrm>
        </p:grpSpPr>
        <p:sp>
          <p:nvSpPr>
            <p:cNvPr id="141" name="Google Shape;141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6018280" y="949335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8267891" y="2121939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 rot="1280082">
            <a:off x="5818215" y="1780979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On-screen Show (16:9)</PresentationFormat>
  <Paragraphs>168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Montserrat</vt:lpstr>
      <vt:lpstr>Titillium Web</vt:lpstr>
      <vt:lpstr>Titillium Web Light</vt:lpstr>
      <vt:lpstr>Titillium Web SemiBold</vt:lpstr>
      <vt:lpstr>Calibri</vt:lpstr>
      <vt:lpstr>Donalbain template</vt:lpstr>
      <vt:lpstr>Activity &amp; Sequence Diagram</vt:lpstr>
      <vt:lpstr>Group Members</vt:lpstr>
      <vt:lpstr>Our Topics For Today:</vt:lpstr>
      <vt:lpstr>Activity Diagram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PowerPoint Presentation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&amp; Sequence Diagram</dc:title>
  <cp:lastModifiedBy>User</cp:lastModifiedBy>
  <cp:revision>1</cp:revision>
  <dcterms:modified xsi:type="dcterms:W3CDTF">2020-10-29T08:30:12Z</dcterms:modified>
</cp:coreProperties>
</file>