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80" r:id="rId5"/>
    <p:sldId id="281" r:id="rId6"/>
    <p:sldId id="287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79" r:id="rId15"/>
    <p:sldId id="278" r:id="rId16"/>
  </p:sldIdLst>
  <p:sldSz cx="9144000" cy="5143500" type="screen16x9"/>
  <p:notesSz cx="6858000" cy="9144000"/>
  <p:embeddedFontLst>
    <p:embeddedFont>
      <p:font typeface="Titillium Web" panose="020B0604020202020204" charset="0"/>
      <p:regular r:id="rId19"/>
      <p:bold r:id="rId20"/>
      <p:italic r:id="rId21"/>
      <p:boldItalic r:id="rId22"/>
    </p:embeddedFont>
    <p:embeddedFont>
      <p:font typeface="Titillium Web Light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93"/>
    <a:srgbClr val="0DD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EB2367-0592-4186-BCE1-B5E8D8B535BA}">
  <a:tblStyle styleId="{74EB2367-0592-4186-BCE1-B5E8D8B535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4" autoAdjust="0"/>
    <p:restoredTop sz="94533" autoAdjust="0"/>
  </p:normalViewPr>
  <p:slideViewPr>
    <p:cSldViewPr snapToGrid="0">
      <p:cViewPr varScale="1">
        <p:scale>
          <a:sx n="109" d="100"/>
          <a:sy n="109" d="100"/>
        </p:scale>
        <p:origin x="108" y="582"/>
      </p:cViewPr>
      <p:guideLst/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7F48-CAEB-48D4-A93F-2C0A57CDF5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29-10-2020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1F71C-25B5-44C6-B2B3-1A8E281F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13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878494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8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44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0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0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49fc024d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49fc024d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6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417688" y="2252217"/>
            <a:ext cx="8726311" cy="106671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bg1"/>
                </a:solidFill>
              </a:rPr>
              <a:t>Activity &amp; Sequence Diagram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1200" b="1" dirty="0">
                <a:solidFill>
                  <a:schemeClr val="bg1"/>
                </a:solidFill>
                <a:latin typeface="Titillium Web" panose="020B060402020202020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3500424" y="41652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Alternatives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30" y="1282751"/>
            <a:ext cx="5143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3500424" y="41652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11" y="1228510"/>
            <a:ext cx="4566138" cy="37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3500424" y="41652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Parallel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30" y="1031497"/>
            <a:ext cx="5604099" cy="34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3500424" y="41652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Loop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49" y="1371600"/>
            <a:ext cx="5720861" cy="32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3628050" y="1130800"/>
            <a:ext cx="18879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1227833" y="1808522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</a:t>
            </a:r>
            <a:r>
              <a:rPr lang="en" dirty="0" smtClean="0"/>
              <a:t>helped me to do this and thanks to those sites from whom I’ve collected information and template from</a:t>
            </a:r>
            <a:r>
              <a:rPr lang="en" sz="2400" dirty="0" smtClean="0"/>
              <a:t>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sz="2400" dirty="0"/>
              <a:t>Presentation template </a:t>
            </a:r>
            <a:r>
              <a:rPr lang="en" sz="2400" dirty="0" smtClean="0"/>
              <a:t>by slidecarnival</a:t>
            </a:r>
            <a:endParaRPr lang="en" sz="2400" u="sng" dirty="0" smtClean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dirty="0" smtClean="0">
                <a:solidFill>
                  <a:schemeClr val="bg2"/>
                </a:solidFill>
              </a:rPr>
              <a:t>Pictures from </a:t>
            </a:r>
            <a:r>
              <a:rPr lang="en" dirty="0" smtClean="0">
                <a:solidFill>
                  <a:schemeClr val="bg2"/>
                </a:solidFill>
              </a:rPr>
              <a:t>google, slideshare, youtube.</a:t>
            </a:r>
            <a:endParaRPr sz="2400" dirty="0">
              <a:solidFill>
                <a:schemeClr val="bg2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>
            <a:spLocks noGrp="1"/>
          </p:cNvSpPr>
          <p:nvPr>
            <p:ph type="ctrTitle" idx="4294967295"/>
          </p:nvPr>
        </p:nvSpPr>
        <p:spPr>
          <a:xfrm>
            <a:off x="1852655" y="632261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4294967295"/>
          </p:nvPr>
        </p:nvSpPr>
        <p:spPr>
          <a:xfrm>
            <a:off x="2066663" y="2175883"/>
            <a:ext cx="5996184" cy="23553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dirty="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lvl="0">
              <a:spcBef>
                <a:spcPts val="1000"/>
              </a:spcBef>
            </a:pPr>
            <a:r>
              <a:rPr lang="en-US" dirty="0"/>
              <a:t>https://</a:t>
            </a:r>
            <a:r>
              <a:rPr lang="en-US" dirty="0" smtClean="0"/>
              <a:t>github.com/IsmailHasanSarker44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i</a:t>
            </a:r>
            <a:r>
              <a:rPr lang="en" dirty="0" smtClean="0"/>
              <a:t>smail15-1815@diu.edu.bd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 idx="4294967295"/>
          </p:nvPr>
        </p:nvSpPr>
        <p:spPr>
          <a:xfrm>
            <a:off x="1843350" y="198450"/>
            <a:ext cx="5761500" cy="83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dirty="0"/>
              <a:t>Group </a:t>
            </a:r>
            <a:r>
              <a:rPr lang="en" sz="6300" dirty="0" smtClean="0"/>
              <a:t>Members</a:t>
            </a:r>
            <a:endParaRPr sz="6300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294967295"/>
          </p:nvPr>
        </p:nvSpPr>
        <p:spPr>
          <a:xfrm>
            <a:off x="1149800" y="1345425"/>
            <a:ext cx="3608100" cy="31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sv-SE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*Ismail Hasan Sarker</a:t>
            </a:r>
            <a:endParaRPr lang="sv-SE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sv-SE" dirty="0"/>
              <a:t>*ID: </a:t>
            </a:r>
            <a:r>
              <a:rPr lang="sv-SE" dirty="0" smtClean="0"/>
              <a:t>181-15-1815</a:t>
            </a:r>
            <a:endParaRPr lang="en" b="1" dirty="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Israt </a:t>
            </a:r>
            <a:r>
              <a:rPr lang="en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Jahan</a:t>
            </a:r>
            <a:endParaRPr b="1" dirty="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 ID</a:t>
            </a:r>
            <a:r>
              <a:rPr lang="en" dirty="0"/>
              <a:t>: 181-15-1932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Farzana </a:t>
            </a:r>
            <a:r>
              <a:rPr lang="en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Akter Tonny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 ID</a:t>
            </a:r>
            <a:r>
              <a:rPr lang="en" dirty="0"/>
              <a:t>: </a:t>
            </a:r>
            <a:r>
              <a:rPr lang="en" dirty="0" smtClean="0"/>
              <a:t>181-15-2042</a:t>
            </a:r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4294967295"/>
          </p:nvPr>
        </p:nvSpPr>
        <p:spPr>
          <a:xfrm>
            <a:off x="5580425" y="1404200"/>
            <a:ext cx="3608100" cy="31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Tanvirul Islam</a:t>
            </a:r>
            <a:endParaRPr b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ID: 181-15-1946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Md. Al-Amin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ID: 181-15-1951</a:t>
            </a:r>
            <a:endParaRPr/>
          </a:p>
        </p:txBody>
      </p:sp>
      <p:grpSp>
        <p:nvGrpSpPr>
          <p:cNvPr id="6" name="Google Shape;1066;p38"/>
          <p:cNvGrpSpPr/>
          <p:nvPr/>
        </p:nvGrpSpPr>
        <p:grpSpPr>
          <a:xfrm>
            <a:off x="4396051" y="1023619"/>
            <a:ext cx="445746" cy="387612"/>
            <a:chOff x="3680173" y="3231000"/>
            <a:chExt cx="720106" cy="626190"/>
          </a:xfrm>
        </p:grpSpPr>
        <p:sp>
          <p:nvSpPr>
            <p:cNvPr id="7" name="Google Shape;1067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68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2702834" y="801369"/>
            <a:ext cx="5357433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Our Topics </a:t>
            </a:r>
            <a:r>
              <a:rPr lang="en" sz="4400" dirty="0"/>
              <a:t>For </a:t>
            </a:r>
            <a:r>
              <a:rPr lang="en" sz="4300" dirty="0"/>
              <a:t>Today:</a:t>
            </a:r>
            <a:endParaRPr sz="4300" dirty="0"/>
          </a:p>
        </p:txBody>
      </p:sp>
      <p:sp>
        <p:nvSpPr>
          <p:cNvPr id="110" name="Google Shape;110;p14"/>
          <p:cNvSpPr txBox="1"/>
          <p:nvPr/>
        </p:nvSpPr>
        <p:spPr>
          <a:xfrm>
            <a:off x="2702834" y="1681906"/>
            <a:ext cx="4649100" cy="2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&gt;&gt; Activity Diagram Introduction 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&gt;&gt; One Example of Activity Diagram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&gt;&gt; Sequence Diagram </a:t>
            </a:r>
            <a:r>
              <a:rPr lang="en" sz="2200" b="1" dirty="0" smtClean="0">
                <a:latin typeface="Titillium Web"/>
                <a:ea typeface="Titillium Web"/>
                <a:cs typeface="Titillium Web"/>
                <a:sym typeface="Titillium Web"/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200" b="1" dirty="0" smtClean="0">
                <a:latin typeface="Titillium Web"/>
                <a:ea typeface="Titillium Web"/>
                <a:cs typeface="Titillium Web"/>
                <a:sym typeface="Titillium Web"/>
              </a:rPr>
              <a:t>	   </a:t>
            </a:r>
            <a:r>
              <a:rPr lang="en-US" sz="2400" b="1" dirty="0">
                <a:latin typeface="Titillium Web"/>
                <a:ea typeface="Titillium Web"/>
                <a:cs typeface="Titillium Web"/>
                <a:sym typeface="Titillium Web"/>
              </a:rPr>
              <a:t>&lt;</a:t>
            </a:r>
            <a:r>
              <a:rPr lang="en-US" sz="2400" b="1" dirty="0" smtClean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800" b="1" u="sng" dirty="0">
                <a:solidFill>
                  <a:schemeClr val="accent4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MY CONTRIBUTION</a:t>
            </a:r>
            <a:r>
              <a:rPr lang="en-US" sz="1800" b="1" u="sng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400" b="1" dirty="0">
                <a:latin typeface="Titillium Web"/>
                <a:ea typeface="Titillium Web"/>
                <a:cs typeface="Titillium Web"/>
                <a:sym typeface="Titillium Web"/>
              </a:rPr>
              <a:t>&gt;</a:t>
            </a:r>
            <a:endParaRPr sz="18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&gt;&gt; Sequence </a:t>
            </a:r>
            <a:r>
              <a:rPr lang="en" sz="22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Diagram’s Notations </a:t>
            </a:r>
            <a:endParaRPr sz="22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>
              <a:lnSpc>
                <a:spcPct val="115000"/>
              </a:lnSpc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       </a:t>
            </a:r>
            <a:r>
              <a:rPr lang="en" sz="2200" b="1" dirty="0" smtClean="0">
                <a:latin typeface="Titillium Web"/>
                <a:ea typeface="Titillium Web"/>
                <a:cs typeface="Titillium Web"/>
                <a:sym typeface="Titillium Web"/>
              </a:rPr>
              <a:t>           &lt;/ </a:t>
            </a:r>
            <a:r>
              <a:rPr lang="en" sz="1800" b="1" u="sng" dirty="0" smtClean="0">
                <a:solidFill>
                  <a:schemeClr val="accent4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MY </a:t>
            </a:r>
            <a:r>
              <a:rPr lang="en-US" sz="1800" b="1" u="sng" dirty="0">
                <a:solidFill>
                  <a:schemeClr val="accent4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CONTRIBUTION</a:t>
            </a:r>
            <a:r>
              <a:rPr lang="en" sz="1800" b="1" u="sng" dirty="0" smtClean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&gt;&gt; Example of Sequence Diagram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Rounded Rectangle 6"/>
          <p:cNvSpPr/>
          <p:nvPr/>
        </p:nvSpPr>
        <p:spPr>
          <a:xfrm>
            <a:off x="1636889" y="423333"/>
            <a:ext cx="5881511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Sequence </a:t>
            </a: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Diagram’s Notations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52978" y="125871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Frame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52978" y="2094087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Lifeline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52978" y="2929464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Activation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52978" y="3764841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Message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08221" y="125871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Guards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108221" y="2094087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Alternatives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108221" y="2929464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108221" y="3764841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Parallel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541888" y="4529717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92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91" y="1129350"/>
            <a:ext cx="5741378" cy="324175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500424" y="41652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3500424" y="41652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Lifeline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171575"/>
            <a:ext cx="46863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3500424" y="41652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Activation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17" y="856787"/>
            <a:ext cx="2752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3500424" y="41652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Message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57" y="1435523"/>
            <a:ext cx="5549046" cy="33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3500424" y="416520"/>
            <a:ext cx="2071512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Guards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17" y="1503118"/>
            <a:ext cx="6638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150</Words>
  <Application>Microsoft Office PowerPoint</Application>
  <PresentationFormat>On-screen Show (16:9)</PresentationFormat>
  <Paragraphs>63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Titillium Web</vt:lpstr>
      <vt:lpstr>Arial</vt:lpstr>
      <vt:lpstr>Titillium Web Light</vt:lpstr>
      <vt:lpstr>Calibri</vt:lpstr>
      <vt:lpstr>Donalbain template</vt:lpstr>
      <vt:lpstr>Activity &amp; Sequence Diagram</vt:lpstr>
      <vt:lpstr>Group Members</vt:lpstr>
      <vt:lpstr>Our Topics For Today: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&amp; Sequence Diagram</dc:title>
  <cp:lastModifiedBy>Ismail Titas</cp:lastModifiedBy>
  <cp:revision>20</cp:revision>
  <dcterms:modified xsi:type="dcterms:W3CDTF">2020-10-29T13:13:45Z</dcterms:modified>
</cp:coreProperties>
</file>