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Titillium Web SemiBold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Titillium Web"/>
      <p:regular r:id="rId43"/>
      <p:bold r:id="rId44"/>
      <p:italic r:id="rId45"/>
      <p:boldItalic r:id="rId46"/>
    </p:embeddedFont>
    <p:embeddedFont>
      <p:font typeface="Titillium Web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EB2367-0592-4186-BCE1-B5E8D8B535BA}">
  <a:tblStyle styleId="{74EB2367-0592-4186-BCE1-B5E8D8B535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TitilliumWeb-bold.fntdata"/><Relationship Id="rId43" Type="http://schemas.openxmlformats.org/officeDocument/2006/relationships/font" Target="fonts/TitilliumWeb-regular.fntdata"/><Relationship Id="rId46" Type="http://schemas.openxmlformats.org/officeDocument/2006/relationships/font" Target="fonts/TitilliumWeb-boldItalic.fntdata"/><Relationship Id="rId45" Type="http://schemas.openxmlformats.org/officeDocument/2006/relationships/font" Target="fonts/TitilliumWeb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itilliumWebLight-bold.fntdata"/><Relationship Id="rId47" Type="http://schemas.openxmlformats.org/officeDocument/2006/relationships/font" Target="fonts/TitilliumWebLight-regular.fntdata"/><Relationship Id="rId49" Type="http://schemas.openxmlformats.org/officeDocument/2006/relationships/font" Target="fonts/TitilliumWeb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TitilliumWebSemiBold-regular.fntdata"/><Relationship Id="rId34" Type="http://schemas.openxmlformats.org/officeDocument/2006/relationships/slide" Target="slides/slide29.xml"/><Relationship Id="rId37" Type="http://schemas.openxmlformats.org/officeDocument/2006/relationships/font" Target="fonts/TitilliumWebSemiBold-italic.fntdata"/><Relationship Id="rId36" Type="http://schemas.openxmlformats.org/officeDocument/2006/relationships/font" Target="fonts/TitilliumWebSemiBold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TitilliumWebSemi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TitilliumWeb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49fc024d8_0_4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49fc024d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hyperlink" Target="https://www.heropattern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heropattern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ctrTitle"/>
          </p:nvPr>
        </p:nvSpPr>
        <p:spPr>
          <a:xfrm>
            <a:off x="375150" y="1968475"/>
            <a:ext cx="8393700" cy="170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Activity &amp; Sequence Diagram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33248" r="0" t="0"/>
          <a:stretch/>
        </p:blipFill>
        <p:spPr>
          <a:xfrm>
            <a:off x="4893200" y="892700"/>
            <a:ext cx="4250800" cy="42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1"/>
          <p:cNvGrpSpPr/>
          <p:nvPr/>
        </p:nvGrpSpPr>
        <p:grpSpPr>
          <a:xfrm>
            <a:off x="6976152" y="3891825"/>
            <a:ext cx="2167839" cy="1251620"/>
            <a:chOff x="6975702" y="3891625"/>
            <a:chExt cx="2167839" cy="1251620"/>
          </a:xfrm>
        </p:grpSpPr>
        <p:sp>
          <p:nvSpPr>
            <p:cNvPr id="173" name="Google Shape;173;p21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1"/>
          <p:cNvSpPr txBox="1"/>
          <p:nvPr>
            <p:ph type="title"/>
          </p:nvPr>
        </p:nvSpPr>
        <p:spPr>
          <a:xfrm>
            <a:off x="855300" y="836000"/>
            <a:ext cx="3403500" cy="11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PICTURE IS WORTH A THOUSAND WORDS</a:t>
            </a:r>
            <a:endParaRPr sz="2800"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55300" y="1817175"/>
            <a:ext cx="3403500" cy="23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4294967295" type="title"/>
          </p:nvPr>
        </p:nvSpPr>
        <p:spPr>
          <a:xfrm>
            <a:off x="3595600" y="2946678"/>
            <a:ext cx="1717200" cy="51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Want big impact?</a:t>
            </a:r>
            <a:endParaRPr b="0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BIG IMAGE</a:t>
            </a:r>
            <a:r>
              <a:rPr lang="en" sz="1600"/>
              <a:t>.</a:t>
            </a:r>
            <a:endParaRPr sz="1600"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55300" y="836000"/>
            <a:ext cx="7433400" cy="10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23"/>
          <p:cNvCxnSpPr>
            <a:stCxn id="191" idx="2"/>
            <a:endCxn id="192" idx="0"/>
          </p:cNvCxnSpPr>
          <p:nvPr/>
        </p:nvCxnSpPr>
        <p:spPr>
          <a:xfrm flipH="1" rot="-5400000">
            <a:off x="4778600" y="1459888"/>
            <a:ext cx="7620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3" name="Google Shape;193;p23"/>
          <p:cNvCxnSpPr>
            <a:stCxn id="194" idx="0"/>
            <a:endCxn id="191" idx="2"/>
          </p:cNvCxnSpPr>
          <p:nvPr/>
        </p:nvCxnSpPr>
        <p:spPr>
          <a:xfrm rot="-5400000">
            <a:off x="3008300" y="1459888"/>
            <a:ext cx="7620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5" name="Google Shape;195;p23"/>
          <p:cNvCxnSpPr>
            <a:stCxn id="194" idx="2"/>
            <a:endCxn id="196" idx="0"/>
          </p:cNvCxnSpPr>
          <p:nvPr/>
        </p:nvCxnSpPr>
        <p:spPr>
          <a:xfrm flipH="1" rot="-5400000">
            <a:off x="2545850" y="3126838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7" name="Google Shape;197;p23"/>
          <p:cNvCxnSpPr>
            <a:stCxn id="198" idx="0"/>
            <a:endCxn id="194" idx="2"/>
          </p:cNvCxnSpPr>
          <p:nvPr/>
        </p:nvCxnSpPr>
        <p:spPr>
          <a:xfrm rot="-5400000">
            <a:off x="1700600" y="3126913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9" name="Google Shape;199;p23"/>
          <p:cNvCxnSpPr>
            <a:stCxn id="192" idx="2"/>
            <a:endCxn id="200" idx="0"/>
          </p:cNvCxnSpPr>
          <p:nvPr/>
        </p:nvCxnSpPr>
        <p:spPr>
          <a:xfrm flipH="1" rot="-5400000">
            <a:off x="6086450" y="3126838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Google Shape;201;p23"/>
          <p:cNvCxnSpPr>
            <a:stCxn id="202" idx="0"/>
            <a:endCxn id="192" idx="2"/>
          </p:cNvCxnSpPr>
          <p:nvPr/>
        </p:nvCxnSpPr>
        <p:spPr>
          <a:xfrm rot="-5400000">
            <a:off x="5241200" y="3126913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03" name="Google Shape;203;p23"/>
          <p:cNvGrpSpPr/>
          <p:nvPr/>
        </p:nvGrpSpPr>
        <p:grpSpPr>
          <a:xfrm>
            <a:off x="3505400" y="1521525"/>
            <a:ext cx="1538100" cy="442513"/>
            <a:chOff x="3802950" y="1145950"/>
            <a:chExt cx="1538100" cy="442513"/>
          </a:xfrm>
        </p:grpSpPr>
        <p:sp>
          <p:nvSpPr>
            <p:cNvPr id="191" name="Google Shape;191;p23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1735100" y="2726025"/>
            <a:ext cx="1538100" cy="442513"/>
            <a:chOff x="2032650" y="2350450"/>
            <a:chExt cx="1538100" cy="442513"/>
          </a:xfrm>
        </p:grpSpPr>
        <p:sp>
          <p:nvSpPr>
            <p:cNvPr id="194" name="Google Shape;194;p23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07" name="Google Shape;207;p23"/>
          <p:cNvGrpSpPr/>
          <p:nvPr/>
        </p:nvGrpSpPr>
        <p:grpSpPr>
          <a:xfrm>
            <a:off x="5275700" y="2726025"/>
            <a:ext cx="1538100" cy="442513"/>
            <a:chOff x="5573250" y="2350450"/>
            <a:chExt cx="1538100" cy="442513"/>
          </a:xfrm>
        </p:grpSpPr>
        <p:sp>
          <p:nvSpPr>
            <p:cNvPr id="192" name="Google Shape;192;p23"/>
            <p:cNvSpPr txBox="1"/>
            <p:nvPr/>
          </p:nvSpPr>
          <p:spPr>
            <a:xfrm>
              <a:off x="5573250" y="2350463"/>
              <a:ext cx="1538100" cy="4425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55732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09" name="Google Shape;209;p23"/>
          <p:cNvGrpSpPr/>
          <p:nvPr/>
        </p:nvGrpSpPr>
        <p:grpSpPr>
          <a:xfrm>
            <a:off x="6120950" y="3930600"/>
            <a:ext cx="1538100" cy="442513"/>
            <a:chOff x="6418500" y="3555025"/>
            <a:chExt cx="1538100" cy="442513"/>
          </a:xfrm>
        </p:grpSpPr>
        <p:sp>
          <p:nvSpPr>
            <p:cNvPr id="200" name="Google Shape;200;p23"/>
            <p:cNvSpPr txBox="1"/>
            <p:nvPr/>
          </p:nvSpPr>
          <p:spPr>
            <a:xfrm>
              <a:off x="64185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6418500" y="3555025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11" name="Google Shape;211;p23"/>
          <p:cNvGrpSpPr/>
          <p:nvPr/>
        </p:nvGrpSpPr>
        <p:grpSpPr>
          <a:xfrm>
            <a:off x="4430450" y="3930613"/>
            <a:ext cx="1538100" cy="442500"/>
            <a:chOff x="4728000" y="3555038"/>
            <a:chExt cx="1538100" cy="442500"/>
          </a:xfrm>
        </p:grpSpPr>
        <p:sp>
          <p:nvSpPr>
            <p:cNvPr id="202" name="Google Shape;202;p23"/>
            <p:cNvSpPr txBox="1"/>
            <p:nvPr/>
          </p:nvSpPr>
          <p:spPr>
            <a:xfrm>
              <a:off x="47280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47280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13" name="Google Shape;213;p23"/>
          <p:cNvGrpSpPr/>
          <p:nvPr/>
        </p:nvGrpSpPr>
        <p:grpSpPr>
          <a:xfrm>
            <a:off x="2580350" y="3930613"/>
            <a:ext cx="1538100" cy="442500"/>
            <a:chOff x="2877900" y="3555038"/>
            <a:chExt cx="1538100" cy="442500"/>
          </a:xfrm>
        </p:grpSpPr>
        <p:sp>
          <p:nvSpPr>
            <p:cNvPr id="196" name="Google Shape;196;p23"/>
            <p:cNvSpPr txBox="1"/>
            <p:nvPr/>
          </p:nvSpPr>
          <p:spPr>
            <a:xfrm>
              <a:off x="28779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779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15" name="Google Shape;215;p23"/>
          <p:cNvGrpSpPr/>
          <p:nvPr/>
        </p:nvGrpSpPr>
        <p:grpSpPr>
          <a:xfrm>
            <a:off x="889850" y="3930613"/>
            <a:ext cx="1538100" cy="442500"/>
            <a:chOff x="1187400" y="3555038"/>
            <a:chExt cx="1538100" cy="442500"/>
          </a:xfrm>
        </p:grpSpPr>
        <p:sp>
          <p:nvSpPr>
            <p:cNvPr id="198" name="Google Shape;198;p23"/>
            <p:cNvSpPr txBox="1"/>
            <p:nvPr/>
          </p:nvSpPr>
          <p:spPr>
            <a:xfrm>
              <a:off x="1187400" y="3555038"/>
              <a:ext cx="1538100" cy="4425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</a:t>
              </a:r>
              <a:endParaRPr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1874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2" name="Google Shape;222;p24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{74EB2367-0592-4186-BCE1-B5E8D8B535BA}</a:tableStyleId>
              </a:tblPr>
              <a:tblGrid>
                <a:gridCol w="1858350"/>
                <a:gridCol w="1858350"/>
                <a:gridCol w="1858350"/>
                <a:gridCol w="1858350"/>
              </a:tblGrid>
              <a:tr h="7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599321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/>
          <p:nvPr/>
        </p:nvSpPr>
        <p:spPr>
          <a:xfrm>
            <a:off x="1710476" y="987130"/>
            <a:ext cx="7151608" cy="340686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4288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idx="4294967295" type="title"/>
          </p:nvPr>
        </p:nvSpPr>
        <p:spPr>
          <a:xfrm>
            <a:off x="457200" y="457200"/>
            <a:ext cx="14832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052400" y="1716325"/>
            <a:ext cx="548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7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32" name="Google Shape;232;p25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4"/>
                </a:solidFill>
              </a:rPr>
              <a:t>Find more maps at </a:t>
            </a:r>
            <a:r>
              <a:rPr lang="en" sz="9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chemeClr val="accent4"/>
              </a:solidFill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259500" y="2062025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3742650" y="3529600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4642125" y="1884332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5323725" y="3779932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7141500" y="2360332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7698550" y="3812332"/>
            <a:ext cx="148800" cy="1488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4"/>
              </a:gs>
              <a:gs pos="27000">
                <a:schemeClr val="accent3"/>
              </a:gs>
              <a:gs pos="84000">
                <a:schemeClr val="accent2"/>
              </a:gs>
              <a:gs pos="100000">
                <a:schemeClr val="accent2"/>
              </a:gs>
            </a:gsLst>
            <a:lin ang="3599321" scaled="0"/>
          </a:gradFill>
          <a:ln>
            <a:noFill/>
          </a:ln>
          <a:effectLst>
            <a:outerShdw rotWithShape="0" algn="bl" dir="5400000" dist="9525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idx="4294967295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855300" y="1574356"/>
            <a:ext cx="7465978" cy="12017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Titillium Web"/>
              </a:rPr>
              <a:t>89,526,124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idx="4294967295" type="ctrTitle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1" name="Google Shape;251;p27"/>
          <p:cNvSpPr txBox="1"/>
          <p:nvPr>
            <p:ph idx="4294967295" type="subTitle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That’s a lot of money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2" name="Google Shape;252;p27"/>
          <p:cNvSpPr txBox="1"/>
          <p:nvPr>
            <p:ph idx="4294967295" type="ctrTitle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3" name="Google Shape;253;p27"/>
          <p:cNvSpPr txBox="1"/>
          <p:nvPr>
            <p:ph idx="4294967295" type="subTitle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Total success!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4" name="Google Shape;254;p27"/>
          <p:cNvSpPr txBox="1"/>
          <p:nvPr>
            <p:ph idx="4294967295" type="ctrTitle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5" name="Google Shape;255;p27"/>
          <p:cNvSpPr txBox="1"/>
          <p:nvPr>
            <p:ph idx="4294967295" type="subTitle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And a lot of users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Google Shape;263;p28"/>
          <p:cNvGrpSpPr/>
          <p:nvPr/>
        </p:nvGrpSpPr>
        <p:grpSpPr>
          <a:xfrm>
            <a:off x="6038025" y="2944610"/>
            <a:ext cx="2469661" cy="1384500"/>
            <a:chOff x="6038025" y="2598925"/>
            <a:chExt cx="2469661" cy="1384500"/>
          </a:xfrm>
        </p:grpSpPr>
        <p:cxnSp>
          <p:nvCxnSpPr>
            <p:cNvPr id="264" name="Google Shape;264;p28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5" name="Google Shape;265;p28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b="1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68" name="Google Shape;268;p28"/>
          <p:cNvGrpSpPr/>
          <p:nvPr/>
        </p:nvGrpSpPr>
        <p:grpSpPr>
          <a:xfrm>
            <a:off x="4908100" y="1270945"/>
            <a:ext cx="3599586" cy="1384500"/>
            <a:chOff x="4908100" y="889950"/>
            <a:chExt cx="3599586" cy="1384500"/>
          </a:xfrm>
        </p:grpSpPr>
        <p:cxnSp>
          <p:nvCxnSpPr>
            <p:cNvPr id="269" name="Google Shape;269;p28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0" name="Google Shape;270;p28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b="1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73" name="Google Shape;273;p28"/>
          <p:cNvGrpSpPr/>
          <p:nvPr/>
        </p:nvGrpSpPr>
        <p:grpSpPr>
          <a:xfrm>
            <a:off x="2814594" y="1479150"/>
            <a:ext cx="3514811" cy="3252003"/>
            <a:chOff x="2991269" y="1153325"/>
            <a:chExt cx="3514811" cy="3252003"/>
          </a:xfrm>
        </p:grpSpPr>
        <p:sp>
          <p:nvSpPr>
            <p:cNvPr id="274" name="Google Shape;274;p28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5" name="Google Shape;275;p28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6" name="Google Shape;276;p28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7" name="Google Shape;277;p28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8" name="Google Shape;278;p28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9" name="Google Shape;279;p28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0" name="Google Shape;280;p28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1" name="Google Shape;281;p28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282" name="Google Shape;282;p28"/>
          <p:cNvGrpSpPr/>
          <p:nvPr/>
        </p:nvGrpSpPr>
        <p:grpSpPr>
          <a:xfrm>
            <a:off x="636321" y="2445800"/>
            <a:ext cx="3970704" cy="1384500"/>
            <a:chOff x="636321" y="1844098"/>
            <a:chExt cx="3970704" cy="1384500"/>
          </a:xfrm>
        </p:grpSpPr>
        <p:sp>
          <p:nvSpPr>
            <p:cNvPr id="283" name="Google Shape;283;p28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cxnSp>
          <p:nvCxnSpPr>
            <p:cNvPr id="284" name="Google Shape;284;p28"/>
            <p:cNvCxnSpPr/>
            <p:nvPr/>
          </p:nvCxnSpPr>
          <p:spPr>
            <a:xfrm rot="10800000">
              <a:off x="2587425" y="2536349"/>
              <a:ext cx="2019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5" name="Google Shape;285;p28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b="1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855300" y="1627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3" name="Google Shape;293;p29"/>
          <p:cNvSpPr txBox="1"/>
          <p:nvPr>
            <p:ph idx="2" type="body"/>
          </p:nvPr>
        </p:nvSpPr>
        <p:spPr>
          <a:xfrm>
            <a:off x="3414200" y="1627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4" name="Google Shape;294;p29"/>
          <p:cNvSpPr txBox="1"/>
          <p:nvPr>
            <p:ph idx="3" type="body"/>
          </p:nvPr>
        </p:nvSpPr>
        <p:spPr>
          <a:xfrm>
            <a:off x="5973099" y="1627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855300" y="3151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7" name="Google Shape;297;p29"/>
          <p:cNvSpPr txBox="1"/>
          <p:nvPr>
            <p:ph idx="2" type="body"/>
          </p:nvPr>
        </p:nvSpPr>
        <p:spPr>
          <a:xfrm>
            <a:off x="3414200" y="3151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8" name="Google Shape;298;p29"/>
          <p:cNvSpPr txBox="1"/>
          <p:nvPr>
            <p:ph idx="3" type="body"/>
          </p:nvPr>
        </p:nvSpPr>
        <p:spPr>
          <a:xfrm>
            <a:off x="5973099" y="3151900"/>
            <a:ext cx="23157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" y="699200"/>
            <a:ext cx="6391700" cy="32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4294967295" type="ctrTitle"/>
          </p:nvPr>
        </p:nvSpPr>
        <p:spPr>
          <a:xfrm>
            <a:off x="1843350" y="198450"/>
            <a:ext cx="5761500" cy="83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Group Member</a:t>
            </a:r>
            <a:endParaRPr sz="6300"/>
          </a:p>
        </p:txBody>
      </p:sp>
      <p:sp>
        <p:nvSpPr>
          <p:cNvPr id="101" name="Google Shape;101;p13"/>
          <p:cNvSpPr txBox="1"/>
          <p:nvPr>
            <p:ph idx="4294967295" type="subTitle"/>
          </p:nvPr>
        </p:nvSpPr>
        <p:spPr>
          <a:xfrm>
            <a:off x="1149800" y="1345425"/>
            <a:ext cx="3608100" cy="31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Israt Jahan</a:t>
            </a:r>
            <a:endParaRPr b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ID: 181-15-1932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Farzana Akter Tonny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ID: 181-15-2042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Ismail Hasan Sarker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ID: 181-15-1815</a:t>
            </a:r>
            <a:endParaRPr/>
          </a:p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 txBox="1"/>
          <p:nvPr>
            <p:ph idx="4294967295" type="subTitle"/>
          </p:nvPr>
        </p:nvSpPr>
        <p:spPr>
          <a:xfrm>
            <a:off x="5580425" y="1404200"/>
            <a:ext cx="3608100" cy="31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Tanvirul Islam</a:t>
            </a:r>
            <a:endParaRPr b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ID: 181-15-1946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Md. Al-Amin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ID: 181-15-1951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idx="4294967295" type="body"/>
          </p:nvPr>
        </p:nvSpPr>
        <p:spPr>
          <a:xfrm>
            <a:off x="4154900" y="373575"/>
            <a:ext cx="432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Mobile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1" name="Google Shape;311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12" name="Google Shape;312;p31"/>
          <p:cNvGrpSpPr/>
          <p:nvPr/>
        </p:nvGrpSpPr>
        <p:grpSpPr>
          <a:xfrm>
            <a:off x="855339" y="501842"/>
            <a:ext cx="1995788" cy="4139660"/>
            <a:chOff x="2547150" y="238125"/>
            <a:chExt cx="2525675" cy="5238750"/>
          </a:xfrm>
        </p:grpSpPr>
        <p:sp>
          <p:nvSpPr>
            <p:cNvPr id="313" name="Google Shape;313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7" name="Google Shape;317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898919" y="862011"/>
            <a:ext cx="1907220" cy="34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23" name="Google Shape;323;p32"/>
          <p:cNvGrpSpPr/>
          <p:nvPr/>
        </p:nvGrpSpPr>
        <p:grpSpPr>
          <a:xfrm>
            <a:off x="855302" y="465959"/>
            <a:ext cx="2736410" cy="4222433"/>
            <a:chOff x="2112475" y="238125"/>
            <a:chExt cx="3395050" cy="5238750"/>
          </a:xfrm>
        </p:grpSpPr>
        <p:sp>
          <p:nvSpPr>
            <p:cNvPr id="324" name="Google Shape;324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8" name="Google Shape;3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 txBox="1"/>
          <p:nvPr>
            <p:ph idx="4294967295" type="body"/>
          </p:nvPr>
        </p:nvSpPr>
        <p:spPr>
          <a:xfrm>
            <a:off x="4154900" y="373575"/>
            <a:ext cx="432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Tablet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35" name="Google Shape;335;p33"/>
          <p:cNvGrpSpPr/>
          <p:nvPr/>
        </p:nvGrpSpPr>
        <p:grpSpPr>
          <a:xfrm>
            <a:off x="474299" y="1241129"/>
            <a:ext cx="4542205" cy="2661224"/>
            <a:chOff x="1177450" y="241631"/>
            <a:chExt cx="6173152" cy="3616776"/>
          </a:xfrm>
        </p:grpSpPr>
        <p:sp>
          <p:nvSpPr>
            <p:cNvPr id="336" name="Google Shape;336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0" name="Google Shape;340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9814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 txBox="1"/>
          <p:nvPr>
            <p:ph idx="4294967295" type="body"/>
          </p:nvPr>
        </p:nvSpPr>
        <p:spPr>
          <a:xfrm>
            <a:off x="5447500" y="373575"/>
            <a:ext cx="30330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Desktop</a:t>
            </a: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idx="4294967295" type="ctrTitle"/>
          </p:nvPr>
        </p:nvSpPr>
        <p:spPr>
          <a:xfrm>
            <a:off x="791499" y="440350"/>
            <a:ext cx="64242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47" name="Google Shape;347;p34"/>
          <p:cNvSpPr txBox="1"/>
          <p:nvPr>
            <p:ph idx="4294967295" type="subTitle"/>
          </p:nvPr>
        </p:nvSpPr>
        <p:spPr>
          <a:xfrm>
            <a:off x="855300" y="1639975"/>
            <a:ext cx="3608100" cy="23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user@mail.me</a:t>
            </a:r>
            <a:endParaRPr/>
          </a:p>
        </p:txBody>
      </p:sp>
      <p:pic>
        <p:nvPicPr>
          <p:cNvPr id="348" name="Google Shape;348;p34"/>
          <p:cNvPicPr preferRelativeResize="0"/>
          <p:nvPr/>
        </p:nvPicPr>
        <p:blipFill rotWithShape="1">
          <a:blip r:embed="rId3">
            <a:alphaModFix/>
          </a:blip>
          <a:srcRect b="9569" l="12697" r="1795" t="16020"/>
          <a:stretch/>
        </p:blipFill>
        <p:spPr>
          <a:xfrm flipH="1">
            <a:off x="1856100" y="911300"/>
            <a:ext cx="7287900" cy="42321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Circuit background by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Hero Patterns</a:t>
            </a:r>
            <a:endParaRPr/>
          </a:p>
        </p:txBody>
      </p:sp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2" name="Google Shape;362;p36"/>
          <p:cNvSpPr txBox="1"/>
          <p:nvPr>
            <p:ph idx="1" type="body"/>
          </p:nvPr>
        </p:nvSpPr>
        <p:spPr>
          <a:xfrm>
            <a:off x="855300" y="1627900"/>
            <a:ext cx="7433400" cy="20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⦿"/>
            </a:pPr>
            <a:r>
              <a:rPr lang="en" sz="1800"/>
              <a:t>Titles: Titillium Web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⦿"/>
            </a:pPr>
            <a:r>
              <a:rPr lang="en" sz="1800"/>
              <a:t>Body copy: Titillium Web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https://www.heropatterns.com/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36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3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70" name="Google Shape;370;p3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7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85" name="Google Shape;385;p3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37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91" name="Google Shape;391;p3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37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37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99" name="Google Shape;399;p3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7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37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05" name="Google Shape;405;p3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7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13" name="Google Shape;413;p3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37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22" name="Google Shape;422;p3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25" name="Google Shape;425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7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28" name="Google Shape;428;p3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32" name="Google Shape;432;p3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40" name="Google Shape;440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7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47" name="Google Shape;447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37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53" name="Google Shape;453;p3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56" name="Google Shape;456;p3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7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62" name="Google Shape;462;p3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7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65" name="Google Shape;465;p3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73" name="Google Shape;473;p3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79" name="Google Shape;479;p3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88" name="Google Shape;488;p3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7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93" name="Google Shape;493;p3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7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98" name="Google Shape;498;p3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7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03" name="Google Shape;503;p3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06" name="Google Shape;506;p3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09" name="Google Shape;509;p3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7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37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13" name="Google Shape;513;p3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7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16" name="Google Shape;516;p3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7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7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27" name="Google Shape;527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37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31" name="Google Shape;531;p3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7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34" name="Google Shape;534;p3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39" name="Google Shape;539;p3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7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7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44" name="Google Shape;544;p3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7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51" name="Google Shape;551;p3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7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61" name="Google Shape;561;p3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65" name="Google Shape;565;p3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69" name="Google Shape;569;p3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7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75" name="Google Shape;575;p3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37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78" name="Google Shape;578;p3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86" name="Google Shape;586;p3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7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93" name="Google Shape;593;p3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96" name="Google Shape;596;p3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7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37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05" name="Google Shape;605;p3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14" name="Google Shape;614;p3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7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17" name="Google Shape;617;p3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24" name="Google Shape;624;p3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32" name="Google Shape;632;p3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7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36" name="Google Shape;636;p3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7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43" name="Google Shape;643;p3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7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47" name="Google Shape;647;p3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51" name="Google Shape;651;p3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57" name="Google Shape;657;p3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7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85" name="Google Shape;685;p3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7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09" name="Google Shape;709;p3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7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24" name="Google Shape;724;p3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28" name="Google Shape;728;p3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37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35" name="Google Shape;735;p3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37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44" name="Google Shape;744;p3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7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48" name="Google Shape;748;p3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7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54" name="Google Shape;754;p3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37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62" name="Google Shape;762;p3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37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69" name="Google Shape;769;p3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7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79" name="Google Shape;779;p3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91" name="Google Shape;791;p3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37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97" name="Google Shape;797;p3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7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05" name="Google Shape;805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7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08" name="Google Shape;808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7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11" name="Google Shape;811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37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7" name="Google Shape;817;p37"/>
          <p:cNvSpPr txBox="1"/>
          <p:nvPr>
            <p:ph idx="4294967295" type="body"/>
          </p:nvPr>
        </p:nvSpPr>
        <p:spPr>
          <a:xfrm>
            <a:off x="6248575" y="4223575"/>
            <a:ext cx="16494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</a:rPr>
              <a:t>Find more icons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</a:endParaRPr>
          </a:p>
        </p:txBody>
      </p:sp>
      <p:sp>
        <p:nvSpPr>
          <p:cNvPr id="818" name="Google Shape;818;p37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⦿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⦿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⦿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24" name="Google Shape;824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31" name="Google Shape;831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36" name="Google Shape;836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40" name="Google Shape;840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46" name="Google Shape;846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50" name="Google Shape;850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55" name="Google Shape;855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61" name="Google Shape;861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68" name="Google Shape;868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71" name="Google Shape;871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75" name="Google Shape;875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82" name="Google Shape;882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88" name="Google Shape;888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92" name="Google Shape;892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93" name="Google Shape;893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3" name="Google Shape;903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10" name="Google Shape;910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15" name="Google Shape;915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21" name="Google Shape;921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28" name="Google Shape;928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33" name="Google Shape;933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38" name="Google Shape;938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3" name="Google Shape;943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44" name="Google Shape;944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4" name="Google Shape;954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55" name="Google Shape;955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8" name="Google Shape;958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59" name="Google Shape;959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9" name="Google Shape;969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70" name="Google Shape;970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4" name="Google Shape;974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75" name="Google Shape;97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5" name="Google Shape;985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86" name="Google Shape;986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94" name="Google Shape;994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99" name="Google Shape;999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04" name="Google Shape;1004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10" name="Google Shape;1010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17" name="Google Shape;1017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21" name="Google Shape;1021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27" name="Google Shape;1027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34" name="Google Shape;1034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38" name="Google Shape;1038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43" name="Google Shape;1043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50" name="Google Shape;1050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58" name="Google Shape;1058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63" name="Google Shape;1063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67" name="Google Shape;1067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71" name="Google Shape;1071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76" name="Google Shape;1076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81" name="Google Shape;1081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87" name="Google Shape;1087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94" name="Google Shape;1094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02" name="Google Shape;1102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15" name="Google Shape;1115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20" name="Google Shape;1120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24" name="Google Shape;1124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31" name="Google Shape;1131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40" name="Google Shape;1140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53" name="Google Shape;1153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66" name="Google Shape;1166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79" name="Google Shape;1179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86" name="Google Shape;1186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02" name="Google Shape;1202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07" name="Google Shape;1207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08" name="Google Shape;1208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12" name="Google Shape;1212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5" name="Google Shape;1215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16" name="Google Shape;1216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9" name="Google Shape;1219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20" name="Google Shape;1220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3" name="Google Shape;1223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24" name="Google Shape;1224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33" name="Google Shape;1233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58" name="Google Shape;1258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59" name="Google Shape;1259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1" name="Google Shape;1261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62" name="Google Shape;126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4" name="Google Shape;1264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65" name="Google Shape;126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7" name="Google Shape;1267;p3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68" name="Google Shape;1268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9"/>
          <p:cNvSpPr txBox="1"/>
          <p:nvPr/>
        </p:nvSpPr>
        <p:spPr>
          <a:xfrm>
            <a:off x="908200" y="22218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74" name="Google Shape;1274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5" name="Google Shape;1275;p39"/>
          <p:cNvSpPr txBox="1"/>
          <p:nvPr>
            <p:ph idx="4294967295" type="body"/>
          </p:nvPr>
        </p:nvSpPr>
        <p:spPr>
          <a:xfrm>
            <a:off x="908325" y="1008825"/>
            <a:ext cx="7327500" cy="9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" name="Google Shape;1280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82" name="Google Shape;1282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83" name="Google Shape;1283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84" name="Google Shape;1284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86" name="Google Shape;1286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87" name="Google Shape;1287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88" name="Google Shape;1288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89" name="Google Shape;1289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90" name="Google Shape;1290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91" name="Google Shape;1291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92" name="Google Shape;1292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93" name="Google Shape;1293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94" name="Google Shape;1294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907900" y="846525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Our Topics </a:t>
            </a:r>
            <a:r>
              <a:rPr lang="en" sz="4400"/>
              <a:t>For </a:t>
            </a:r>
            <a:r>
              <a:rPr lang="en" sz="4300"/>
              <a:t>Today:</a:t>
            </a:r>
            <a:endParaRPr sz="4300"/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430500" y="1819700"/>
            <a:ext cx="46491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tillium Web"/>
                <a:ea typeface="Titillium Web"/>
                <a:cs typeface="Titillium Web"/>
                <a:sym typeface="Titillium Web"/>
              </a:rPr>
              <a:t>&gt;&gt; Activity Diagram Introduction </a:t>
            </a:r>
            <a:endParaRPr b="1" sz="2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tillium Web"/>
                <a:ea typeface="Titillium Web"/>
                <a:cs typeface="Titillium Web"/>
                <a:sym typeface="Titillium Web"/>
              </a:rPr>
              <a:t>&gt;&gt; One Example of Activity Diagram</a:t>
            </a:r>
            <a:endParaRPr b="1" sz="2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tillium Web"/>
                <a:ea typeface="Titillium Web"/>
                <a:cs typeface="Titillium Web"/>
                <a:sym typeface="Titillium Web"/>
              </a:rPr>
              <a:t>&gt;&gt; Sequence Diagram Introduction</a:t>
            </a:r>
            <a:endParaRPr b="1" sz="2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tillium Web"/>
                <a:ea typeface="Titillium Web"/>
                <a:cs typeface="Titillium Web"/>
                <a:sym typeface="Titillium Web"/>
              </a:rPr>
              <a:t>&gt;&gt; Sequence Diagram Notation </a:t>
            </a:r>
            <a:endParaRPr b="1" sz="2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tillium Web"/>
                <a:ea typeface="Titillium Web"/>
                <a:cs typeface="Titillium Web"/>
                <a:sym typeface="Titillium Web"/>
              </a:rPr>
              <a:t>      Explain</a:t>
            </a:r>
            <a:endParaRPr b="1" sz="2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tillium Web"/>
                <a:ea typeface="Titillium Web"/>
                <a:cs typeface="Titillium Web"/>
                <a:sym typeface="Titillium Web"/>
              </a:rPr>
              <a:t>&gt;&gt; Example of </a:t>
            </a:r>
            <a:r>
              <a:rPr b="1" lang="en" sz="2200">
                <a:latin typeface="Titillium Web"/>
                <a:ea typeface="Titillium Web"/>
                <a:cs typeface="Titillium Web"/>
                <a:sym typeface="Titillium Web"/>
              </a:rPr>
              <a:t>Sequence</a:t>
            </a:r>
            <a:r>
              <a:rPr b="1" lang="en" sz="22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en" sz="2200">
                <a:latin typeface="Titillium Web"/>
                <a:ea typeface="Titillium Web"/>
                <a:cs typeface="Titillium Web"/>
                <a:sym typeface="Titillium Web"/>
              </a:rPr>
              <a:t>Diagram</a:t>
            </a:r>
            <a:endParaRPr b="1"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ctrTitle"/>
          </p:nvPr>
        </p:nvSpPr>
        <p:spPr>
          <a:xfrm>
            <a:off x="855300" y="3292250"/>
            <a:ext cx="5969100" cy="59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endParaRPr b="1" sz="130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</a:t>
            </a:r>
            <a:r>
              <a:rPr lang="en">
                <a:solidFill>
                  <a:schemeClr val="accent2"/>
                </a:solidFill>
                <a:highlight>
                  <a:schemeClr val="lt2"/>
                </a:highlight>
              </a:rPr>
              <a:t>will listen to you or read the content</a:t>
            </a:r>
            <a:r>
              <a:rPr lang="en"/>
              <a:t>, but won’t do both. </a:t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4294967295" type="ctrTitle"/>
          </p:nvPr>
        </p:nvSpPr>
        <p:spPr>
          <a:xfrm>
            <a:off x="855300" y="2269150"/>
            <a:ext cx="523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36" name="Google Shape;136;p18"/>
          <p:cNvSpPr txBox="1"/>
          <p:nvPr>
            <p:ph idx="4294967295" type="subTitle"/>
          </p:nvPr>
        </p:nvSpPr>
        <p:spPr>
          <a:xfrm>
            <a:off x="855300" y="3411551"/>
            <a:ext cx="523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6460101" y="522867"/>
            <a:ext cx="1847361" cy="1847352"/>
            <a:chOff x="6643075" y="3664250"/>
            <a:chExt cx="407950" cy="407975"/>
          </a:xfrm>
        </p:grpSpPr>
        <p:sp>
          <p:nvSpPr>
            <p:cNvPr id="138" name="Google Shape;138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8"/>
          <p:cNvGrpSpPr/>
          <p:nvPr/>
        </p:nvGrpSpPr>
        <p:grpSpPr>
          <a:xfrm rot="-587346">
            <a:off x="6351438" y="2610506"/>
            <a:ext cx="759491" cy="759448"/>
            <a:chOff x="576250" y="4319400"/>
            <a:chExt cx="442075" cy="442050"/>
          </a:xfrm>
        </p:grpSpPr>
        <p:sp>
          <p:nvSpPr>
            <p:cNvPr id="141" name="Google Shape;141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400000" dist="9525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6018280" y="949335"/>
            <a:ext cx="288731" cy="27569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rot="2697278">
            <a:off x="7921136" y="2360858"/>
            <a:ext cx="438306" cy="41851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8267891" y="2121939"/>
            <a:ext cx="175587" cy="16769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 rot="1280082">
            <a:off x="5818215" y="1780979"/>
            <a:ext cx="175576" cy="16770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6" name="Google Shape;156;p19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5" name="Google Shape;165;p20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