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63" r:id="rId2"/>
    <p:sldId id="256" r:id="rId3"/>
    <p:sldId id="257" r:id="rId4"/>
    <p:sldId id="258" r:id="rId5"/>
    <p:sldId id="259" r:id="rId6"/>
    <p:sldId id="260" r:id="rId7"/>
    <p:sldId id="262" r:id="rId8"/>
  </p:sldIdLst>
  <p:sldSz cx="6858000" cy="9906000" type="A4"/>
  <p:notesSz cx="6858000" cy="9144000"/>
  <p:defaultTextStyle>
    <a:defPPr>
      <a:defRPr lang="en-US"/>
    </a:defPPr>
    <a:lvl1pPr marL="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6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A4E8E-22D2-47E8-889B-FB14F7F8B070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F1AF2-0B00-40C6-87F0-B00784AE0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16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F1AF2-0B00-40C6-87F0-B00784AE00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50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30/09/2020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590F-DB08-4A06-BAE2-516D59F21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27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30/09/2020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590F-DB08-4A06-BAE2-516D59F21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5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30/09/2020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590F-DB08-4A06-BAE2-516D59F21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2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30/09/2020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590F-DB08-4A06-BAE2-516D59F21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30/09/2020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590F-DB08-4A06-BAE2-516D59F21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05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30/09/2020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590F-DB08-4A06-BAE2-516D59F21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8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30/09/2020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590F-DB08-4A06-BAE2-516D59F21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70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30/09/2020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590F-DB08-4A06-BAE2-516D59F21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6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30/09/2020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590F-DB08-4A06-BAE2-516D59F21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7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30/09/2020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590F-DB08-4A06-BAE2-516D59F21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0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30/09/2020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590F-DB08-4A06-BAE2-516D59F21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1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30/09/2020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5590F-DB08-4A06-BAE2-516D59F21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1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18D6704-A6CA-4C5E-B358-41E5EC93A2E2}"/>
              </a:ext>
            </a:extLst>
          </p:cNvPr>
          <p:cNvSpPr txBox="1"/>
          <p:nvPr/>
        </p:nvSpPr>
        <p:spPr>
          <a:xfrm>
            <a:off x="0" y="539693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Daffodil International University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A561B2D-3B7F-43D8-BF5C-7F262B8475A9}"/>
              </a:ext>
            </a:extLst>
          </p:cNvPr>
          <p:cNvSpPr txBox="1"/>
          <p:nvPr/>
        </p:nvSpPr>
        <p:spPr>
          <a:xfrm>
            <a:off x="1850720" y="1398966"/>
            <a:ext cx="315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lgerian" panose="04020705040A02060702" pitchFamily="82" charset="0"/>
              </a:rPr>
              <a:t>Assignment</a:t>
            </a:r>
            <a:endParaRPr lang="en-US" b="1" dirty="0">
              <a:latin typeface="Algerian" panose="04020705040A020607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D9F9BD6-17AC-4E8F-8C37-E38C9550ABC8}"/>
              </a:ext>
            </a:extLst>
          </p:cNvPr>
          <p:cNvSpPr txBox="1"/>
          <p:nvPr/>
        </p:nvSpPr>
        <p:spPr>
          <a:xfrm>
            <a:off x="581677" y="2444402"/>
            <a:ext cx="5924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Course: </a:t>
            </a:r>
            <a:r>
              <a:rPr lang="en-US" sz="2000" b="1" dirty="0"/>
              <a:t>Financial &amp; Managerial Accounting</a:t>
            </a:r>
          </a:p>
          <a:p>
            <a:r>
              <a:rPr lang="en-US" sz="2000" dirty="0" smtClean="0"/>
              <a:t>Subject </a:t>
            </a:r>
            <a:r>
              <a:rPr lang="en-US" sz="2000" dirty="0"/>
              <a:t>Code: </a:t>
            </a:r>
            <a:r>
              <a:rPr lang="en-US" sz="2000" b="1" dirty="0"/>
              <a:t>ACT-211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F6E7D8F-19A3-40A1-868E-6A01447F9461}"/>
              </a:ext>
            </a:extLst>
          </p:cNvPr>
          <p:cNvSpPr txBox="1"/>
          <p:nvPr/>
        </p:nvSpPr>
        <p:spPr>
          <a:xfrm>
            <a:off x="581677" y="6430108"/>
            <a:ext cx="55615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Submitted by:</a:t>
            </a:r>
          </a:p>
          <a:p>
            <a:r>
              <a:rPr lang="en-US" sz="2000" b="1" dirty="0"/>
              <a:t>Name: Ismail </a:t>
            </a:r>
            <a:r>
              <a:rPr lang="en-US" sz="2000" b="1" dirty="0" err="1"/>
              <a:t>Hasan</a:t>
            </a:r>
            <a:r>
              <a:rPr lang="en-US" sz="2000" b="1" dirty="0"/>
              <a:t> </a:t>
            </a:r>
            <a:r>
              <a:rPr lang="en-US" sz="2000" b="1" dirty="0" err="1"/>
              <a:t>Sarker</a:t>
            </a:r>
            <a:endParaRPr lang="en-US" sz="2000" b="1" dirty="0"/>
          </a:p>
          <a:p>
            <a:r>
              <a:rPr lang="en-US" sz="2000" b="1" dirty="0"/>
              <a:t>ID: 181-15-1815</a:t>
            </a:r>
          </a:p>
          <a:p>
            <a:r>
              <a:rPr lang="en-US" sz="2000" dirty="0"/>
              <a:t>Section: PC-C</a:t>
            </a:r>
          </a:p>
          <a:p>
            <a:r>
              <a:rPr lang="en-US" sz="2000" dirty="0"/>
              <a:t>Department of CSE</a:t>
            </a:r>
          </a:p>
          <a:p>
            <a:r>
              <a:rPr lang="en-US" sz="2000" dirty="0"/>
              <a:t>Daffodil International University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F6E7D8F-19A3-40A1-868E-6A01447F9461}"/>
              </a:ext>
            </a:extLst>
          </p:cNvPr>
          <p:cNvSpPr txBox="1"/>
          <p:nvPr/>
        </p:nvSpPr>
        <p:spPr>
          <a:xfrm>
            <a:off x="555840" y="3742739"/>
            <a:ext cx="62763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Submitted to</a:t>
            </a:r>
            <a:r>
              <a:rPr lang="en-US" sz="2400" dirty="0" smtClean="0"/>
              <a:t>:</a:t>
            </a:r>
            <a:endParaRPr lang="en-US" sz="2400" dirty="0"/>
          </a:p>
          <a:p>
            <a:r>
              <a:rPr lang="en-US" sz="2400" b="1" dirty="0" err="1"/>
              <a:t>Repon</a:t>
            </a:r>
            <a:r>
              <a:rPr lang="en-US" sz="2400" b="1" dirty="0"/>
              <a:t> Miah</a:t>
            </a:r>
            <a:br>
              <a:rPr lang="en-US" sz="2400" b="1" dirty="0"/>
            </a:br>
            <a:r>
              <a:rPr lang="en-US" sz="2400" b="1" dirty="0"/>
              <a:t>Senior Lecturer in Accounting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Department of Business Administration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dirty="0"/>
              <a:t>Daffodil International University 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b="1" dirty="0"/>
          </a:p>
        </p:txBody>
      </p:sp>
      <p:sp>
        <p:nvSpPr>
          <p:cNvPr id="2" name="Rectangle 1"/>
          <p:cNvSpPr/>
          <p:nvPr/>
        </p:nvSpPr>
        <p:spPr>
          <a:xfrm>
            <a:off x="1953806" y="8836440"/>
            <a:ext cx="35182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Date of submission: </a:t>
            </a:r>
            <a:r>
              <a:rPr lang="en-US" sz="2000" dirty="0" smtClean="0"/>
              <a:t>30.09.2020</a:t>
            </a:r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30/09/2020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590F-DB08-4A06-BAE2-516D59F218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3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100000" pressure="100"/>
                    </a14:imgEffect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4" t="987" r="762" b="3583"/>
          <a:stretch/>
        </p:blipFill>
        <p:spPr>
          <a:xfrm>
            <a:off x="0" y="1162595"/>
            <a:ext cx="6675120" cy="732826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30/09/2020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590F-DB08-4A06-BAE2-516D59F218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2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67" t="6879" r="5714"/>
          <a:stretch/>
        </p:blipFill>
        <p:spPr>
          <a:xfrm>
            <a:off x="0" y="1071155"/>
            <a:ext cx="6622869" cy="781158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30/09/2020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590F-DB08-4A06-BAE2-516D59F218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7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34" t="1631" r="1142" b="1811"/>
          <a:stretch/>
        </p:blipFill>
        <p:spPr>
          <a:xfrm>
            <a:off x="0" y="1227909"/>
            <a:ext cx="6688183" cy="696250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30/09/2020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590F-DB08-4A06-BAE2-516D59F218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5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38" t="7897" r="381" b="6738"/>
          <a:stretch/>
        </p:blipFill>
        <p:spPr>
          <a:xfrm>
            <a:off x="0" y="1267097"/>
            <a:ext cx="6714309" cy="725755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30/09/2020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590F-DB08-4A06-BAE2-516D59F218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3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48" t="8207" r="2094"/>
          <a:stretch/>
        </p:blipFill>
        <p:spPr>
          <a:xfrm>
            <a:off x="0" y="1084216"/>
            <a:ext cx="6675120" cy="7729107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30/09/2020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590F-DB08-4A06-BAE2-516D59F218F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45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247775" y="1676400"/>
            <a:ext cx="4648200" cy="20383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999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End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71550" y="4362450"/>
            <a:ext cx="5200650" cy="405765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999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</a:p>
          <a:p>
            <a:pPr algn="ctr"/>
            <a:r>
              <a:rPr lang="en-US" sz="7999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7999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30/09/2020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590F-DB08-4A06-BAE2-516D59F218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9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64</Words>
  <Application>Microsoft Office PowerPoint</Application>
  <PresentationFormat>A4 Paper (210x297 mm)</PresentationFormat>
  <Paragraphs>31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Hasan Sarker181-15-1815</dc:creator>
  <cp:lastModifiedBy>Ismail Hasan Sarker181-15-1815</cp:lastModifiedBy>
  <cp:revision>11</cp:revision>
  <dcterms:created xsi:type="dcterms:W3CDTF">2020-09-30T12:52:38Z</dcterms:created>
  <dcterms:modified xsi:type="dcterms:W3CDTF">2020-09-30T13:16:33Z</dcterms:modified>
</cp:coreProperties>
</file>