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300" r:id="rId4"/>
    <p:sldId id="301" r:id="rId5"/>
    <p:sldId id="308" r:id="rId6"/>
    <p:sldId id="302" r:id="rId7"/>
    <p:sldId id="304" r:id="rId8"/>
    <p:sldId id="303" r:id="rId9"/>
    <p:sldId id="305" r:id="rId10"/>
    <p:sldId id="306" r:id="rId11"/>
    <p:sldId id="307" r:id="rId12"/>
    <p:sldId id="318" r:id="rId13"/>
    <p:sldId id="309" r:id="rId14"/>
    <p:sldId id="319" r:id="rId15"/>
    <p:sldId id="320" r:id="rId16"/>
    <p:sldId id="321" r:id="rId17"/>
    <p:sldId id="322" r:id="rId18"/>
    <p:sldId id="323" r:id="rId19"/>
    <p:sldId id="311" r:id="rId20"/>
    <p:sldId id="310" r:id="rId21"/>
    <p:sldId id="313" r:id="rId22"/>
    <p:sldId id="314" r:id="rId23"/>
    <p:sldId id="315" r:id="rId24"/>
    <p:sldId id="316" r:id="rId25"/>
    <p:sldId id="317" r:id="rId26"/>
    <p:sldId id="299" r:id="rId27"/>
  </p:sldIdLst>
  <p:sldSz cx="9144000" cy="5143500" type="screen16x9"/>
  <p:notesSz cx="6858000" cy="9144000"/>
  <p:embeddedFontLst>
    <p:embeddedFont>
      <p:font typeface="Short Stack" panose="020B0604020202020204" charset="0"/>
      <p:regular r:id="rId29"/>
    </p:embeddedFont>
    <p:embeddedFont>
      <p:font typeface="Bebas Neue" panose="020B0604020202020204" charset="0"/>
      <p:regular r:id="rId30"/>
    </p:embeddedFont>
    <p:embeddedFont>
      <p:font typeface="Quicksand" panose="020B0604020202020204" charset="0"/>
      <p:regular r:id="rId31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E32371-A0C0-4D1C-B0D8-55F4E22187BD}">
  <a:tblStyle styleId="{CCE32371-A0C0-4D1C-B0D8-55F4E22187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0043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534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672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675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481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12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903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481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094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174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78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9038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784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3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306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017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947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17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32333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152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643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9251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605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6576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263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212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197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67272" y="-37000"/>
            <a:ext cx="2006611" cy="1689805"/>
          </a:xfrm>
          <a:custGeom>
            <a:avLst/>
            <a:gdLst/>
            <a:ahLst/>
            <a:cxnLst/>
            <a:rect l="l" t="t" r="r" b="b"/>
            <a:pathLst>
              <a:path w="43748" h="36841" extrusionOk="0">
                <a:moveTo>
                  <a:pt x="1869" y="0"/>
                </a:moveTo>
                <a:lnTo>
                  <a:pt x="1869" y="0"/>
                </a:lnTo>
                <a:cubicBezTo>
                  <a:pt x="1" y="6344"/>
                  <a:pt x="4782" y="14122"/>
                  <a:pt x="10963" y="16473"/>
                </a:cubicBezTo>
                <a:cubicBezTo>
                  <a:pt x="14927" y="17980"/>
                  <a:pt x="19523" y="17564"/>
                  <a:pt x="23238" y="19609"/>
                </a:cubicBezTo>
                <a:cubicBezTo>
                  <a:pt x="27169" y="21774"/>
                  <a:pt x="29208" y="26151"/>
                  <a:pt x="31723" y="29868"/>
                </a:cubicBezTo>
                <a:cubicBezTo>
                  <a:pt x="33975" y="33201"/>
                  <a:pt x="38334" y="36840"/>
                  <a:pt x="42365" y="36840"/>
                </a:cubicBezTo>
                <a:cubicBezTo>
                  <a:pt x="42832" y="36840"/>
                  <a:pt x="43293" y="36792"/>
                  <a:pt x="43747" y="36688"/>
                </a:cubicBezTo>
                <a:lnTo>
                  <a:pt x="43747" y="371"/>
                </a:lnTo>
                <a:lnTo>
                  <a:pt x="18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-37000"/>
            <a:ext cx="2839334" cy="1861826"/>
          </a:xfrm>
          <a:custGeom>
            <a:avLst/>
            <a:gdLst/>
            <a:ahLst/>
            <a:cxnLst/>
            <a:rect l="l" t="t" r="r" b="b"/>
            <a:pathLst>
              <a:path w="47897" h="31406" extrusionOk="0">
                <a:moveTo>
                  <a:pt x="47897" y="0"/>
                </a:moveTo>
                <a:lnTo>
                  <a:pt x="1" y="244"/>
                </a:lnTo>
                <a:lnTo>
                  <a:pt x="1" y="31405"/>
                </a:lnTo>
                <a:cubicBezTo>
                  <a:pt x="3742" y="31122"/>
                  <a:pt x="8421" y="27653"/>
                  <a:pt x="10405" y="24467"/>
                </a:cubicBezTo>
                <a:cubicBezTo>
                  <a:pt x="12390" y="21281"/>
                  <a:pt x="13980" y="17701"/>
                  <a:pt x="16916" y="15363"/>
                </a:cubicBezTo>
                <a:cubicBezTo>
                  <a:pt x="19861" y="13016"/>
                  <a:pt x="23748" y="12262"/>
                  <a:pt x="27493" y="11863"/>
                </a:cubicBezTo>
                <a:cubicBezTo>
                  <a:pt x="31237" y="11463"/>
                  <a:pt x="35082" y="11329"/>
                  <a:pt x="38588" y="9957"/>
                </a:cubicBezTo>
                <a:cubicBezTo>
                  <a:pt x="42095" y="8584"/>
                  <a:pt x="47534" y="3747"/>
                  <a:pt x="478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7000" y="3980775"/>
            <a:ext cx="3504469" cy="1251301"/>
          </a:xfrm>
          <a:custGeom>
            <a:avLst/>
            <a:gdLst/>
            <a:ahLst/>
            <a:cxnLst/>
            <a:rect l="l" t="t" r="r" b="b"/>
            <a:pathLst>
              <a:path w="83849" h="29939" extrusionOk="0">
                <a:moveTo>
                  <a:pt x="1969" y="1"/>
                </a:moveTo>
                <a:cubicBezTo>
                  <a:pt x="1378" y="1"/>
                  <a:pt x="791" y="19"/>
                  <a:pt x="209" y="56"/>
                </a:cubicBezTo>
                <a:lnTo>
                  <a:pt x="1" y="29938"/>
                </a:lnTo>
                <a:lnTo>
                  <a:pt x="83849" y="29471"/>
                </a:lnTo>
                <a:cubicBezTo>
                  <a:pt x="79605" y="24167"/>
                  <a:pt x="70957" y="21938"/>
                  <a:pt x="63965" y="21938"/>
                </a:cubicBezTo>
                <a:cubicBezTo>
                  <a:pt x="63574" y="21938"/>
                  <a:pt x="63188" y="21945"/>
                  <a:pt x="62808" y="21959"/>
                </a:cubicBezTo>
                <a:cubicBezTo>
                  <a:pt x="59582" y="22076"/>
                  <a:pt x="56283" y="22353"/>
                  <a:pt x="53034" y="22353"/>
                </a:cubicBezTo>
                <a:cubicBezTo>
                  <a:pt x="49064" y="22353"/>
                  <a:pt x="45168" y="21940"/>
                  <a:pt x="41572" y="20320"/>
                </a:cubicBezTo>
                <a:cubicBezTo>
                  <a:pt x="36564" y="18064"/>
                  <a:pt x="32840" y="13758"/>
                  <a:pt x="28588" y="10282"/>
                </a:cubicBezTo>
                <a:cubicBezTo>
                  <a:pt x="21487" y="4478"/>
                  <a:pt x="11257" y="1"/>
                  <a:pt x="19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37156" y="0"/>
            <a:ext cx="1536705" cy="1251268"/>
          </a:xfrm>
          <a:custGeom>
            <a:avLst/>
            <a:gdLst/>
            <a:ahLst/>
            <a:cxnLst/>
            <a:rect l="l" t="t" r="r" b="b"/>
            <a:pathLst>
              <a:path w="42515" h="34618" extrusionOk="0">
                <a:moveTo>
                  <a:pt x="1026" y="1"/>
                </a:moveTo>
                <a:lnTo>
                  <a:pt x="1026" y="1"/>
                </a:lnTo>
                <a:cubicBezTo>
                  <a:pt x="0" y="5472"/>
                  <a:pt x="5454" y="13408"/>
                  <a:pt x="10762" y="15085"/>
                </a:cubicBezTo>
                <a:cubicBezTo>
                  <a:pt x="15830" y="16686"/>
                  <a:pt x="21947" y="14809"/>
                  <a:pt x="26257" y="17922"/>
                </a:cubicBezTo>
                <a:cubicBezTo>
                  <a:pt x="29199" y="20048"/>
                  <a:pt x="30292" y="23826"/>
                  <a:pt x="31756" y="27147"/>
                </a:cubicBezTo>
                <a:cubicBezTo>
                  <a:pt x="33210" y="30442"/>
                  <a:pt x="35792" y="34403"/>
                  <a:pt x="39375" y="34403"/>
                </a:cubicBezTo>
                <a:cubicBezTo>
                  <a:pt x="39404" y="34403"/>
                  <a:pt x="39434" y="34402"/>
                  <a:pt x="39463" y="34402"/>
                </a:cubicBezTo>
                <a:lnTo>
                  <a:pt x="42180" y="34618"/>
                </a:lnTo>
                <a:lnTo>
                  <a:pt x="42514" y="77"/>
                </a:lnTo>
                <a:lnTo>
                  <a:pt x="102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154594" y="128663"/>
            <a:ext cx="768176" cy="471233"/>
            <a:chOff x="3145550" y="2696550"/>
            <a:chExt cx="441075" cy="270575"/>
          </a:xfrm>
        </p:grpSpPr>
        <p:sp>
          <p:nvSpPr>
            <p:cNvPr id="14" name="Google Shape;14;p2"/>
            <p:cNvSpPr/>
            <p:nvPr/>
          </p:nvSpPr>
          <p:spPr>
            <a:xfrm>
              <a:off x="3307850" y="2880825"/>
              <a:ext cx="86575" cy="86300"/>
            </a:xfrm>
            <a:custGeom>
              <a:avLst/>
              <a:gdLst/>
              <a:ahLst/>
              <a:cxnLst/>
              <a:rect l="l" t="t" r="r" b="b"/>
              <a:pathLst>
                <a:path w="3463" h="3452" extrusionOk="0">
                  <a:moveTo>
                    <a:pt x="621" y="0"/>
                  </a:moveTo>
                  <a:cubicBezTo>
                    <a:pt x="566" y="0"/>
                    <a:pt x="510" y="9"/>
                    <a:pt x="454" y="27"/>
                  </a:cubicBezTo>
                  <a:cubicBezTo>
                    <a:pt x="161" y="119"/>
                    <a:pt x="0" y="431"/>
                    <a:pt x="93" y="723"/>
                  </a:cubicBezTo>
                  <a:cubicBezTo>
                    <a:pt x="196" y="1046"/>
                    <a:pt x="347" y="1320"/>
                    <a:pt x="513" y="1582"/>
                  </a:cubicBezTo>
                  <a:cubicBezTo>
                    <a:pt x="683" y="1842"/>
                    <a:pt x="870" y="2083"/>
                    <a:pt x="1075" y="2308"/>
                  </a:cubicBezTo>
                  <a:cubicBezTo>
                    <a:pt x="1279" y="2534"/>
                    <a:pt x="1500" y="2743"/>
                    <a:pt x="1745" y="2931"/>
                  </a:cubicBezTo>
                  <a:cubicBezTo>
                    <a:pt x="1990" y="3118"/>
                    <a:pt x="2253" y="3290"/>
                    <a:pt x="2568" y="3411"/>
                  </a:cubicBezTo>
                  <a:cubicBezTo>
                    <a:pt x="2636" y="3437"/>
                    <a:pt x="2709" y="3451"/>
                    <a:pt x="2784" y="3451"/>
                  </a:cubicBezTo>
                  <a:cubicBezTo>
                    <a:pt x="2845" y="3451"/>
                    <a:pt x="2906" y="3442"/>
                    <a:pt x="2967" y="3422"/>
                  </a:cubicBezTo>
                  <a:cubicBezTo>
                    <a:pt x="3286" y="3321"/>
                    <a:pt x="3462" y="2980"/>
                    <a:pt x="3360" y="2662"/>
                  </a:cubicBezTo>
                  <a:cubicBezTo>
                    <a:pt x="3256" y="2341"/>
                    <a:pt x="3101" y="2069"/>
                    <a:pt x="2929" y="1813"/>
                  </a:cubicBezTo>
                  <a:cubicBezTo>
                    <a:pt x="2755" y="1558"/>
                    <a:pt x="2559" y="1324"/>
                    <a:pt x="2345" y="1108"/>
                  </a:cubicBezTo>
                  <a:cubicBezTo>
                    <a:pt x="2132" y="889"/>
                    <a:pt x="1901" y="688"/>
                    <a:pt x="1653" y="505"/>
                  </a:cubicBezTo>
                  <a:cubicBezTo>
                    <a:pt x="1401" y="324"/>
                    <a:pt x="1135" y="157"/>
                    <a:pt x="819" y="37"/>
                  </a:cubicBezTo>
                  <a:cubicBezTo>
                    <a:pt x="756" y="13"/>
                    <a:pt x="689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145550" y="2876950"/>
              <a:ext cx="90250" cy="86575"/>
            </a:xfrm>
            <a:custGeom>
              <a:avLst/>
              <a:gdLst/>
              <a:ahLst/>
              <a:cxnLst/>
              <a:rect l="l" t="t" r="r" b="b"/>
              <a:pathLst>
                <a:path w="3610" h="3463" extrusionOk="0">
                  <a:moveTo>
                    <a:pt x="624" y="1"/>
                  </a:moveTo>
                  <a:cubicBezTo>
                    <a:pt x="562" y="1"/>
                    <a:pt x="499" y="11"/>
                    <a:pt x="438" y="32"/>
                  </a:cubicBezTo>
                  <a:cubicBezTo>
                    <a:pt x="150" y="135"/>
                    <a:pt x="0" y="451"/>
                    <a:pt x="103" y="739"/>
                  </a:cubicBezTo>
                  <a:cubicBezTo>
                    <a:pt x="220" y="1065"/>
                    <a:pt x="387" y="1339"/>
                    <a:pt x="566" y="1603"/>
                  </a:cubicBezTo>
                  <a:cubicBezTo>
                    <a:pt x="747" y="1864"/>
                    <a:pt x="948" y="2106"/>
                    <a:pt x="1164" y="2331"/>
                  </a:cubicBezTo>
                  <a:cubicBezTo>
                    <a:pt x="1381" y="2557"/>
                    <a:pt x="1614" y="2764"/>
                    <a:pt x="1870" y="2952"/>
                  </a:cubicBezTo>
                  <a:cubicBezTo>
                    <a:pt x="2127" y="3138"/>
                    <a:pt x="2401" y="3309"/>
                    <a:pt x="2725" y="3426"/>
                  </a:cubicBezTo>
                  <a:cubicBezTo>
                    <a:pt x="2790" y="3450"/>
                    <a:pt x="2860" y="3462"/>
                    <a:pt x="2931" y="3462"/>
                  </a:cubicBezTo>
                  <a:cubicBezTo>
                    <a:pt x="2999" y="3462"/>
                    <a:pt x="3068" y="3451"/>
                    <a:pt x="3136" y="3426"/>
                  </a:cubicBezTo>
                  <a:cubicBezTo>
                    <a:pt x="3448" y="3312"/>
                    <a:pt x="3610" y="2967"/>
                    <a:pt x="3496" y="2655"/>
                  </a:cubicBezTo>
                  <a:cubicBezTo>
                    <a:pt x="3378" y="2330"/>
                    <a:pt x="3208" y="2057"/>
                    <a:pt x="3022" y="1800"/>
                  </a:cubicBezTo>
                  <a:cubicBezTo>
                    <a:pt x="2836" y="1547"/>
                    <a:pt x="2628" y="1312"/>
                    <a:pt x="2401" y="1095"/>
                  </a:cubicBezTo>
                  <a:cubicBezTo>
                    <a:pt x="2176" y="878"/>
                    <a:pt x="1935" y="677"/>
                    <a:pt x="1674" y="495"/>
                  </a:cubicBezTo>
                  <a:cubicBezTo>
                    <a:pt x="1410" y="317"/>
                    <a:pt x="1134" y="150"/>
                    <a:pt x="809" y="33"/>
                  </a:cubicBezTo>
                  <a:cubicBezTo>
                    <a:pt x="750" y="12"/>
                    <a:pt x="688" y="1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153950" y="2696550"/>
              <a:ext cx="69700" cy="63800"/>
            </a:xfrm>
            <a:custGeom>
              <a:avLst/>
              <a:gdLst/>
              <a:ahLst/>
              <a:cxnLst/>
              <a:rect l="l" t="t" r="r" b="b"/>
              <a:pathLst>
                <a:path w="2788" h="2552" extrusionOk="0">
                  <a:moveTo>
                    <a:pt x="659" y="0"/>
                  </a:moveTo>
                  <a:cubicBezTo>
                    <a:pt x="614" y="0"/>
                    <a:pt x="569" y="5"/>
                    <a:pt x="525" y="15"/>
                  </a:cubicBezTo>
                  <a:cubicBezTo>
                    <a:pt x="201" y="92"/>
                    <a:pt x="0" y="415"/>
                    <a:pt x="77" y="740"/>
                  </a:cubicBezTo>
                  <a:cubicBezTo>
                    <a:pt x="137" y="995"/>
                    <a:pt x="244" y="1200"/>
                    <a:pt x="364" y="1391"/>
                  </a:cubicBezTo>
                  <a:cubicBezTo>
                    <a:pt x="487" y="1581"/>
                    <a:pt x="627" y="1749"/>
                    <a:pt x="782" y="1900"/>
                  </a:cubicBezTo>
                  <a:cubicBezTo>
                    <a:pt x="937" y="2053"/>
                    <a:pt x="1109" y="2188"/>
                    <a:pt x="1302" y="2299"/>
                  </a:cubicBezTo>
                  <a:cubicBezTo>
                    <a:pt x="1495" y="2411"/>
                    <a:pt x="1705" y="2504"/>
                    <a:pt x="1963" y="2545"/>
                  </a:cubicBezTo>
                  <a:cubicBezTo>
                    <a:pt x="1995" y="2549"/>
                    <a:pt x="2027" y="2552"/>
                    <a:pt x="2060" y="2552"/>
                  </a:cubicBezTo>
                  <a:cubicBezTo>
                    <a:pt x="2112" y="2552"/>
                    <a:pt x="2165" y="2546"/>
                    <a:pt x="2217" y="2534"/>
                  </a:cubicBezTo>
                  <a:cubicBezTo>
                    <a:pt x="2570" y="2449"/>
                    <a:pt x="2788" y="2096"/>
                    <a:pt x="2704" y="1742"/>
                  </a:cubicBezTo>
                  <a:cubicBezTo>
                    <a:pt x="2642" y="1487"/>
                    <a:pt x="2533" y="1287"/>
                    <a:pt x="2406" y="1102"/>
                  </a:cubicBezTo>
                  <a:cubicBezTo>
                    <a:pt x="2279" y="920"/>
                    <a:pt x="2132" y="758"/>
                    <a:pt x="1967" y="617"/>
                  </a:cubicBezTo>
                  <a:cubicBezTo>
                    <a:pt x="1802" y="473"/>
                    <a:pt x="1623" y="347"/>
                    <a:pt x="1426" y="240"/>
                  </a:cubicBezTo>
                  <a:cubicBezTo>
                    <a:pt x="1227" y="137"/>
                    <a:pt x="1014" y="47"/>
                    <a:pt x="755" y="7"/>
                  </a:cubicBezTo>
                  <a:cubicBezTo>
                    <a:pt x="723" y="3"/>
                    <a:pt x="691" y="0"/>
                    <a:pt x="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36800" y="2725250"/>
              <a:ext cx="113475" cy="106100"/>
            </a:xfrm>
            <a:custGeom>
              <a:avLst/>
              <a:gdLst/>
              <a:ahLst/>
              <a:cxnLst/>
              <a:rect l="l" t="t" r="r" b="b"/>
              <a:pathLst>
                <a:path w="4539" h="4244" extrusionOk="0">
                  <a:moveTo>
                    <a:pt x="608" y="0"/>
                  </a:moveTo>
                  <a:cubicBezTo>
                    <a:pt x="528" y="0"/>
                    <a:pt x="448" y="18"/>
                    <a:pt x="372" y="56"/>
                  </a:cubicBezTo>
                  <a:cubicBezTo>
                    <a:pt x="109" y="187"/>
                    <a:pt x="0" y="505"/>
                    <a:pt x="131" y="768"/>
                  </a:cubicBezTo>
                  <a:cubicBezTo>
                    <a:pt x="324" y="1158"/>
                    <a:pt x="566" y="1495"/>
                    <a:pt x="818" y="1822"/>
                  </a:cubicBezTo>
                  <a:cubicBezTo>
                    <a:pt x="1076" y="2144"/>
                    <a:pt x="1352" y="2449"/>
                    <a:pt x="1642" y="2734"/>
                  </a:cubicBezTo>
                  <a:cubicBezTo>
                    <a:pt x="1932" y="3023"/>
                    <a:pt x="2239" y="3291"/>
                    <a:pt x="2569" y="3540"/>
                  </a:cubicBezTo>
                  <a:cubicBezTo>
                    <a:pt x="2899" y="3786"/>
                    <a:pt x="3243" y="4017"/>
                    <a:pt x="3640" y="4193"/>
                  </a:cubicBezTo>
                  <a:cubicBezTo>
                    <a:pt x="3714" y="4226"/>
                    <a:pt x="3795" y="4243"/>
                    <a:pt x="3878" y="4243"/>
                  </a:cubicBezTo>
                  <a:cubicBezTo>
                    <a:pt x="3965" y="4243"/>
                    <a:pt x="4053" y="4224"/>
                    <a:pt x="4136" y="4183"/>
                  </a:cubicBezTo>
                  <a:cubicBezTo>
                    <a:pt x="4422" y="4039"/>
                    <a:pt x="4538" y="3692"/>
                    <a:pt x="4395" y="3406"/>
                  </a:cubicBezTo>
                  <a:cubicBezTo>
                    <a:pt x="4201" y="3017"/>
                    <a:pt x="3957" y="2681"/>
                    <a:pt x="3696" y="2363"/>
                  </a:cubicBezTo>
                  <a:cubicBezTo>
                    <a:pt x="3435" y="2045"/>
                    <a:pt x="3152" y="1750"/>
                    <a:pt x="2853" y="1472"/>
                  </a:cubicBezTo>
                  <a:cubicBezTo>
                    <a:pt x="2553" y="1193"/>
                    <a:pt x="2238" y="931"/>
                    <a:pt x="1905" y="688"/>
                  </a:cubicBezTo>
                  <a:cubicBezTo>
                    <a:pt x="1567" y="450"/>
                    <a:pt x="1220" y="221"/>
                    <a:pt x="823" y="45"/>
                  </a:cubicBezTo>
                  <a:cubicBezTo>
                    <a:pt x="756" y="16"/>
                    <a:pt x="683" y="0"/>
                    <a:pt x="6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488075" y="2718275"/>
              <a:ext cx="98550" cy="101550"/>
            </a:xfrm>
            <a:custGeom>
              <a:avLst/>
              <a:gdLst/>
              <a:ahLst/>
              <a:cxnLst/>
              <a:rect l="l" t="t" r="r" b="b"/>
              <a:pathLst>
                <a:path w="3942" h="4062" extrusionOk="0">
                  <a:moveTo>
                    <a:pt x="609" y="1"/>
                  </a:moveTo>
                  <a:cubicBezTo>
                    <a:pt x="547" y="1"/>
                    <a:pt x="485" y="11"/>
                    <a:pt x="424" y="34"/>
                  </a:cubicBezTo>
                  <a:cubicBezTo>
                    <a:pt x="145" y="136"/>
                    <a:pt x="1" y="446"/>
                    <a:pt x="105" y="726"/>
                  </a:cubicBezTo>
                  <a:cubicBezTo>
                    <a:pt x="241" y="1095"/>
                    <a:pt x="432" y="1416"/>
                    <a:pt x="632" y="1728"/>
                  </a:cubicBezTo>
                  <a:cubicBezTo>
                    <a:pt x="838" y="2037"/>
                    <a:pt x="1062" y="2326"/>
                    <a:pt x="1303" y="2600"/>
                  </a:cubicBezTo>
                  <a:cubicBezTo>
                    <a:pt x="1544" y="2876"/>
                    <a:pt x="1803" y="3133"/>
                    <a:pt x="2085" y="3371"/>
                  </a:cubicBezTo>
                  <a:cubicBezTo>
                    <a:pt x="2369" y="3609"/>
                    <a:pt x="2669" y="3830"/>
                    <a:pt x="3023" y="4002"/>
                  </a:cubicBezTo>
                  <a:cubicBezTo>
                    <a:pt x="3101" y="4040"/>
                    <a:pt x="3188" y="4061"/>
                    <a:pt x="3278" y="4061"/>
                  </a:cubicBezTo>
                  <a:cubicBezTo>
                    <a:pt x="3346" y="4061"/>
                    <a:pt x="3416" y="4049"/>
                    <a:pt x="3484" y="4024"/>
                  </a:cubicBezTo>
                  <a:cubicBezTo>
                    <a:pt x="3788" y="3911"/>
                    <a:pt x="3942" y="3573"/>
                    <a:pt x="3828" y="3268"/>
                  </a:cubicBezTo>
                  <a:cubicBezTo>
                    <a:pt x="3690" y="2900"/>
                    <a:pt x="3499" y="2581"/>
                    <a:pt x="3290" y="2277"/>
                  </a:cubicBezTo>
                  <a:cubicBezTo>
                    <a:pt x="3079" y="1973"/>
                    <a:pt x="2847" y="1692"/>
                    <a:pt x="2596" y="1425"/>
                  </a:cubicBezTo>
                  <a:cubicBezTo>
                    <a:pt x="2346" y="1158"/>
                    <a:pt x="2078" y="907"/>
                    <a:pt x="1792" y="674"/>
                  </a:cubicBezTo>
                  <a:cubicBezTo>
                    <a:pt x="1502" y="445"/>
                    <a:pt x="1198" y="225"/>
                    <a:pt x="844" y="54"/>
                  </a:cubicBezTo>
                  <a:cubicBezTo>
                    <a:pt x="772" y="20"/>
                    <a:pt x="691" y="1"/>
                    <a:pt x="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8342830" y="108322"/>
            <a:ext cx="686211" cy="363436"/>
            <a:chOff x="2081475" y="3087375"/>
            <a:chExt cx="456500" cy="241775"/>
          </a:xfrm>
        </p:grpSpPr>
        <p:sp>
          <p:nvSpPr>
            <p:cNvPr id="20" name="Google Shape;20;p2"/>
            <p:cNvSpPr/>
            <p:nvPr/>
          </p:nvSpPr>
          <p:spPr>
            <a:xfrm>
              <a:off x="2245350" y="3087375"/>
              <a:ext cx="70050" cy="31625"/>
            </a:xfrm>
            <a:custGeom>
              <a:avLst/>
              <a:gdLst/>
              <a:ahLst/>
              <a:cxnLst/>
              <a:rect l="l" t="t" r="r" b="b"/>
              <a:pathLst>
                <a:path w="2802" h="1265" extrusionOk="0">
                  <a:moveTo>
                    <a:pt x="1619" y="1"/>
                  </a:moveTo>
                  <a:cubicBezTo>
                    <a:pt x="1527" y="1"/>
                    <a:pt x="1434" y="6"/>
                    <a:pt x="1342" y="15"/>
                  </a:cubicBezTo>
                  <a:cubicBezTo>
                    <a:pt x="1157" y="34"/>
                    <a:pt x="971" y="67"/>
                    <a:pt x="787" y="121"/>
                  </a:cubicBezTo>
                  <a:cubicBezTo>
                    <a:pt x="602" y="179"/>
                    <a:pt x="420" y="247"/>
                    <a:pt x="241" y="366"/>
                  </a:cubicBezTo>
                  <a:cubicBezTo>
                    <a:pt x="182" y="406"/>
                    <a:pt x="131" y="462"/>
                    <a:pt x="97" y="531"/>
                  </a:cubicBezTo>
                  <a:cubicBezTo>
                    <a:pt x="0" y="736"/>
                    <a:pt x="88" y="979"/>
                    <a:pt x="293" y="1075"/>
                  </a:cubicBezTo>
                  <a:cubicBezTo>
                    <a:pt x="488" y="1168"/>
                    <a:pt x="678" y="1208"/>
                    <a:pt x="869" y="1238"/>
                  </a:cubicBezTo>
                  <a:cubicBezTo>
                    <a:pt x="1004" y="1256"/>
                    <a:pt x="1140" y="1265"/>
                    <a:pt x="1275" y="1265"/>
                  </a:cubicBezTo>
                  <a:cubicBezTo>
                    <a:pt x="1328" y="1265"/>
                    <a:pt x="1381" y="1263"/>
                    <a:pt x="1433" y="1260"/>
                  </a:cubicBezTo>
                  <a:cubicBezTo>
                    <a:pt x="1620" y="1251"/>
                    <a:pt x="1806" y="1224"/>
                    <a:pt x="1990" y="1176"/>
                  </a:cubicBezTo>
                  <a:cubicBezTo>
                    <a:pt x="2175" y="1127"/>
                    <a:pt x="2358" y="1061"/>
                    <a:pt x="2537" y="943"/>
                  </a:cubicBezTo>
                  <a:cubicBezTo>
                    <a:pt x="2604" y="901"/>
                    <a:pt x="2660" y="837"/>
                    <a:pt x="2696" y="759"/>
                  </a:cubicBezTo>
                  <a:cubicBezTo>
                    <a:pt x="2801" y="536"/>
                    <a:pt x="2705" y="271"/>
                    <a:pt x="2481" y="167"/>
                  </a:cubicBezTo>
                  <a:cubicBezTo>
                    <a:pt x="2287" y="76"/>
                    <a:pt x="2096" y="39"/>
                    <a:pt x="1907" y="17"/>
                  </a:cubicBezTo>
                  <a:cubicBezTo>
                    <a:pt x="1811" y="6"/>
                    <a:pt x="1715" y="1"/>
                    <a:pt x="16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26350" y="3189950"/>
              <a:ext cx="70000" cy="31975"/>
            </a:xfrm>
            <a:custGeom>
              <a:avLst/>
              <a:gdLst/>
              <a:ahLst/>
              <a:cxnLst/>
              <a:rect l="l" t="t" r="r" b="b"/>
              <a:pathLst>
                <a:path w="2800" h="1279" extrusionOk="0">
                  <a:moveTo>
                    <a:pt x="1701" y="0"/>
                  </a:moveTo>
                  <a:cubicBezTo>
                    <a:pt x="1573" y="0"/>
                    <a:pt x="1445" y="10"/>
                    <a:pt x="1319" y="27"/>
                  </a:cubicBezTo>
                  <a:cubicBezTo>
                    <a:pt x="1132" y="51"/>
                    <a:pt x="948" y="92"/>
                    <a:pt x="766" y="152"/>
                  </a:cubicBezTo>
                  <a:cubicBezTo>
                    <a:pt x="584" y="217"/>
                    <a:pt x="403" y="292"/>
                    <a:pt x="227" y="418"/>
                  </a:cubicBezTo>
                  <a:cubicBezTo>
                    <a:pt x="170" y="459"/>
                    <a:pt x="120" y="518"/>
                    <a:pt x="88" y="589"/>
                  </a:cubicBezTo>
                  <a:cubicBezTo>
                    <a:pt x="0" y="796"/>
                    <a:pt x="98" y="1037"/>
                    <a:pt x="306" y="1126"/>
                  </a:cubicBezTo>
                  <a:cubicBezTo>
                    <a:pt x="505" y="1211"/>
                    <a:pt x="698" y="1243"/>
                    <a:pt x="889" y="1265"/>
                  </a:cubicBezTo>
                  <a:cubicBezTo>
                    <a:pt x="985" y="1274"/>
                    <a:pt x="1080" y="1279"/>
                    <a:pt x="1174" y="1279"/>
                  </a:cubicBezTo>
                  <a:cubicBezTo>
                    <a:pt x="1269" y="1279"/>
                    <a:pt x="1363" y="1274"/>
                    <a:pt x="1457" y="1266"/>
                  </a:cubicBezTo>
                  <a:cubicBezTo>
                    <a:pt x="1644" y="1250"/>
                    <a:pt x="1829" y="1217"/>
                    <a:pt x="2012" y="1162"/>
                  </a:cubicBezTo>
                  <a:cubicBezTo>
                    <a:pt x="2196" y="1106"/>
                    <a:pt x="2376" y="1034"/>
                    <a:pt x="2552" y="909"/>
                  </a:cubicBezTo>
                  <a:cubicBezTo>
                    <a:pt x="2617" y="864"/>
                    <a:pt x="2671" y="798"/>
                    <a:pt x="2705" y="719"/>
                  </a:cubicBezTo>
                  <a:cubicBezTo>
                    <a:pt x="2799" y="491"/>
                    <a:pt x="2694" y="231"/>
                    <a:pt x="2466" y="135"/>
                  </a:cubicBezTo>
                  <a:cubicBezTo>
                    <a:pt x="2267" y="52"/>
                    <a:pt x="2075" y="22"/>
                    <a:pt x="1883" y="7"/>
                  </a:cubicBezTo>
                  <a:cubicBezTo>
                    <a:pt x="1822" y="2"/>
                    <a:pt x="1761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454800" y="3098525"/>
              <a:ext cx="83175" cy="32050"/>
            </a:xfrm>
            <a:custGeom>
              <a:avLst/>
              <a:gdLst/>
              <a:ahLst/>
              <a:cxnLst/>
              <a:rect l="l" t="t" r="r" b="b"/>
              <a:pathLst>
                <a:path w="3327" h="1282" extrusionOk="0">
                  <a:moveTo>
                    <a:pt x="2060" y="1"/>
                  </a:moveTo>
                  <a:cubicBezTo>
                    <a:pt x="1904" y="1"/>
                    <a:pt x="1748" y="10"/>
                    <a:pt x="1594" y="27"/>
                  </a:cubicBezTo>
                  <a:cubicBezTo>
                    <a:pt x="1365" y="51"/>
                    <a:pt x="1139" y="93"/>
                    <a:pt x="914" y="153"/>
                  </a:cubicBezTo>
                  <a:cubicBezTo>
                    <a:pt x="689" y="217"/>
                    <a:pt x="465" y="292"/>
                    <a:pt x="247" y="418"/>
                  </a:cubicBezTo>
                  <a:cubicBezTo>
                    <a:pt x="170" y="463"/>
                    <a:pt x="107" y="536"/>
                    <a:pt x="74" y="625"/>
                  </a:cubicBezTo>
                  <a:cubicBezTo>
                    <a:pt x="0" y="831"/>
                    <a:pt x="108" y="1055"/>
                    <a:pt x="312" y="1127"/>
                  </a:cubicBezTo>
                  <a:cubicBezTo>
                    <a:pt x="551" y="1212"/>
                    <a:pt x="783" y="1245"/>
                    <a:pt x="1017" y="1268"/>
                  </a:cubicBezTo>
                  <a:cubicBezTo>
                    <a:pt x="1134" y="1277"/>
                    <a:pt x="1252" y="1282"/>
                    <a:pt x="1368" y="1282"/>
                  </a:cubicBezTo>
                  <a:cubicBezTo>
                    <a:pt x="1482" y="1282"/>
                    <a:pt x="1595" y="1278"/>
                    <a:pt x="1708" y="1270"/>
                  </a:cubicBezTo>
                  <a:cubicBezTo>
                    <a:pt x="1937" y="1254"/>
                    <a:pt x="2164" y="1220"/>
                    <a:pt x="2389" y="1165"/>
                  </a:cubicBezTo>
                  <a:cubicBezTo>
                    <a:pt x="2614" y="1109"/>
                    <a:pt x="2838" y="1036"/>
                    <a:pt x="3057" y="912"/>
                  </a:cubicBezTo>
                  <a:cubicBezTo>
                    <a:pt x="3143" y="863"/>
                    <a:pt x="3214" y="782"/>
                    <a:pt x="3249" y="682"/>
                  </a:cubicBezTo>
                  <a:cubicBezTo>
                    <a:pt x="3326" y="458"/>
                    <a:pt x="3210" y="215"/>
                    <a:pt x="2987" y="135"/>
                  </a:cubicBezTo>
                  <a:cubicBezTo>
                    <a:pt x="2748" y="53"/>
                    <a:pt x="2515" y="22"/>
                    <a:pt x="2283" y="7"/>
                  </a:cubicBezTo>
                  <a:cubicBezTo>
                    <a:pt x="2209" y="3"/>
                    <a:pt x="2135" y="1"/>
                    <a:pt x="2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81475" y="3193375"/>
              <a:ext cx="65525" cy="33200"/>
            </a:xfrm>
            <a:custGeom>
              <a:avLst/>
              <a:gdLst/>
              <a:ahLst/>
              <a:cxnLst/>
              <a:rect l="l" t="t" r="r" b="b"/>
              <a:pathLst>
                <a:path w="2621" h="1328" extrusionOk="0">
                  <a:moveTo>
                    <a:pt x="1704" y="0"/>
                  </a:moveTo>
                  <a:cubicBezTo>
                    <a:pt x="1524" y="0"/>
                    <a:pt x="1349" y="23"/>
                    <a:pt x="1176" y="62"/>
                  </a:cubicBezTo>
                  <a:cubicBezTo>
                    <a:pt x="1005" y="101"/>
                    <a:pt x="835" y="156"/>
                    <a:pt x="670" y="230"/>
                  </a:cubicBezTo>
                  <a:cubicBezTo>
                    <a:pt x="505" y="308"/>
                    <a:pt x="344" y="396"/>
                    <a:pt x="191" y="534"/>
                  </a:cubicBezTo>
                  <a:cubicBezTo>
                    <a:pt x="141" y="579"/>
                    <a:pt x="102" y="637"/>
                    <a:pt x="78" y="700"/>
                  </a:cubicBezTo>
                  <a:cubicBezTo>
                    <a:pt x="1" y="916"/>
                    <a:pt x="113" y="1153"/>
                    <a:pt x="330" y="1231"/>
                  </a:cubicBezTo>
                  <a:cubicBezTo>
                    <a:pt x="525" y="1300"/>
                    <a:pt x="708" y="1318"/>
                    <a:pt x="890" y="1326"/>
                  </a:cubicBezTo>
                  <a:cubicBezTo>
                    <a:pt x="914" y="1327"/>
                    <a:pt x="938" y="1327"/>
                    <a:pt x="962" y="1327"/>
                  </a:cubicBezTo>
                  <a:cubicBezTo>
                    <a:pt x="1118" y="1327"/>
                    <a:pt x="1271" y="1313"/>
                    <a:pt x="1421" y="1286"/>
                  </a:cubicBezTo>
                  <a:cubicBezTo>
                    <a:pt x="1594" y="1257"/>
                    <a:pt x="1765" y="1209"/>
                    <a:pt x="1931" y="1140"/>
                  </a:cubicBezTo>
                  <a:cubicBezTo>
                    <a:pt x="2097" y="1070"/>
                    <a:pt x="2261" y="986"/>
                    <a:pt x="2413" y="848"/>
                  </a:cubicBezTo>
                  <a:cubicBezTo>
                    <a:pt x="2467" y="799"/>
                    <a:pt x="2513" y="735"/>
                    <a:pt x="2538" y="662"/>
                  </a:cubicBezTo>
                  <a:cubicBezTo>
                    <a:pt x="2621" y="427"/>
                    <a:pt x="2497" y="167"/>
                    <a:pt x="2261" y="85"/>
                  </a:cubicBezTo>
                  <a:cubicBezTo>
                    <a:pt x="2067" y="16"/>
                    <a:pt x="1885" y="1"/>
                    <a:pt x="1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164100" y="3296500"/>
              <a:ext cx="83075" cy="32650"/>
            </a:xfrm>
            <a:custGeom>
              <a:avLst/>
              <a:gdLst/>
              <a:ahLst/>
              <a:cxnLst/>
              <a:rect l="l" t="t" r="r" b="b"/>
              <a:pathLst>
                <a:path w="3323" h="1306" extrusionOk="0">
                  <a:moveTo>
                    <a:pt x="2153" y="1"/>
                  </a:moveTo>
                  <a:cubicBezTo>
                    <a:pt x="1958" y="1"/>
                    <a:pt x="1765" y="15"/>
                    <a:pt x="1574" y="42"/>
                  </a:cubicBezTo>
                  <a:cubicBezTo>
                    <a:pt x="1346" y="74"/>
                    <a:pt x="1120" y="122"/>
                    <a:pt x="896" y="190"/>
                  </a:cubicBezTo>
                  <a:cubicBezTo>
                    <a:pt x="672" y="261"/>
                    <a:pt x="450" y="342"/>
                    <a:pt x="235" y="475"/>
                  </a:cubicBezTo>
                  <a:cubicBezTo>
                    <a:pt x="158" y="523"/>
                    <a:pt x="97" y="597"/>
                    <a:pt x="66" y="687"/>
                  </a:cubicBezTo>
                  <a:cubicBezTo>
                    <a:pt x="0" y="893"/>
                    <a:pt x="114" y="1115"/>
                    <a:pt x="321" y="1181"/>
                  </a:cubicBezTo>
                  <a:cubicBezTo>
                    <a:pt x="562" y="1258"/>
                    <a:pt x="795" y="1283"/>
                    <a:pt x="1030" y="1300"/>
                  </a:cubicBezTo>
                  <a:cubicBezTo>
                    <a:pt x="1106" y="1303"/>
                    <a:pt x="1182" y="1305"/>
                    <a:pt x="1258" y="1305"/>
                  </a:cubicBezTo>
                  <a:cubicBezTo>
                    <a:pt x="1415" y="1305"/>
                    <a:pt x="1569" y="1297"/>
                    <a:pt x="1724" y="1281"/>
                  </a:cubicBezTo>
                  <a:cubicBezTo>
                    <a:pt x="1952" y="1258"/>
                    <a:pt x="2180" y="1217"/>
                    <a:pt x="2404" y="1155"/>
                  </a:cubicBezTo>
                  <a:cubicBezTo>
                    <a:pt x="2629" y="1092"/>
                    <a:pt x="2851" y="1014"/>
                    <a:pt x="3066" y="882"/>
                  </a:cubicBezTo>
                  <a:cubicBezTo>
                    <a:pt x="3151" y="831"/>
                    <a:pt x="3219" y="748"/>
                    <a:pt x="3251" y="646"/>
                  </a:cubicBezTo>
                  <a:cubicBezTo>
                    <a:pt x="3323" y="421"/>
                    <a:pt x="3198" y="180"/>
                    <a:pt x="2973" y="110"/>
                  </a:cubicBezTo>
                  <a:cubicBezTo>
                    <a:pt x="2732" y="33"/>
                    <a:pt x="2497" y="10"/>
                    <a:pt x="2265" y="2"/>
                  </a:cubicBezTo>
                  <a:cubicBezTo>
                    <a:pt x="2228" y="1"/>
                    <a:pt x="2190" y="1"/>
                    <a:pt x="2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111163" y="4240492"/>
            <a:ext cx="977003" cy="793734"/>
            <a:chOff x="2763250" y="3099175"/>
            <a:chExt cx="568025" cy="461500"/>
          </a:xfrm>
        </p:grpSpPr>
        <p:sp>
          <p:nvSpPr>
            <p:cNvPr id="26" name="Google Shape;26;p2"/>
            <p:cNvSpPr/>
            <p:nvPr/>
          </p:nvSpPr>
          <p:spPr>
            <a:xfrm>
              <a:off x="2954500" y="3099175"/>
              <a:ext cx="92250" cy="83100"/>
            </a:xfrm>
            <a:custGeom>
              <a:avLst/>
              <a:gdLst/>
              <a:ahLst/>
              <a:cxnLst/>
              <a:rect l="l" t="t" r="r" b="b"/>
              <a:pathLst>
                <a:path w="3690" h="3324" extrusionOk="0">
                  <a:moveTo>
                    <a:pt x="428" y="1"/>
                  </a:moveTo>
                  <a:cubicBezTo>
                    <a:pt x="363" y="1"/>
                    <a:pt x="298" y="17"/>
                    <a:pt x="240" y="52"/>
                  </a:cubicBezTo>
                  <a:cubicBezTo>
                    <a:pt x="62" y="157"/>
                    <a:pt x="1" y="386"/>
                    <a:pt x="106" y="564"/>
                  </a:cubicBezTo>
                  <a:cubicBezTo>
                    <a:pt x="642" y="1432"/>
                    <a:pt x="1374" y="2140"/>
                    <a:pt x="2180" y="2753"/>
                  </a:cubicBezTo>
                  <a:cubicBezTo>
                    <a:pt x="2451" y="2952"/>
                    <a:pt x="2734" y="3139"/>
                    <a:pt x="3051" y="3285"/>
                  </a:cubicBezTo>
                  <a:cubicBezTo>
                    <a:pt x="3105" y="3310"/>
                    <a:pt x="3165" y="3323"/>
                    <a:pt x="3225" y="3323"/>
                  </a:cubicBezTo>
                  <a:cubicBezTo>
                    <a:pt x="3295" y="3323"/>
                    <a:pt x="3366" y="3306"/>
                    <a:pt x="3430" y="3268"/>
                  </a:cubicBezTo>
                  <a:cubicBezTo>
                    <a:pt x="3625" y="3155"/>
                    <a:pt x="3690" y="2904"/>
                    <a:pt x="3576" y="2710"/>
                  </a:cubicBezTo>
                  <a:cubicBezTo>
                    <a:pt x="2838" y="1571"/>
                    <a:pt x="1787" y="660"/>
                    <a:pt x="587" y="35"/>
                  </a:cubicBezTo>
                  <a:cubicBezTo>
                    <a:pt x="537" y="13"/>
                    <a:pt x="483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994475" y="3240700"/>
              <a:ext cx="51325" cy="42900"/>
            </a:xfrm>
            <a:custGeom>
              <a:avLst/>
              <a:gdLst/>
              <a:ahLst/>
              <a:cxnLst/>
              <a:rect l="l" t="t" r="r" b="b"/>
              <a:pathLst>
                <a:path w="2053" h="1716" extrusionOk="0">
                  <a:moveTo>
                    <a:pt x="476" y="1"/>
                  </a:moveTo>
                  <a:cubicBezTo>
                    <a:pt x="221" y="1"/>
                    <a:pt x="1" y="243"/>
                    <a:pt x="54" y="506"/>
                  </a:cubicBezTo>
                  <a:cubicBezTo>
                    <a:pt x="207" y="1171"/>
                    <a:pt x="821" y="1710"/>
                    <a:pt x="1512" y="1716"/>
                  </a:cubicBezTo>
                  <a:cubicBezTo>
                    <a:pt x="1828" y="1710"/>
                    <a:pt x="2052" y="1365"/>
                    <a:pt x="1926" y="1073"/>
                  </a:cubicBezTo>
                  <a:cubicBezTo>
                    <a:pt x="1861" y="906"/>
                    <a:pt x="1766" y="772"/>
                    <a:pt x="1670" y="660"/>
                  </a:cubicBezTo>
                  <a:cubicBezTo>
                    <a:pt x="1370" y="332"/>
                    <a:pt x="1016" y="103"/>
                    <a:pt x="569" y="12"/>
                  </a:cubicBezTo>
                  <a:cubicBezTo>
                    <a:pt x="538" y="4"/>
                    <a:pt x="506" y="1"/>
                    <a:pt x="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95200" y="3223075"/>
              <a:ext cx="82225" cy="54400"/>
            </a:xfrm>
            <a:custGeom>
              <a:avLst/>
              <a:gdLst/>
              <a:ahLst/>
              <a:cxnLst/>
              <a:rect l="l" t="t" r="r" b="b"/>
              <a:pathLst>
                <a:path w="3289" h="2176" extrusionOk="0">
                  <a:moveTo>
                    <a:pt x="481" y="0"/>
                  </a:moveTo>
                  <a:cubicBezTo>
                    <a:pt x="223" y="0"/>
                    <a:pt x="0" y="290"/>
                    <a:pt x="128" y="548"/>
                  </a:cubicBezTo>
                  <a:cubicBezTo>
                    <a:pt x="243" y="803"/>
                    <a:pt x="412" y="1016"/>
                    <a:pt x="596" y="1211"/>
                  </a:cubicBezTo>
                  <a:cubicBezTo>
                    <a:pt x="1152" y="1766"/>
                    <a:pt x="1899" y="2175"/>
                    <a:pt x="2701" y="2175"/>
                  </a:cubicBezTo>
                  <a:cubicBezTo>
                    <a:pt x="2717" y="2175"/>
                    <a:pt x="2734" y="2175"/>
                    <a:pt x="2750" y="2175"/>
                  </a:cubicBezTo>
                  <a:cubicBezTo>
                    <a:pt x="3106" y="2169"/>
                    <a:pt x="3289" y="1690"/>
                    <a:pt x="3018" y="1451"/>
                  </a:cubicBezTo>
                  <a:cubicBezTo>
                    <a:pt x="2832" y="1273"/>
                    <a:pt x="2635" y="1132"/>
                    <a:pt x="2443" y="1002"/>
                  </a:cubicBezTo>
                  <a:cubicBezTo>
                    <a:pt x="1853" y="623"/>
                    <a:pt x="1281" y="279"/>
                    <a:pt x="616" y="28"/>
                  </a:cubicBezTo>
                  <a:cubicBezTo>
                    <a:pt x="571" y="9"/>
                    <a:pt x="52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154350" y="3354600"/>
              <a:ext cx="87275" cy="49425"/>
            </a:xfrm>
            <a:custGeom>
              <a:avLst/>
              <a:gdLst/>
              <a:ahLst/>
              <a:cxnLst/>
              <a:rect l="l" t="t" r="r" b="b"/>
              <a:pathLst>
                <a:path w="3491" h="1977" extrusionOk="0">
                  <a:moveTo>
                    <a:pt x="962" y="1"/>
                  </a:moveTo>
                  <a:cubicBezTo>
                    <a:pt x="892" y="1"/>
                    <a:pt x="820" y="19"/>
                    <a:pt x="756" y="57"/>
                  </a:cubicBezTo>
                  <a:cubicBezTo>
                    <a:pt x="1" y="620"/>
                    <a:pt x="1810" y="1721"/>
                    <a:pt x="2302" y="1844"/>
                  </a:cubicBezTo>
                  <a:cubicBezTo>
                    <a:pt x="2491" y="1893"/>
                    <a:pt x="2722" y="1976"/>
                    <a:pt x="2939" y="1976"/>
                  </a:cubicBezTo>
                  <a:cubicBezTo>
                    <a:pt x="3062" y="1976"/>
                    <a:pt x="3180" y="1950"/>
                    <a:pt x="3285" y="1874"/>
                  </a:cubicBezTo>
                  <a:cubicBezTo>
                    <a:pt x="3467" y="1723"/>
                    <a:pt x="3490" y="1454"/>
                    <a:pt x="3339" y="1272"/>
                  </a:cubicBezTo>
                  <a:cubicBezTo>
                    <a:pt x="3184" y="1084"/>
                    <a:pt x="3007" y="940"/>
                    <a:pt x="2829" y="807"/>
                  </a:cubicBezTo>
                  <a:cubicBezTo>
                    <a:pt x="2279" y="424"/>
                    <a:pt x="1693" y="125"/>
                    <a:pt x="1021" y="5"/>
                  </a:cubicBezTo>
                  <a:cubicBezTo>
                    <a:pt x="1002" y="2"/>
                    <a:pt x="982" y="1"/>
                    <a:pt x="9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63250" y="3164300"/>
              <a:ext cx="73225" cy="51400"/>
            </a:xfrm>
            <a:custGeom>
              <a:avLst/>
              <a:gdLst/>
              <a:ahLst/>
              <a:cxnLst/>
              <a:rect l="l" t="t" r="r" b="b"/>
              <a:pathLst>
                <a:path w="2929" h="2056" extrusionOk="0">
                  <a:moveTo>
                    <a:pt x="949" y="1"/>
                  </a:moveTo>
                  <a:cubicBezTo>
                    <a:pt x="906" y="1"/>
                    <a:pt x="863" y="7"/>
                    <a:pt x="821" y="20"/>
                  </a:cubicBezTo>
                  <a:cubicBezTo>
                    <a:pt x="1" y="387"/>
                    <a:pt x="1195" y="1573"/>
                    <a:pt x="1629" y="1819"/>
                  </a:cubicBezTo>
                  <a:cubicBezTo>
                    <a:pt x="1807" y="1917"/>
                    <a:pt x="2033" y="2056"/>
                    <a:pt x="2261" y="2056"/>
                  </a:cubicBezTo>
                  <a:cubicBezTo>
                    <a:pt x="2308" y="2056"/>
                    <a:pt x="2355" y="2050"/>
                    <a:pt x="2402" y="2036"/>
                  </a:cubicBezTo>
                  <a:cubicBezTo>
                    <a:pt x="2928" y="1842"/>
                    <a:pt x="2657" y="1259"/>
                    <a:pt x="2411" y="958"/>
                  </a:cubicBezTo>
                  <a:cubicBezTo>
                    <a:pt x="2055" y="510"/>
                    <a:pt x="1600" y="154"/>
                    <a:pt x="1034" y="10"/>
                  </a:cubicBezTo>
                  <a:cubicBezTo>
                    <a:pt x="1007" y="4"/>
                    <a:pt x="978" y="1"/>
                    <a:pt x="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39350" y="3373550"/>
              <a:ext cx="89275" cy="61250"/>
            </a:xfrm>
            <a:custGeom>
              <a:avLst/>
              <a:gdLst/>
              <a:ahLst/>
              <a:cxnLst/>
              <a:rect l="l" t="t" r="r" b="b"/>
              <a:pathLst>
                <a:path w="3571" h="2450" extrusionOk="0">
                  <a:moveTo>
                    <a:pt x="994" y="1"/>
                  </a:moveTo>
                  <a:cubicBezTo>
                    <a:pt x="941" y="1"/>
                    <a:pt x="887" y="12"/>
                    <a:pt x="835" y="36"/>
                  </a:cubicBezTo>
                  <a:cubicBezTo>
                    <a:pt x="0" y="488"/>
                    <a:pt x="1805" y="1972"/>
                    <a:pt x="2271" y="2171"/>
                  </a:cubicBezTo>
                  <a:cubicBezTo>
                    <a:pt x="2503" y="2271"/>
                    <a:pt x="2789" y="2449"/>
                    <a:pt x="3062" y="2449"/>
                  </a:cubicBezTo>
                  <a:cubicBezTo>
                    <a:pt x="3151" y="2449"/>
                    <a:pt x="3238" y="2431"/>
                    <a:pt x="3321" y="2385"/>
                  </a:cubicBezTo>
                  <a:cubicBezTo>
                    <a:pt x="3517" y="2257"/>
                    <a:pt x="3571" y="1995"/>
                    <a:pt x="3443" y="1802"/>
                  </a:cubicBezTo>
                  <a:cubicBezTo>
                    <a:pt x="3298" y="1580"/>
                    <a:pt x="3128" y="1399"/>
                    <a:pt x="2953" y="1227"/>
                  </a:cubicBezTo>
                  <a:cubicBezTo>
                    <a:pt x="2412" y="727"/>
                    <a:pt x="1827" y="296"/>
                    <a:pt x="1129" y="26"/>
                  </a:cubicBezTo>
                  <a:cubicBezTo>
                    <a:pt x="1086" y="9"/>
                    <a:pt x="1040" y="1"/>
                    <a:pt x="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240125" y="3507025"/>
              <a:ext cx="91150" cy="53650"/>
            </a:xfrm>
            <a:custGeom>
              <a:avLst/>
              <a:gdLst/>
              <a:ahLst/>
              <a:cxnLst/>
              <a:rect l="l" t="t" r="r" b="b"/>
              <a:pathLst>
                <a:path w="3646" h="2146" extrusionOk="0">
                  <a:moveTo>
                    <a:pt x="847" y="1"/>
                  </a:moveTo>
                  <a:cubicBezTo>
                    <a:pt x="778" y="1"/>
                    <a:pt x="708" y="18"/>
                    <a:pt x="646" y="56"/>
                  </a:cubicBezTo>
                  <a:cubicBezTo>
                    <a:pt x="0" y="526"/>
                    <a:pt x="1294" y="1415"/>
                    <a:pt x="1677" y="1655"/>
                  </a:cubicBezTo>
                  <a:cubicBezTo>
                    <a:pt x="2135" y="1923"/>
                    <a:pt x="2628" y="2122"/>
                    <a:pt x="3170" y="2145"/>
                  </a:cubicBezTo>
                  <a:cubicBezTo>
                    <a:pt x="3174" y="2145"/>
                    <a:pt x="3178" y="2145"/>
                    <a:pt x="3182" y="2145"/>
                  </a:cubicBezTo>
                  <a:cubicBezTo>
                    <a:pt x="3284" y="2145"/>
                    <a:pt x="3387" y="2108"/>
                    <a:pt x="3468" y="2032"/>
                  </a:cubicBezTo>
                  <a:cubicBezTo>
                    <a:pt x="3640" y="1872"/>
                    <a:pt x="3645" y="1601"/>
                    <a:pt x="3482" y="1431"/>
                  </a:cubicBezTo>
                  <a:cubicBezTo>
                    <a:pt x="2766" y="742"/>
                    <a:pt x="1893" y="280"/>
                    <a:pt x="938" y="11"/>
                  </a:cubicBezTo>
                  <a:cubicBezTo>
                    <a:pt x="908" y="4"/>
                    <a:pt x="878" y="1"/>
                    <a:pt x="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1487400" y="1145400"/>
            <a:ext cx="6169200" cy="26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1762650" y="4027575"/>
            <a:ext cx="5618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-182051" y="-385951"/>
            <a:ext cx="2214021" cy="1251297"/>
          </a:xfrm>
          <a:custGeom>
            <a:avLst/>
            <a:gdLst/>
            <a:ahLst/>
            <a:cxnLst/>
            <a:rect l="l" t="t" r="r" b="b"/>
            <a:pathLst>
              <a:path w="119596" h="67592" extrusionOk="0">
                <a:moveTo>
                  <a:pt x="0" y="59433"/>
                </a:moveTo>
                <a:cubicBezTo>
                  <a:pt x="6244" y="61931"/>
                  <a:pt x="11966" y="66387"/>
                  <a:pt x="18650" y="67130"/>
                </a:cubicBezTo>
                <a:cubicBezTo>
                  <a:pt x="34254" y="68864"/>
                  <a:pt x="52315" y="65504"/>
                  <a:pt x="64238" y="55289"/>
                </a:cubicBezTo>
                <a:cubicBezTo>
                  <a:pt x="78417" y="43141"/>
                  <a:pt x="76066" y="18844"/>
                  <a:pt x="88217" y="4668"/>
                </a:cubicBezTo>
                <a:cubicBezTo>
                  <a:pt x="95061" y="-3316"/>
                  <a:pt x="109080" y="1412"/>
                  <a:pt x="119596" y="1412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Google Shape;36;p2"/>
          <p:cNvSpPr/>
          <p:nvPr/>
        </p:nvSpPr>
        <p:spPr>
          <a:xfrm>
            <a:off x="7863473" y="-74000"/>
            <a:ext cx="1468851" cy="1140919"/>
          </a:xfrm>
          <a:custGeom>
            <a:avLst/>
            <a:gdLst/>
            <a:ahLst/>
            <a:cxnLst/>
            <a:rect l="l" t="t" r="r" b="b"/>
            <a:pathLst>
              <a:path w="62121" h="48252" extrusionOk="0">
                <a:moveTo>
                  <a:pt x="7060" y="0"/>
                </a:moveTo>
                <a:cubicBezTo>
                  <a:pt x="4010" y="9150"/>
                  <a:pt x="-4760" y="23749"/>
                  <a:pt x="3508" y="28715"/>
                </a:cubicBezTo>
                <a:cubicBezTo>
                  <a:pt x="12354" y="34029"/>
                  <a:pt x="24055" y="30692"/>
                  <a:pt x="34295" y="31971"/>
                </a:cubicBezTo>
                <a:cubicBezTo>
                  <a:pt x="44958" y="33303"/>
                  <a:pt x="58723" y="38057"/>
                  <a:pt x="62121" y="48252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rot="5400000">
            <a:off x="-1158322" y="1105003"/>
            <a:ext cx="3506775" cy="1252124"/>
          </a:xfrm>
          <a:custGeom>
            <a:avLst/>
            <a:gdLst/>
            <a:ahLst/>
            <a:cxnLst/>
            <a:rect l="l" t="t" r="r" b="b"/>
            <a:pathLst>
              <a:path w="83849" h="29939" extrusionOk="0">
                <a:moveTo>
                  <a:pt x="1969" y="1"/>
                </a:moveTo>
                <a:cubicBezTo>
                  <a:pt x="1378" y="1"/>
                  <a:pt x="791" y="19"/>
                  <a:pt x="209" y="56"/>
                </a:cubicBezTo>
                <a:lnTo>
                  <a:pt x="1" y="29938"/>
                </a:lnTo>
                <a:lnTo>
                  <a:pt x="83849" y="29471"/>
                </a:lnTo>
                <a:cubicBezTo>
                  <a:pt x="79605" y="24167"/>
                  <a:pt x="70957" y="21938"/>
                  <a:pt x="63965" y="21938"/>
                </a:cubicBezTo>
                <a:cubicBezTo>
                  <a:pt x="63574" y="21938"/>
                  <a:pt x="63188" y="21945"/>
                  <a:pt x="62808" y="21959"/>
                </a:cubicBezTo>
                <a:cubicBezTo>
                  <a:pt x="59582" y="22076"/>
                  <a:pt x="56283" y="22353"/>
                  <a:pt x="53034" y="22353"/>
                </a:cubicBezTo>
                <a:cubicBezTo>
                  <a:pt x="49064" y="22353"/>
                  <a:pt x="45168" y="21940"/>
                  <a:pt x="41572" y="20320"/>
                </a:cubicBezTo>
                <a:cubicBezTo>
                  <a:pt x="36564" y="18064"/>
                  <a:pt x="32840" y="13758"/>
                  <a:pt x="28588" y="10282"/>
                </a:cubicBezTo>
                <a:cubicBezTo>
                  <a:pt x="21487" y="4478"/>
                  <a:pt x="11257" y="1"/>
                  <a:pt x="19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7040100" y="-92150"/>
            <a:ext cx="2103926" cy="4549212"/>
          </a:xfrm>
          <a:custGeom>
            <a:avLst/>
            <a:gdLst/>
            <a:ahLst/>
            <a:cxnLst/>
            <a:rect l="l" t="t" r="r" b="b"/>
            <a:pathLst>
              <a:path w="30712" h="66407" extrusionOk="0">
                <a:moveTo>
                  <a:pt x="1" y="0"/>
                </a:moveTo>
                <a:lnTo>
                  <a:pt x="1" y="0"/>
                </a:lnTo>
                <a:cubicBezTo>
                  <a:pt x="6629" y="5401"/>
                  <a:pt x="10846" y="13654"/>
                  <a:pt x="11344" y="22189"/>
                </a:cubicBezTo>
                <a:cubicBezTo>
                  <a:pt x="11650" y="27451"/>
                  <a:pt x="10611" y="32717"/>
                  <a:pt x="10855" y="37983"/>
                </a:cubicBezTo>
                <a:cubicBezTo>
                  <a:pt x="11419" y="50163"/>
                  <a:pt x="19469" y="61687"/>
                  <a:pt x="30711" y="66407"/>
                </a:cubicBezTo>
                <a:lnTo>
                  <a:pt x="30711" y="551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-29603" y="-92143"/>
            <a:ext cx="5059995" cy="1110889"/>
          </a:xfrm>
          <a:custGeom>
            <a:avLst/>
            <a:gdLst/>
            <a:ahLst/>
            <a:cxnLst/>
            <a:rect l="l" t="t" r="r" b="b"/>
            <a:pathLst>
              <a:path w="93289" h="20481" extrusionOk="0">
                <a:moveTo>
                  <a:pt x="1" y="0"/>
                </a:moveTo>
                <a:cubicBezTo>
                  <a:pt x="1100" y="3168"/>
                  <a:pt x="5654" y="7687"/>
                  <a:pt x="9433" y="8346"/>
                </a:cubicBezTo>
                <a:cubicBezTo>
                  <a:pt x="10872" y="8596"/>
                  <a:pt x="12329" y="8686"/>
                  <a:pt x="13795" y="8686"/>
                </a:cubicBezTo>
                <a:cubicBezTo>
                  <a:pt x="16177" y="8686"/>
                  <a:pt x="18581" y="8450"/>
                  <a:pt x="20962" y="8291"/>
                </a:cubicBezTo>
                <a:cubicBezTo>
                  <a:pt x="22141" y="8212"/>
                  <a:pt x="23338" y="8155"/>
                  <a:pt x="24531" y="8155"/>
                </a:cubicBezTo>
                <a:cubicBezTo>
                  <a:pt x="27228" y="8155"/>
                  <a:pt x="29906" y="8447"/>
                  <a:pt x="32318" y="9436"/>
                </a:cubicBezTo>
                <a:cubicBezTo>
                  <a:pt x="35660" y="10808"/>
                  <a:pt x="38102" y="13356"/>
                  <a:pt x="40991" y="15346"/>
                </a:cubicBezTo>
                <a:cubicBezTo>
                  <a:pt x="46129" y="18884"/>
                  <a:pt x="52599" y="20480"/>
                  <a:pt x="59199" y="20480"/>
                </a:cubicBezTo>
                <a:cubicBezTo>
                  <a:pt x="65230" y="20480"/>
                  <a:pt x="71369" y="19148"/>
                  <a:pt x="76701" y="16746"/>
                </a:cubicBezTo>
                <a:cubicBezTo>
                  <a:pt x="83409" y="13724"/>
                  <a:pt x="90682" y="6701"/>
                  <a:pt x="93288" y="60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4084000" y="3723092"/>
            <a:ext cx="5060038" cy="1496619"/>
          </a:xfrm>
          <a:custGeom>
            <a:avLst/>
            <a:gdLst/>
            <a:ahLst/>
            <a:cxnLst/>
            <a:rect l="l" t="t" r="r" b="b"/>
            <a:pathLst>
              <a:path w="61642" h="18232" extrusionOk="0">
                <a:moveTo>
                  <a:pt x="58862" y="0"/>
                </a:moveTo>
                <a:cubicBezTo>
                  <a:pt x="56536" y="0"/>
                  <a:pt x="54082" y="1302"/>
                  <a:pt x="52305" y="2952"/>
                </a:cubicBezTo>
                <a:cubicBezTo>
                  <a:pt x="49787" y="5291"/>
                  <a:pt x="47875" y="8333"/>
                  <a:pt x="44937" y="10113"/>
                </a:cubicBezTo>
                <a:cubicBezTo>
                  <a:pt x="42681" y="11480"/>
                  <a:pt x="40035" y="11962"/>
                  <a:pt x="37371" y="11962"/>
                </a:cubicBezTo>
                <a:cubicBezTo>
                  <a:pt x="36321" y="11962"/>
                  <a:pt x="35269" y="11887"/>
                  <a:pt x="34237" y="11762"/>
                </a:cubicBezTo>
                <a:cubicBezTo>
                  <a:pt x="30586" y="11317"/>
                  <a:pt x="27016" y="10301"/>
                  <a:pt x="23351" y="9991"/>
                </a:cubicBezTo>
                <a:cubicBezTo>
                  <a:pt x="22724" y="9938"/>
                  <a:pt x="22086" y="9912"/>
                  <a:pt x="21437" y="9912"/>
                </a:cubicBezTo>
                <a:cubicBezTo>
                  <a:pt x="13988" y="9912"/>
                  <a:pt x="5317" y="13333"/>
                  <a:pt x="1" y="18232"/>
                </a:cubicBezTo>
                <a:lnTo>
                  <a:pt x="61641" y="18000"/>
                </a:lnTo>
                <a:lnTo>
                  <a:pt x="61641" y="745"/>
                </a:lnTo>
                <a:cubicBezTo>
                  <a:pt x="60776" y="226"/>
                  <a:pt x="59830" y="0"/>
                  <a:pt x="588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3"/>
          <p:cNvGrpSpPr/>
          <p:nvPr/>
        </p:nvGrpSpPr>
        <p:grpSpPr>
          <a:xfrm rot="-1996778">
            <a:off x="7712945" y="4404984"/>
            <a:ext cx="1372942" cy="577834"/>
            <a:chOff x="1958550" y="3085300"/>
            <a:chExt cx="579425" cy="243850"/>
          </a:xfrm>
        </p:grpSpPr>
        <p:sp>
          <p:nvSpPr>
            <p:cNvPr id="43" name="Google Shape;43;p3"/>
            <p:cNvSpPr/>
            <p:nvPr/>
          </p:nvSpPr>
          <p:spPr>
            <a:xfrm>
              <a:off x="2245350" y="3087375"/>
              <a:ext cx="70050" cy="31625"/>
            </a:xfrm>
            <a:custGeom>
              <a:avLst/>
              <a:gdLst/>
              <a:ahLst/>
              <a:cxnLst/>
              <a:rect l="l" t="t" r="r" b="b"/>
              <a:pathLst>
                <a:path w="2802" h="1265" extrusionOk="0">
                  <a:moveTo>
                    <a:pt x="1619" y="1"/>
                  </a:moveTo>
                  <a:cubicBezTo>
                    <a:pt x="1527" y="1"/>
                    <a:pt x="1434" y="6"/>
                    <a:pt x="1342" y="15"/>
                  </a:cubicBezTo>
                  <a:cubicBezTo>
                    <a:pt x="1157" y="34"/>
                    <a:pt x="971" y="67"/>
                    <a:pt x="787" y="121"/>
                  </a:cubicBezTo>
                  <a:cubicBezTo>
                    <a:pt x="602" y="179"/>
                    <a:pt x="420" y="247"/>
                    <a:pt x="241" y="366"/>
                  </a:cubicBezTo>
                  <a:cubicBezTo>
                    <a:pt x="182" y="406"/>
                    <a:pt x="131" y="462"/>
                    <a:pt x="97" y="531"/>
                  </a:cubicBezTo>
                  <a:cubicBezTo>
                    <a:pt x="0" y="736"/>
                    <a:pt x="88" y="979"/>
                    <a:pt x="293" y="1075"/>
                  </a:cubicBezTo>
                  <a:cubicBezTo>
                    <a:pt x="488" y="1168"/>
                    <a:pt x="678" y="1208"/>
                    <a:pt x="869" y="1238"/>
                  </a:cubicBezTo>
                  <a:cubicBezTo>
                    <a:pt x="1004" y="1256"/>
                    <a:pt x="1140" y="1265"/>
                    <a:pt x="1275" y="1265"/>
                  </a:cubicBezTo>
                  <a:cubicBezTo>
                    <a:pt x="1328" y="1265"/>
                    <a:pt x="1381" y="1263"/>
                    <a:pt x="1433" y="1260"/>
                  </a:cubicBezTo>
                  <a:cubicBezTo>
                    <a:pt x="1620" y="1251"/>
                    <a:pt x="1806" y="1224"/>
                    <a:pt x="1990" y="1176"/>
                  </a:cubicBezTo>
                  <a:cubicBezTo>
                    <a:pt x="2175" y="1127"/>
                    <a:pt x="2358" y="1061"/>
                    <a:pt x="2537" y="943"/>
                  </a:cubicBezTo>
                  <a:cubicBezTo>
                    <a:pt x="2604" y="901"/>
                    <a:pt x="2660" y="837"/>
                    <a:pt x="2696" y="759"/>
                  </a:cubicBezTo>
                  <a:cubicBezTo>
                    <a:pt x="2801" y="536"/>
                    <a:pt x="2705" y="271"/>
                    <a:pt x="2481" y="167"/>
                  </a:cubicBezTo>
                  <a:cubicBezTo>
                    <a:pt x="2287" y="76"/>
                    <a:pt x="2096" y="39"/>
                    <a:pt x="1907" y="17"/>
                  </a:cubicBezTo>
                  <a:cubicBezTo>
                    <a:pt x="1811" y="6"/>
                    <a:pt x="1715" y="1"/>
                    <a:pt x="1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326350" y="3189950"/>
              <a:ext cx="70000" cy="31975"/>
            </a:xfrm>
            <a:custGeom>
              <a:avLst/>
              <a:gdLst/>
              <a:ahLst/>
              <a:cxnLst/>
              <a:rect l="l" t="t" r="r" b="b"/>
              <a:pathLst>
                <a:path w="2800" h="1279" extrusionOk="0">
                  <a:moveTo>
                    <a:pt x="1701" y="0"/>
                  </a:moveTo>
                  <a:cubicBezTo>
                    <a:pt x="1573" y="0"/>
                    <a:pt x="1445" y="10"/>
                    <a:pt x="1319" y="27"/>
                  </a:cubicBezTo>
                  <a:cubicBezTo>
                    <a:pt x="1132" y="51"/>
                    <a:pt x="948" y="92"/>
                    <a:pt x="766" y="152"/>
                  </a:cubicBezTo>
                  <a:cubicBezTo>
                    <a:pt x="584" y="217"/>
                    <a:pt x="403" y="292"/>
                    <a:pt x="227" y="418"/>
                  </a:cubicBezTo>
                  <a:cubicBezTo>
                    <a:pt x="170" y="459"/>
                    <a:pt x="120" y="518"/>
                    <a:pt x="88" y="589"/>
                  </a:cubicBezTo>
                  <a:cubicBezTo>
                    <a:pt x="0" y="796"/>
                    <a:pt x="98" y="1037"/>
                    <a:pt x="306" y="1126"/>
                  </a:cubicBezTo>
                  <a:cubicBezTo>
                    <a:pt x="505" y="1211"/>
                    <a:pt x="698" y="1243"/>
                    <a:pt x="889" y="1265"/>
                  </a:cubicBezTo>
                  <a:cubicBezTo>
                    <a:pt x="985" y="1274"/>
                    <a:pt x="1080" y="1279"/>
                    <a:pt x="1174" y="1279"/>
                  </a:cubicBezTo>
                  <a:cubicBezTo>
                    <a:pt x="1269" y="1279"/>
                    <a:pt x="1363" y="1274"/>
                    <a:pt x="1457" y="1266"/>
                  </a:cubicBezTo>
                  <a:cubicBezTo>
                    <a:pt x="1644" y="1250"/>
                    <a:pt x="1829" y="1217"/>
                    <a:pt x="2012" y="1162"/>
                  </a:cubicBezTo>
                  <a:cubicBezTo>
                    <a:pt x="2196" y="1106"/>
                    <a:pt x="2376" y="1034"/>
                    <a:pt x="2552" y="909"/>
                  </a:cubicBezTo>
                  <a:cubicBezTo>
                    <a:pt x="2617" y="864"/>
                    <a:pt x="2671" y="798"/>
                    <a:pt x="2705" y="719"/>
                  </a:cubicBezTo>
                  <a:cubicBezTo>
                    <a:pt x="2799" y="491"/>
                    <a:pt x="2694" y="231"/>
                    <a:pt x="2466" y="135"/>
                  </a:cubicBezTo>
                  <a:cubicBezTo>
                    <a:pt x="2267" y="52"/>
                    <a:pt x="2075" y="22"/>
                    <a:pt x="1883" y="7"/>
                  </a:cubicBezTo>
                  <a:cubicBezTo>
                    <a:pt x="1822" y="2"/>
                    <a:pt x="1761" y="0"/>
                    <a:pt x="1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454800" y="3098525"/>
              <a:ext cx="83175" cy="32050"/>
            </a:xfrm>
            <a:custGeom>
              <a:avLst/>
              <a:gdLst/>
              <a:ahLst/>
              <a:cxnLst/>
              <a:rect l="l" t="t" r="r" b="b"/>
              <a:pathLst>
                <a:path w="3327" h="1282" extrusionOk="0">
                  <a:moveTo>
                    <a:pt x="2060" y="1"/>
                  </a:moveTo>
                  <a:cubicBezTo>
                    <a:pt x="1904" y="1"/>
                    <a:pt x="1748" y="10"/>
                    <a:pt x="1594" y="27"/>
                  </a:cubicBezTo>
                  <a:cubicBezTo>
                    <a:pt x="1365" y="51"/>
                    <a:pt x="1139" y="93"/>
                    <a:pt x="914" y="153"/>
                  </a:cubicBezTo>
                  <a:cubicBezTo>
                    <a:pt x="689" y="217"/>
                    <a:pt x="465" y="292"/>
                    <a:pt x="247" y="418"/>
                  </a:cubicBezTo>
                  <a:cubicBezTo>
                    <a:pt x="170" y="463"/>
                    <a:pt x="107" y="536"/>
                    <a:pt x="74" y="625"/>
                  </a:cubicBezTo>
                  <a:cubicBezTo>
                    <a:pt x="0" y="831"/>
                    <a:pt x="108" y="1055"/>
                    <a:pt x="312" y="1127"/>
                  </a:cubicBezTo>
                  <a:cubicBezTo>
                    <a:pt x="551" y="1212"/>
                    <a:pt x="783" y="1245"/>
                    <a:pt x="1017" y="1268"/>
                  </a:cubicBezTo>
                  <a:cubicBezTo>
                    <a:pt x="1134" y="1277"/>
                    <a:pt x="1252" y="1282"/>
                    <a:pt x="1368" y="1282"/>
                  </a:cubicBezTo>
                  <a:cubicBezTo>
                    <a:pt x="1482" y="1282"/>
                    <a:pt x="1595" y="1278"/>
                    <a:pt x="1708" y="1270"/>
                  </a:cubicBezTo>
                  <a:cubicBezTo>
                    <a:pt x="1937" y="1254"/>
                    <a:pt x="2164" y="1220"/>
                    <a:pt x="2389" y="1165"/>
                  </a:cubicBezTo>
                  <a:cubicBezTo>
                    <a:pt x="2614" y="1109"/>
                    <a:pt x="2838" y="1036"/>
                    <a:pt x="3057" y="912"/>
                  </a:cubicBezTo>
                  <a:cubicBezTo>
                    <a:pt x="3143" y="863"/>
                    <a:pt x="3214" y="782"/>
                    <a:pt x="3249" y="682"/>
                  </a:cubicBezTo>
                  <a:cubicBezTo>
                    <a:pt x="3326" y="458"/>
                    <a:pt x="3210" y="215"/>
                    <a:pt x="2987" y="135"/>
                  </a:cubicBezTo>
                  <a:cubicBezTo>
                    <a:pt x="2748" y="53"/>
                    <a:pt x="2515" y="22"/>
                    <a:pt x="2283" y="7"/>
                  </a:cubicBezTo>
                  <a:cubicBezTo>
                    <a:pt x="2209" y="3"/>
                    <a:pt x="2135" y="1"/>
                    <a:pt x="2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081475" y="3193375"/>
              <a:ext cx="65525" cy="33200"/>
            </a:xfrm>
            <a:custGeom>
              <a:avLst/>
              <a:gdLst/>
              <a:ahLst/>
              <a:cxnLst/>
              <a:rect l="l" t="t" r="r" b="b"/>
              <a:pathLst>
                <a:path w="2621" h="1328" extrusionOk="0">
                  <a:moveTo>
                    <a:pt x="1704" y="0"/>
                  </a:moveTo>
                  <a:cubicBezTo>
                    <a:pt x="1524" y="0"/>
                    <a:pt x="1349" y="23"/>
                    <a:pt x="1176" y="62"/>
                  </a:cubicBezTo>
                  <a:cubicBezTo>
                    <a:pt x="1005" y="101"/>
                    <a:pt x="835" y="156"/>
                    <a:pt x="670" y="230"/>
                  </a:cubicBezTo>
                  <a:cubicBezTo>
                    <a:pt x="505" y="308"/>
                    <a:pt x="344" y="396"/>
                    <a:pt x="191" y="534"/>
                  </a:cubicBezTo>
                  <a:cubicBezTo>
                    <a:pt x="141" y="579"/>
                    <a:pt x="102" y="637"/>
                    <a:pt x="78" y="700"/>
                  </a:cubicBezTo>
                  <a:cubicBezTo>
                    <a:pt x="1" y="916"/>
                    <a:pt x="113" y="1153"/>
                    <a:pt x="330" y="1231"/>
                  </a:cubicBezTo>
                  <a:cubicBezTo>
                    <a:pt x="525" y="1300"/>
                    <a:pt x="708" y="1318"/>
                    <a:pt x="890" y="1326"/>
                  </a:cubicBezTo>
                  <a:cubicBezTo>
                    <a:pt x="914" y="1327"/>
                    <a:pt x="938" y="1327"/>
                    <a:pt x="962" y="1327"/>
                  </a:cubicBezTo>
                  <a:cubicBezTo>
                    <a:pt x="1118" y="1327"/>
                    <a:pt x="1271" y="1313"/>
                    <a:pt x="1421" y="1286"/>
                  </a:cubicBezTo>
                  <a:cubicBezTo>
                    <a:pt x="1594" y="1257"/>
                    <a:pt x="1765" y="1209"/>
                    <a:pt x="1931" y="1140"/>
                  </a:cubicBezTo>
                  <a:cubicBezTo>
                    <a:pt x="2097" y="1070"/>
                    <a:pt x="2261" y="986"/>
                    <a:pt x="2413" y="848"/>
                  </a:cubicBezTo>
                  <a:cubicBezTo>
                    <a:pt x="2467" y="799"/>
                    <a:pt x="2513" y="735"/>
                    <a:pt x="2538" y="662"/>
                  </a:cubicBezTo>
                  <a:cubicBezTo>
                    <a:pt x="2621" y="427"/>
                    <a:pt x="2497" y="167"/>
                    <a:pt x="2261" y="85"/>
                  </a:cubicBezTo>
                  <a:cubicBezTo>
                    <a:pt x="2067" y="16"/>
                    <a:pt x="1885" y="1"/>
                    <a:pt x="1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958550" y="3085300"/>
              <a:ext cx="85100" cy="33475"/>
            </a:xfrm>
            <a:custGeom>
              <a:avLst/>
              <a:gdLst/>
              <a:ahLst/>
              <a:cxnLst/>
              <a:rect l="l" t="t" r="r" b="b"/>
              <a:pathLst>
                <a:path w="3404" h="1339" extrusionOk="0">
                  <a:moveTo>
                    <a:pt x="2310" y="0"/>
                  </a:moveTo>
                  <a:cubicBezTo>
                    <a:pt x="2069" y="0"/>
                    <a:pt x="1832" y="23"/>
                    <a:pt x="1597" y="62"/>
                  </a:cubicBezTo>
                  <a:cubicBezTo>
                    <a:pt x="1363" y="101"/>
                    <a:pt x="1130" y="156"/>
                    <a:pt x="901" y="230"/>
                  </a:cubicBezTo>
                  <a:cubicBezTo>
                    <a:pt x="672" y="307"/>
                    <a:pt x="445" y="396"/>
                    <a:pt x="225" y="535"/>
                  </a:cubicBezTo>
                  <a:cubicBezTo>
                    <a:pt x="146" y="584"/>
                    <a:pt x="84" y="663"/>
                    <a:pt x="59" y="760"/>
                  </a:cubicBezTo>
                  <a:cubicBezTo>
                    <a:pt x="0" y="968"/>
                    <a:pt x="121" y="1183"/>
                    <a:pt x="329" y="1241"/>
                  </a:cubicBezTo>
                  <a:cubicBezTo>
                    <a:pt x="580" y="1311"/>
                    <a:pt x="822" y="1328"/>
                    <a:pt x="1064" y="1338"/>
                  </a:cubicBezTo>
                  <a:cubicBezTo>
                    <a:pt x="1088" y="1338"/>
                    <a:pt x="1112" y="1339"/>
                    <a:pt x="1136" y="1339"/>
                  </a:cubicBezTo>
                  <a:cubicBezTo>
                    <a:pt x="1352" y="1339"/>
                    <a:pt x="1567" y="1325"/>
                    <a:pt x="1780" y="1297"/>
                  </a:cubicBezTo>
                  <a:cubicBezTo>
                    <a:pt x="2016" y="1269"/>
                    <a:pt x="2250" y="1221"/>
                    <a:pt x="2480" y="1152"/>
                  </a:cubicBezTo>
                  <a:cubicBezTo>
                    <a:pt x="2708" y="1081"/>
                    <a:pt x="2937" y="995"/>
                    <a:pt x="3157" y="857"/>
                  </a:cubicBezTo>
                  <a:cubicBezTo>
                    <a:pt x="3243" y="803"/>
                    <a:pt x="3311" y="717"/>
                    <a:pt x="3340" y="610"/>
                  </a:cubicBezTo>
                  <a:cubicBezTo>
                    <a:pt x="3403" y="384"/>
                    <a:pt x="3269" y="149"/>
                    <a:pt x="3043" y="86"/>
                  </a:cubicBezTo>
                  <a:cubicBezTo>
                    <a:pt x="2793" y="17"/>
                    <a:pt x="2551" y="1"/>
                    <a:pt x="2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164100" y="3296500"/>
              <a:ext cx="83075" cy="32650"/>
            </a:xfrm>
            <a:custGeom>
              <a:avLst/>
              <a:gdLst/>
              <a:ahLst/>
              <a:cxnLst/>
              <a:rect l="l" t="t" r="r" b="b"/>
              <a:pathLst>
                <a:path w="3323" h="1306" extrusionOk="0">
                  <a:moveTo>
                    <a:pt x="2153" y="1"/>
                  </a:moveTo>
                  <a:cubicBezTo>
                    <a:pt x="1958" y="1"/>
                    <a:pt x="1765" y="15"/>
                    <a:pt x="1574" y="42"/>
                  </a:cubicBezTo>
                  <a:cubicBezTo>
                    <a:pt x="1346" y="74"/>
                    <a:pt x="1120" y="122"/>
                    <a:pt x="896" y="190"/>
                  </a:cubicBezTo>
                  <a:cubicBezTo>
                    <a:pt x="672" y="261"/>
                    <a:pt x="450" y="342"/>
                    <a:pt x="235" y="475"/>
                  </a:cubicBezTo>
                  <a:cubicBezTo>
                    <a:pt x="158" y="523"/>
                    <a:pt x="97" y="597"/>
                    <a:pt x="66" y="687"/>
                  </a:cubicBezTo>
                  <a:cubicBezTo>
                    <a:pt x="0" y="893"/>
                    <a:pt x="114" y="1115"/>
                    <a:pt x="321" y="1181"/>
                  </a:cubicBezTo>
                  <a:cubicBezTo>
                    <a:pt x="562" y="1258"/>
                    <a:pt x="795" y="1283"/>
                    <a:pt x="1030" y="1300"/>
                  </a:cubicBezTo>
                  <a:cubicBezTo>
                    <a:pt x="1106" y="1303"/>
                    <a:pt x="1182" y="1305"/>
                    <a:pt x="1258" y="1305"/>
                  </a:cubicBezTo>
                  <a:cubicBezTo>
                    <a:pt x="1415" y="1305"/>
                    <a:pt x="1569" y="1297"/>
                    <a:pt x="1724" y="1281"/>
                  </a:cubicBezTo>
                  <a:cubicBezTo>
                    <a:pt x="1952" y="1258"/>
                    <a:pt x="2180" y="1217"/>
                    <a:pt x="2404" y="1155"/>
                  </a:cubicBezTo>
                  <a:cubicBezTo>
                    <a:pt x="2629" y="1092"/>
                    <a:pt x="2851" y="1014"/>
                    <a:pt x="3066" y="882"/>
                  </a:cubicBezTo>
                  <a:cubicBezTo>
                    <a:pt x="3151" y="831"/>
                    <a:pt x="3219" y="748"/>
                    <a:pt x="3251" y="646"/>
                  </a:cubicBezTo>
                  <a:cubicBezTo>
                    <a:pt x="3323" y="421"/>
                    <a:pt x="3198" y="180"/>
                    <a:pt x="2973" y="110"/>
                  </a:cubicBezTo>
                  <a:cubicBezTo>
                    <a:pt x="2732" y="33"/>
                    <a:pt x="2497" y="10"/>
                    <a:pt x="2265" y="2"/>
                  </a:cubicBezTo>
                  <a:cubicBezTo>
                    <a:pt x="2228" y="1"/>
                    <a:pt x="2190" y="1"/>
                    <a:pt x="2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4255425" y="4845721"/>
            <a:ext cx="4092575" cy="475400"/>
          </a:xfrm>
          <a:custGeom>
            <a:avLst/>
            <a:gdLst/>
            <a:ahLst/>
            <a:cxnLst/>
            <a:rect l="l" t="t" r="r" b="b"/>
            <a:pathLst>
              <a:path w="163703" h="19016" extrusionOk="0">
                <a:moveTo>
                  <a:pt x="163703" y="19016"/>
                </a:moveTo>
                <a:cubicBezTo>
                  <a:pt x="134567" y="9304"/>
                  <a:pt x="104127" y="662"/>
                  <a:pt x="73415" y="662"/>
                </a:cubicBezTo>
                <a:cubicBezTo>
                  <a:pt x="65027" y="662"/>
                  <a:pt x="56425" y="-928"/>
                  <a:pt x="48252" y="958"/>
                </a:cubicBezTo>
                <a:cubicBezTo>
                  <a:pt x="36940" y="3568"/>
                  <a:pt x="25615" y="6999"/>
                  <a:pt x="15393" y="12503"/>
                </a:cubicBezTo>
                <a:cubicBezTo>
                  <a:pt x="10612" y="15077"/>
                  <a:pt x="5430" y="17832"/>
                  <a:pt x="0" y="17832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0" name="Google Shape;50;p3"/>
          <p:cNvGrpSpPr/>
          <p:nvPr/>
        </p:nvGrpSpPr>
        <p:grpSpPr>
          <a:xfrm>
            <a:off x="8007953" y="357942"/>
            <a:ext cx="782921" cy="732607"/>
            <a:chOff x="3145550" y="2696550"/>
            <a:chExt cx="446975" cy="418250"/>
          </a:xfrm>
        </p:grpSpPr>
        <p:sp>
          <p:nvSpPr>
            <p:cNvPr id="51" name="Google Shape;51;p3"/>
            <p:cNvSpPr/>
            <p:nvPr/>
          </p:nvSpPr>
          <p:spPr>
            <a:xfrm>
              <a:off x="3307850" y="2880825"/>
              <a:ext cx="86575" cy="86300"/>
            </a:xfrm>
            <a:custGeom>
              <a:avLst/>
              <a:gdLst/>
              <a:ahLst/>
              <a:cxnLst/>
              <a:rect l="l" t="t" r="r" b="b"/>
              <a:pathLst>
                <a:path w="3463" h="3452" extrusionOk="0">
                  <a:moveTo>
                    <a:pt x="621" y="0"/>
                  </a:moveTo>
                  <a:cubicBezTo>
                    <a:pt x="566" y="0"/>
                    <a:pt x="510" y="9"/>
                    <a:pt x="454" y="27"/>
                  </a:cubicBezTo>
                  <a:cubicBezTo>
                    <a:pt x="161" y="119"/>
                    <a:pt x="0" y="431"/>
                    <a:pt x="93" y="723"/>
                  </a:cubicBezTo>
                  <a:cubicBezTo>
                    <a:pt x="196" y="1046"/>
                    <a:pt x="347" y="1320"/>
                    <a:pt x="513" y="1582"/>
                  </a:cubicBezTo>
                  <a:cubicBezTo>
                    <a:pt x="683" y="1842"/>
                    <a:pt x="870" y="2083"/>
                    <a:pt x="1075" y="2308"/>
                  </a:cubicBezTo>
                  <a:cubicBezTo>
                    <a:pt x="1279" y="2534"/>
                    <a:pt x="1500" y="2743"/>
                    <a:pt x="1745" y="2931"/>
                  </a:cubicBezTo>
                  <a:cubicBezTo>
                    <a:pt x="1990" y="3118"/>
                    <a:pt x="2253" y="3290"/>
                    <a:pt x="2568" y="3411"/>
                  </a:cubicBezTo>
                  <a:cubicBezTo>
                    <a:pt x="2636" y="3437"/>
                    <a:pt x="2709" y="3451"/>
                    <a:pt x="2784" y="3451"/>
                  </a:cubicBezTo>
                  <a:cubicBezTo>
                    <a:pt x="2845" y="3451"/>
                    <a:pt x="2906" y="3442"/>
                    <a:pt x="2967" y="3422"/>
                  </a:cubicBezTo>
                  <a:cubicBezTo>
                    <a:pt x="3286" y="3321"/>
                    <a:pt x="3462" y="2980"/>
                    <a:pt x="3360" y="2662"/>
                  </a:cubicBezTo>
                  <a:cubicBezTo>
                    <a:pt x="3256" y="2341"/>
                    <a:pt x="3101" y="2069"/>
                    <a:pt x="2929" y="1813"/>
                  </a:cubicBezTo>
                  <a:cubicBezTo>
                    <a:pt x="2755" y="1558"/>
                    <a:pt x="2559" y="1324"/>
                    <a:pt x="2345" y="1108"/>
                  </a:cubicBezTo>
                  <a:cubicBezTo>
                    <a:pt x="2132" y="889"/>
                    <a:pt x="1901" y="688"/>
                    <a:pt x="1653" y="505"/>
                  </a:cubicBezTo>
                  <a:cubicBezTo>
                    <a:pt x="1401" y="324"/>
                    <a:pt x="1135" y="157"/>
                    <a:pt x="819" y="37"/>
                  </a:cubicBezTo>
                  <a:cubicBezTo>
                    <a:pt x="756" y="13"/>
                    <a:pt x="689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337900" y="3042875"/>
              <a:ext cx="81725" cy="71925"/>
            </a:xfrm>
            <a:custGeom>
              <a:avLst/>
              <a:gdLst/>
              <a:ahLst/>
              <a:cxnLst/>
              <a:rect l="l" t="t" r="r" b="b"/>
              <a:pathLst>
                <a:path w="3269" h="2877" extrusionOk="0">
                  <a:moveTo>
                    <a:pt x="648" y="0"/>
                  </a:moveTo>
                  <a:cubicBezTo>
                    <a:pt x="583" y="0"/>
                    <a:pt x="517" y="11"/>
                    <a:pt x="455" y="33"/>
                  </a:cubicBezTo>
                  <a:cubicBezTo>
                    <a:pt x="156" y="139"/>
                    <a:pt x="0" y="465"/>
                    <a:pt x="105" y="764"/>
                  </a:cubicBezTo>
                  <a:cubicBezTo>
                    <a:pt x="206" y="1047"/>
                    <a:pt x="350" y="1278"/>
                    <a:pt x="509" y="1495"/>
                  </a:cubicBezTo>
                  <a:cubicBezTo>
                    <a:pt x="667" y="1709"/>
                    <a:pt x="846" y="1902"/>
                    <a:pt x="1039" y="2079"/>
                  </a:cubicBezTo>
                  <a:cubicBezTo>
                    <a:pt x="1230" y="2255"/>
                    <a:pt x="1439" y="2415"/>
                    <a:pt x="1668" y="2550"/>
                  </a:cubicBezTo>
                  <a:cubicBezTo>
                    <a:pt x="1897" y="2684"/>
                    <a:pt x="2142" y="2802"/>
                    <a:pt x="2435" y="2864"/>
                  </a:cubicBezTo>
                  <a:cubicBezTo>
                    <a:pt x="2477" y="2872"/>
                    <a:pt x="2520" y="2877"/>
                    <a:pt x="2564" y="2877"/>
                  </a:cubicBezTo>
                  <a:cubicBezTo>
                    <a:pt x="2634" y="2877"/>
                    <a:pt x="2705" y="2866"/>
                    <a:pt x="2774" y="2841"/>
                  </a:cubicBezTo>
                  <a:cubicBezTo>
                    <a:pt x="3099" y="2726"/>
                    <a:pt x="3268" y="2368"/>
                    <a:pt x="3152" y="2043"/>
                  </a:cubicBezTo>
                  <a:cubicBezTo>
                    <a:pt x="3052" y="1760"/>
                    <a:pt x="2904" y="1534"/>
                    <a:pt x="2740" y="1323"/>
                  </a:cubicBezTo>
                  <a:cubicBezTo>
                    <a:pt x="2575" y="1115"/>
                    <a:pt x="2391" y="930"/>
                    <a:pt x="2190" y="763"/>
                  </a:cubicBezTo>
                  <a:cubicBezTo>
                    <a:pt x="1989" y="595"/>
                    <a:pt x="1774" y="444"/>
                    <a:pt x="1540" y="314"/>
                  </a:cubicBezTo>
                  <a:cubicBezTo>
                    <a:pt x="1305" y="186"/>
                    <a:pt x="1056" y="73"/>
                    <a:pt x="763" y="11"/>
                  </a:cubicBezTo>
                  <a:cubicBezTo>
                    <a:pt x="726" y="4"/>
                    <a:pt x="687" y="0"/>
                    <a:pt x="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3145550" y="2876950"/>
              <a:ext cx="90250" cy="86575"/>
            </a:xfrm>
            <a:custGeom>
              <a:avLst/>
              <a:gdLst/>
              <a:ahLst/>
              <a:cxnLst/>
              <a:rect l="l" t="t" r="r" b="b"/>
              <a:pathLst>
                <a:path w="3610" h="3463" extrusionOk="0">
                  <a:moveTo>
                    <a:pt x="624" y="1"/>
                  </a:moveTo>
                  <a:cubicBezTo>
                    <a:pt x="562" y="1"/>
                    <a:pt x="499" y="11"/>
                    <a:pt x="438" y="32"/>
                  </a:cubicBezTo>
                  <a:cubicBezTo>
                    <a:pt x="150" y="135"/>
                    <a:pt x="0" y="451"/>
                    <a:pt x="103" y="739"/>
                  </a:cubicBezTo>
                  <a:cubicBezTo>
                    <a:pt x="220" y="1065"/>
                    <a:pt x="387" y="1339"/>
                    <a:pt x="566" y="1603"/>
                  </a:cubicBezTo>
                  <a:cubicBezTo>
                    <a:pt x="747" y="1864"/>
                    <a:pt x="948" y="2106"/>
                    <a:pt x="1164" y="2331"/>
                  </a:cubicBezTo>
                  <a:cubicBezTo>
                    <a:pt x="1381" y="2557"/>
                    <a:pt x="1614" y="2764"/>
                    <a:pt x="1870" y="2952"/>
                  </a:cubicBezTo>
                  <a:cubicBezTo>
                    <a:pt x="2127" y="3138"/>
                    <a:pt x="2401" y="3309"/>
                    <a:pt x="2725" y="3426"/>
                  </a:cubicBezTo>
                  <a:cubicBezTo>
                    <a:pt x="2790" y="3450"/>
                    <a:pt x="2860" y="3462"/>
                    <a:pt x="2931" y="3462"/>
                  </a:cubicBezTo>
                  <a:cubicBezTo>
                    <a:pt x="2999" y="3462"/>
                    <a:pt x="3068" y="3451"/>
                    <a:pt x="3136" y="3426"/>
                  </a:cubicBezTo>
                  <a:cubicBezTo>
                    <a:pt x="3448" y="3312"/>
                    <a:pt x="3610" y="2967"/>
                    <a:pt x="3496" y="2655"/>
                  </a:cubicBezTo>
                  <a:cubicBezTo>
                    <a:pt x="3378" y="2330"/>
                    <a:pt x="3208" y="2057"/>
                    <a:pt x="3022" y="1800"/>
                  </a:cubicBezTo>
                  <a:cubicBezTo>
                    <a:pt x="2836" y="1547"/>
                    <a:pt x="2628" y="1312"/>
                    <a:pt x="2401" y="1095"/>
                  </a:cubicBezTo>
                  <a:cubicBezTo>
                    <a:pt x="2176" y="878"/>
                    <a:pt x="1935" y="677"/>
                    <a:pt x="1674" y="495"/>
                  </a:cubicBezTo>
                  <a:cubicBezTo>
                    <a:pt x="1410" y="317"/>
                    <a:pt x="1134" y="150"/>
                    <a:pt x="809" y="33"/>
                  </a:cubicBezTo>
                  <a:cubicBezTo>
                    <a:pt x="750" y="12"/>
                    <a:pt x="688" y="1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3153950" y="2696550"/>
              <a:ext cx="69700" cy="63800"/>
            </a:xfrm>
            <a:custGeom>
              <a:avLst/>
              <a:gdLst/>
              <a:ahLst/>
              <a:cxnLst/>
              <a:rect l="l" t="t" r="r" b="b"/>
              <a:pathLst>
                <a:path w="2788" h="2552" extrusionOk="0">
                  <a:moveTo>
                    <a:pt x="659" y="0"/>
                  </a:moveTo>
                  <a:cubicBezTo>
                    <a:pt x="614" y="0"/>
                    <a:pt x="569" y="5"/>
                    <a:pt x="525" y="15"/>
                  </a:cubicBezTo>
                  <a:cubicBezTo>
                    <a:pt x="201" y="92"/>
                    <a:pt x="0" y="415"/>
                    <a:pt x="77" y="740"/>
                  </a:cubicBezTo>
                  <a:cubicBezTo>
                    <a:pt x="137" y="995"/>
                    <a:pt x="244" y="1200"/>
                    <a:pt x="364" y="1391"/>
                  </a:cubicBezTo>
                  <a:cubicBezTo>
                    <a:pt x="487" y="1581"/>
                    <a:pt x="627" y="1749"/>
                    <a:pt x="782" y="1900"/>
                  </a:cubicBezTo>
                  <a:cubicBezTo>
                    <a:pt x="937" y="2053"/>
                    <a:pt x="1109" y="2188"/>
                    <a:pt x="1302" y="2299"/>
                  </a:cubicBezTo>
                  <a:cubicBezTo>
                    <a:pt x="1495" y="2411"/>
                    <a:pt x="1705" y="2504"/>
                    <a:pt x="1963" y="2545"/>
                  </a:cubicBezTo>
                  <a:cubicBezTo>
                    <a:pt x="1995" y="2549"/>
                    <a:pt x="2027" y="2552"/>
                    <a:pt x="2060" y="2552"/>
                  </a:cubicBezTo>
                  <a:cubicBezTo>
                    <a:pt x="2112" y="2552"/>
                    <a:pt x="2165" y="2546"/>
                    <a:pt x="2217" y="2534"/>
                  </a:cubicBezTo>
                  <a:cubicBezTo>
                    <a:pt x="2570" y="2449"/>
                    <a:pt x="2788" y="2096"/>
                    <a:pt x="2704" y="1742"/>
                  </a:cubicBezTo>
                  <a:cubicBezTo>
                    <a:pt x="2642" y="1487"/>
                    <a:pt x="2533" y="1287"/>
                    <a:pt x="2406" y="1102"/>
                  </a:cubicBezTo>
                  <a:cubicBezTo>
                    <a:pt x="2279" y="920"/>
                    <a:pt x="2132" y="758"/>
                    <a:pt x="1967" y="617"/>
                  </a:cubicBezTo>
                  <a:cubicBezTo>
                    <a:pt x="1802" y="473"/>
                    <a:pt x="1623" y="347"/>
                    <a:pt x="1426" y="240"/>
                  </a:cubicBezTo>
                  <a:cubicBezTo>
                    <a:pt x="1227" y="137"/>
                    <a:pt x="1014" y="47"/>
                    <a:pt x="755" y="7"/>
                  </a:cubicBezTo>
                  <a:cubicBezTo>
                    <a:pt x="723" y="3"/>
                    <a:pt x="691" y="0"/>
                    <a:pt x="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336800" y="2725250"/>
              <a:ext cx="113475" cy="106100"/>
            </a:xfrm>
            <a:custGeom>
              <a:avLst/>
              <a:gdLst/>
              <a:ahLst/>
              <a:cxnLst/>
              <a:rect l="l" t="t" r="r" b="b"/>
              <a:pathLst>
                <a:path w="4539" h="4244" extrusionOk="0">
                  <a:moveTo>
                    <a:pt x="608" y="0"/>
                  </a:moveTo>
                  <a:cubicBezTo>
                    <a:pt x="528" y="0"/>
                    <a:pt x="448" y="18"/>
                    <a:pt x="372" y="56"/>
                  </a:cubicBezTo>
                  <a:cubicBezTo>
                    <a:pt x="109" y="187"/>
                    <a:pt x="0" y="505"/>
                    <a:pt x="131" y="768"/>
                  </a:cubicBezTo>
                  <a:cubicBezTo>
                    <a:pt x="324" y="1158"/>
                    <a:pt x="566" y="1495"/>
                    <a:pt x="818" y="1822"/>
                  </a:cubicBezTo>
                  <a:cubicBezTo>
                    <a:pt x="1076" y="2144"/>
                    <a:pt x="1352" y="2449"/>
                    <a:pt x="1642" y="2734"/>
                  </a:cubicBezTo>
                  <a:cubicBezTo>
                    <a:pt x="1932" y="3023"/>
                    <a:pt x="2239" y="3291"/>
                    <a:pt x="2569" y="3540"/>
                  </a:cubicBezTo>
                  <a:cubicBezTo>
                    <a:pt x="2899" y="3786"/>
                    <a:pt x="3243" y="4017"/>
                    <a:pt x="3640" y="4193"/>
                  </a:cubicBezTo>
                  <a:cubicBezTo>
                    <a:pt x="3714" y="4226"/>
                    <a:pt x="3795" y="4243"/>
                    <a:pt x="3878" y="4243"/>
                  </a:cubicBezTo>
                  <a:cubicBezTo>
                    <a:pt x="3965" y="4243"/>
                    <a:pt x="4053" y="4224"/>
                    <a:pt x="4136" y="4183"/>
                  </a:cubicBezTo>
                  <a:cubicBezTo>
                    <a:pt x="4422" y="4039"/>
                    <a:pt x="4538" y="3692"/>
                    <a:pt x="4395" y="3406"/>
                  </a:cubicBezTo>
                  <a:cubicBezTo>
                    <a:pt x="4201" y="3017"/>
                    <a:pt x="3957" y="2681"/>
                    <a:pt x="3696" y="2363"/>
                  </a:cubicBezTo>
                  <a:cubicBezTo>
                    <a:pt x="3435" y="2045"/>
                    <a:pt x="3152" y="1750"/>
                    <a:pt x="2853" y="1472"/>
                  </a:cubicBezTo>
                  <a:cubicBezTo>
                    <a:pt x="2553" y="1193"/>
                    <a:pt x="2238" y="931"/>
                    <a:pt x="1905" y="688"/>
                  </a:cubicBezTo>
                  <a:cubicBezTo>
                    <a:pt x="1567" y="450"/>
                    <a:pt x="1220" y="221"/>
                    <a:pt x="823" y="45"/>
                  </a:cubicBezTo>
                  <a:cubicBezTo>
                    <a:pt x="756" y="16"/>
                    <a:pt x="683" y="0"/>
                    <a:pt x="6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526400" y="2995725"/>
              <a:ext cx="66125" cy="66525"/>
            </a:xfrm>
            <a:custGeom>
              <a:avLst/>
              <a:gdLst/>
              <a:ahLst/>
              <a:cxnLst/>
              <a:rect l="l" t="t" r="r" b="b"/>
              <a:pathLst>
                <a:path w="2645" h="2661" extrusionOk="0">
                  <a:moveTo>
                    <a:pt x="637" y="1"/>
                  </a:moveTo>
                  <a:cubicBezTo>
                    <a:pt x="610" y="1"/>
                    <a:pt x="583" y="2"/>
                    <a:pt x="556" y="6"/>
                  </a:cubicBezTo>
                  <a:cubicBezTo>
                    <a:pt x="227" y="56"/>
                    <a:pt x="1" y="363"/>
                    <a:pt x="51" y="692"/>
                  </a:cubicBezTo>
                  <a:cubicBezTo>
                    <a:pt x="90" y="952"/>
                    <a:pt x="180" y="1166"/>
                    <a:pt x="285" y="1365"/>
                  </a:cubicBezTo>
                  <a:cubicBezTo>
                    <a:pt x="392" y="1563"/>
                    <a:pt x="517" y="1742"/>
                    <a:pt x="661" y="1906"/>
                  </a:cubicBezTo>
                  <a:cubicBezTo>
                    <a:pt x="802" y="2070"/>
                    <a:pt x="963" y="2218"/>
                    <a:pt x="1147" y="2345"/>
                  </a:cubicBezTo>
                  <a:cubicBezTo>
                    <a:pt x="1330" y="2470"/>
                    <a:pt x="1532" y="2582"/>
                    <a:pt x="1786" y="2642"/>
                  </a:cubicBezTo>
                  <a:cubicBezTo>
                    <a:pt x="1836" y="2654"/>
                    <a:pt x="1888" y="2660"/>
                    <a:pt x="1941" y="2660"/>
                  </a:cubicBezTo>
                  <a:cubicBezTo>
                    <a:pt x="1974" y="2660"/>
                    <a:pt x="2006" y="2658"/>
                    <a:pt x="2039" y="2652"/>
                  </a:cubicBezTo>
                  <a:cubicBezTo>
                    <a:pt x="2398" y="2598"/>
                    <a:pt x="2644" y="2262"/>
                    <a:pt x="2589" y="1903"/>
                  </a:cubicBezTo>
                  <a:cubicBezTo>
                    <a:pt x="2548" y="1645"/>
                    <a:pt x="2455" y="1436"/>
                    <a:pt x="2343" y="1242"/>
                  </a:cubicBezTo>
                  <a:cubicBezTo>
                    <a:pt x="2231" y="1049"/>
                    <a:pt x="2097" y="878"/>
                    <a:pt x="1945" y="722"/>
                  </a:cubicBezTo>
                  <a:cubicBezTo>
                    <a:pt x="1793" y="567"/>
                    <a:pt x="1625" y="426"/>
                    <a:pt x="1436" y="305"/>
                  </a:cubicBezTo>
                  <a:cubicBezTo>
                    <a:pt x="1244" y="184"/>
                    <a:pt x="1040" y="77"/>
                    <a:pt x="784" y="18"/>
                  </a:cubicBezTo>
                  <a:cubicBezTo>
                    <a:pt x="736" y="6"/>
                    <a:pt x="687" y="1"/>
                    <a:pt x="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488075" y="2718275"/>
              <a:ext cx="98550" cy="101550"/>
            </a:xfrm>
            <a:custGeom>
              <a:avLst/>
              <a:gdLst/>
              <a:ahLst/>
              <a:cxnLst/>
              <a:rect l="l" t="t" r="r" b="b"/>
              <a:pathLst>
                <a:path w="3942" h="4062" extrusionOk="0">
                  <a:moveTo>
                    <a:pt x="609" y="1"/>
                  </a:moveTo>
                  <a:cubicBezTo>
                    <a:pt x="547" y="1"/>
                    <a:pt x="485" y="11"/>
                    <a:pt x="424" y="34"/>
                  </a:cubicBezTo>
                  <a:cubicBezTo>
                    <a:pt x="145" y="136"/>
                    <a:pt x="1" y="446"/>
                    <a:pt x="105" y="726"/>
                  </a:cubicBezTo>
                  <a:cubicBezTo>
                    <a:pt x="241" y="1095"/>
                    <a:pt x="432" y="1416"/>
                    <a:pt x="632" y="1728"/>
                  </a:cubicBezTo>
                  <a:cubicBezTo>
                    <a:pt x="838" y="2037"/>
                    <a:pt x="1062" y="2326"/>
                    <a:pt x="1303" y="2600"/>
                  </a:cubicBezTo>
                  <a:cubicBezTo>
                    <a:pt x="1544" y="2876"/>
                    <a:pt x="1803" y="3133"/>
                    <a:pt x="2085" y="3371"/>
                  </a:cubicBezTo>
                  <a:cubicBezTo>
                    <a:pt x="2369" y="3609"/>
                    <a:pt x="2669" y="3830"/>
                    <a:pt x="3023" y="4002"/>
                  </a:cubicBezTo>
                  <a:cubicBezTo>
                    <a:pt x="3101" y="4040"/>
                    <a:pt x="3188" y="4061"/>
                    <a:pt x="3278" y="4061"/>
                  </a:cubicBezTo>
                  <a:cubicBezTo>
                    <a:pt x="3346" y="4061"/>
                    <a:pt x="3416" y="4049"/>
                    <a:pt x="3484" y="4024"/>
                  </a:cubicBezTo>
                  <a:cubicBezTo>
                    <a:pt x="3788" y="3911"/>
                    <a:pt x="3942" y="3573"/>
                    <a:pt x="3828" y="3268"/>
                  </a:cubicBezTo>
                  <a:cubicBezTo>
                    <a:pt x="3690" y="2900"/>
                    <a:pt x="3499" y="2581"/>
                    <a:pt x="3290" y="2277"/>
                  </a:cubicBezTo>
                  <a:cubicBezTo>
                    <a:pt x="3079" y="1973"/>
                    <a:pt x="2847" y="1692"/>
                    <a:pt x="2596" y="1425"/>
                  </a:cubicBezTo>
                  <a:cubicBezTo>
                    <a:pt x="2346" y="1158"/>
                    <a:pt x="2078" y="907"/>
                    <a:pt x="1792" y="674"/>
                  </a:cubicBezTo>
                  <a:cubicBezTo>
                    <a:pt x="1502" y="445"/>
                    <a:pt x="1198" y="225"/>
                    <a:pt x="844" y="54"/>
                  </a:cubicBezTo>
                  <a:cubicBezTo>
                    <a:pt x="772" y="20"/>
                    <a:pt x="691" y="1"/>
                    <a:pt x="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3"/>
          <p:cNvGrpSpPr/>
          <p:nvPr/>
        </p:nvGrpSpPr>
        <p:grpSpPr>
          <a:xfrm rot="-248609">
            <a:off x="1837646" y="31618"/>
            <a:ext cx="901711" cy="732608"/>
            <a:chOff x="2763250" y="3099175"/>
            <a:chExt cx="568025" cy="461500"/>
          </a:xfrm>
        </p:grpSpPr>
        <p:sp>
          <p:nvSpPr>
            <p:cNvPr id="59" name="Google Shape;59;p3"/>
            <p:cNvSpPr/>
            <p:nvPr/>
          </p:nvSpPr>
          <p:spPr>
            <a:xfrm>
              <a:off x="2954500" y="3099175"/>
              <a:ext cx="92250" cy="83100"/>
            </a:xfrm>
            <a:custGeom>
              <a:avLst/>
              <a:gdLst/>
              <a:ahLst/>
              <a:cxnLst/>
              <a:rect l="l" t="t" r="r" b="b"/>
              <a:pathLst>
                <a:path w="3690" h="3324" extrusionOk="0">
                  <a:moveTo>
                    <a:pt x="428" y="1"/>
                  </a:moveTo>
                  <a:cubicBezTo>
                    <a:pt x="363" y="1"/>
                    <a:pt x="298" y="17"/>
                    <a:pt x="240" y="52"/>
                  </a:cubicBezTo>
                  <a:cubicBezTo>
                    <a:pt x="62" y="157"/>
                    <a:pt x="1" y="386"/>
                    <a:pt x="106" y="564"/>
                  </a:cubicBezTo>
                  <a:cubicBezTo>
                    <a:pt x="642" y="1432"/>
                    <a:pt x="1374" y="2140"/>
                    <a:pt x="2180" y="2753"/>
                  </a:cubicBezTo>
                  <a:cubicBezTo>
                    <a:pt x="2451" y="2952"/>
                    <a:pt x="2734" y="3139"/>
                    <a:pt x="3051" y="3285"/>
                  </a:cubicBezTo>
                  <a:cubicBezTo>
                    <a:pt x="3105" y="3310"/>
                    <a:pt x="3165" y="3323"/>
                    <a:pt x="3225" y="3323"/>
                  </a:cubicBezTo>
                  <a:cubicBezTo>
                    <a:pt x="3295" y="3323"/>
                    <a:pt x="3366" y="3306"/>
                    <a:pt x="3430" y="3268"/>
                  </a:cubicBezTo>
                  <a:cubicBezTo>
                    <a:pt x="3625" y="3155"/>
                    <a:pt x="3690" y="2904"/>
                    <a:pt x="3576" y="2710"/>
                  </a:cubicBezTo>
                  <a:cubicBezTo>
                    <a:pt x="2838" y="1571"/>
                    <a:pt x="1787" y="660"/>
                    <a:pt x="587" y="35"/>
                  </a:cubicBezTo>
                  <a:cubicBezTo>
                    <a:pt x="537" y="13"/>
                    <a:pt x="483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994475" y="3240700"/>
              <a:ext cx="51325" cy="42900"/>
            </a:xfrm>
            <a:custGeom>
              <a:avLst/>
              <a:gdLst/>
              <a:ahLst/>
              <a:cxnLst/>
              <a:rect l="l" t="t" r="r" b="b"/>
              <a:pathLst>
                <a:path w="2053" h="1716" extrusionOk="0">
                  <a:moveTo>
                    <a:pt x="476" y="1"/>
                  </a:moveTo>
                  <a:cubicBezTo>
                    <a:pt x="221" y="1"/>
                    <a:pt x="1" y="243"/>
                    <a:pt x="54" y="506"/>
                  </a:cubicBezTo>
                  <a:cubicBezTo>
                    <a:pt x="207" y="1171"/>
                    <a:pt x="821" y="1710"/>
                    <a:pt x="1512" y="1716"/>
                  </a:cubicBezTo>
                  <a:cubicBezTo>
                    <a:pt x="1828" y="1710"/>
                    <a:pt x="2052" y="1365"/>
                    <a:pt x="1926" y="1073"/>
                  </a:cubicBezTo>
                  <a:cubicBezTo>
                    <a:pt x="1861" y="906"/>
                    <a:pt x="1766" y="772"/>
                    <a:pt x="1670" y="660"/>
                  </a:cubicBezTo>
                  <a:cubicBezTo>
                    <a:pt x="1370" y="332"/>
                    <a:pt x="1016" y="103"/>
                    <a:pt x="569" y="12"/>
                  </a:cubicBezTo>
                  <a:cubicBezTo>
                    <a:pt x="538" y="4"/>
                    <a:pt x="506" y="1"/>
                    <a:pt x="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3095200" y="3223075"/>
              <a:ext cx="82225" cy="54400"/>
            </a:xfrm>
            <a:custGeom>
              <a:avLst/>
              <a:gdLst/>
              <a:ahLst/>
              <a:cxnLst/>
              <a:rect l="l" t="t" r="r" b="b"/>
              <a:pathLst>
                <a:path w="3289" h="2176" extrusionOk="0">
                  <a:moveTo>
                    <a:pt x="481" y="0"/>
                  </a:moveTo>
                  <a:cubicBezTo>
                    <a:pt x="223" y="0"/>
                    <a:pt x="0" y="290"/>
                    <a:pt x="128" y="548"/>
                  </a:cubicBezTo>
                  <a:cubicBezTo>
                    <a:pt x="243" y="803"/>
                    <a:pt x="412" y="1016"/>
                    <a:pt x="596" y="1211"/>
                  </a:cubicBezTo>
                  <a:cubicBezTo>
                    <a:pt x="1152" y="1766"/>
                    <a:pt x="1899" y="2175"/>
                    <a:pt x="2701" y="2175"/>
                  </a:cubicBezTo>
                  <a:cubicBezTo>
                    <a:pt x="2717" y="2175"/>
                    <a:pt x="2734" y="2175"/>
                    <a:pt x="2750" y="2175"/>
                  </a:cubicBezTo>
                  <a:cubicBezTo>
                    <a:pt x="3106" y="2169"/>
                    <a:pt x="3289" y="1690"/>
                    <a:pt x="3018" y="1451"/>
                  </a:cubicBezTo>
                  <a:cubicBezTo>
                    <a:pt x="2832" y="1273"/>
                    <a:pt x="2635" y="1132"/>
                    <a:pt x="2443" y="1002"/>
                  </a:cubicBezTo>
                  <a:cubicBezTo>
                    <a:pt x="1853" y="623"/>
                    <a:pt x="1281" y="279"/>
                    <a:pt x="616" y="28"/>
                  </a:cubicBezTo>
                  <a:cubicBezTo>
                    <a:pt x="571" y="9"/>
                    <a:pt x="52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154350" y="3354600"/>
              <a:ext cx="87275" cy="49425"/>
            </a:xfrm>
            <a:custGeom>
              <a:avLst/>
              <a:gdLst/>
              <a:ahLst/>
              <a:cxnLst/>
              <a:rect l="l" t="t" r="r" b="b"/>
              <a:pathLst>
                <a:path w="3491" h="1977" extrusionOk="0">
                  <a:moveTo>
                    <a:pt x="962" y="1"/>
                  </a:moveTo>
                  <a:cubicBezTo>
                    <a:pt x="892" y="1"/>
                    <a:pt x="820" y="19"/>
                    <a:pt x="756" y="57"/>
                  </a:cubicBezTo>
                  <a:cubicBezTo>
                    <a:pt x="1" y="620"/>
                    <a:pt x="1810" y="1721"/>
                    <a:pt x="2302" y="1844"/>
                  </a:cubicBezTo>
                  <a:cubicBezTo>
                    <a:pt x="2491" y="1893"/>
                    <a:pt x="2722" y="1976"/>
                    <a:pt x="2939" y="1976"/>
                  </a:cubicBezTo>
                  <a:cubicBezTo>
                    <a:pt x="3062" y="1976"/>
                    <a:pt x="3180" y="1950"/>
                    <a:pt x="3285" y="1874"/>
                  </a:cubicBezTo>
                  <a:cubicBezTo>
                    <a:pt x="3467" y="1723"/>
                    <a:pt x="3490" y="1454"/>
                    <a:pt x="3339" y="1272"/>
                  </a:cubicBezTo>
                  <a:cubicBezTo>
                    <a:pt x="3184" y="1084"/>
                    <a:pt x="3007" y="940"/>
                    <a:pt x="2829" y="807"/>
                  </a:cubicBezTo>
                  <a:cubicBezTo>
                    <a:pt x="2279" y="424"/>
                    <a:pt x="1693" y="125"/>
                    <a:pt x="1021" y="5"/>
                  </a:cubicBezTo>
                  <a:cubicBezTo>
                    <a:pt x="1002" y="2"/>
                    <a:pt x="982" y="1"/>
                    <a:pt x="9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763250" y="3164300"/>
              <a:ext cx="73225" cy="51400"/>
            </a:xfrm>
            <a:custGeom>
              <a:avLst/>
              <a:gdLst/>
              <a:ahLst/>
              <a:cxnLst/>
              <a:rect l="l" t="t" r="r" b="b"/>
              <a:pathLst>
                <a:path w="2929" h="2056" extrusionOk="0">
                  <a:moveTo>
                    <a:pt x="949" y="1"/>
                  </a:moveTo>
                  <a:cubicBezTo>
                    <a:pt x="906" y="1"/>
                    <a:pt x="863" y="7"/>
                    <a:pt x="821" y="20"/>
                  </a:cubicBezTo>
                  <a:cubicBezTo>
                    <a:pt x="1" y="387"/>
                    <a:pt x="1195" y="1573"/>
                    <a:pt x="1629" y="1819"/>
                  </a:cubicBezTo>
                  <a:cubicBezTo>
                    <a:pt x="1807" y="1917"/>
                    <a:pt x="2033" y="2056"/>
                    <a:pt x="2261" y="2056"/>
                  </a:cubicBezTo>
                  <a:cubicBezTo>
                    <a:pt x="2308" y="2056"/>
                    <a:pt x="2355" y="2050"/>
                    <a:pt x="2402" y="2036"/>
                  </a:cubicBezTo>
                  <a:cubicBezTo>
                    <a:pt x="2928" y="1842"/>
                    <a:pt x="2657" y="1259"/>
                    <a:pt x="2411" y="958"/>
                  </a:cubicBezTo>
                  <a:cubicBezTo>
                    <a:pt x="2055" y="510"/>
                    <a:pt x="1600" y="154"/>
                    <a:pt x="1034" y="10"/>
                  </a:cubicBezTo>
                  <a:cubicBezTo>
                    <a:pt x="1007" y="4"/>
                    <a:pt x="978" y="1"/>
                    <a:pt x="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939350" y="3373550"/>
              <a:ext cx="89275" cy="61250"/>
            </a:xfrm>
            <a:custGeom>
              <a:avLst/>
              <a:gdLst/>
              <a:ahLst/>
              <a:cxnLst/>
              <a:rect l="l" t="t" r="r" b="b"/>
              <a:pathLst>
                <a:path w="3571" h="2450" extrusionOk="0">
                  <a:moveTo>
                    <a:pt x="994" y="1"/>
                  </a:moveTo>
                  <a:cubicBezTo>
                    <a:pt x="941" y="1"/>
                    <a:pt x="887" y="12"/>
                    <a:pt x="835" y="36"/>
                  </a:cubicBezTo>
                  <a:cubicBezTo>
                    <a:pt x="0" y="488"/>
                    <a:pt x="1805" y="1972"/>
                    <a:pt x="2271" y="2171"/>
                  </a:cubicBezTo>
                  <a:cubicBezTo>
                    <a:pt x="2503" y="2271"/>
                    <a:pt x="2789" y="2449"/>
                    <a:pt x="3062" y="2449"/>
                  </a:cubicBezTo>
                  <a:cubicBezTo>
                    <a:pt x="3151" y="2449"/>
                    <a:pt x="3238" y="2431"/>
                    <a:pt x="3321" y="2385"/>
                  </a:cubicBezTo>
                  <a:cubicBezTo>
                    <a:pt x="3517" y="2257"/>
                    <a:pt x="3571" y="1995"/>
                    <a:pt x="3443" y="1802"/>
                  </a:cubicBezTo>
                  <a:cubicBezTo>
                    <a:pt x="3298" y="1580"/>
                    <a:pt x="3128" y="1399"/>
                    <a:pt x="2953" y="1227"/>
                  </a:cubicBezTo>
                  <a:cubicBezTo>
                    <a:pt x="2412" y="727"/>
                    <a:pt x="1827" y="296"/>
                    <a:pt x="1129" y="26"/>
                  </a:cubicBezTo>
                  <a:cubicBezTo>
                    <a:pt x="1086" y="9"/>
                    <a:pt x="1040" y="1"/>
                    <a:pt x="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240125" y="3507025"/>
              <a:ext cx="91150" cy="53650"/>
            </a:xfrm>
            <a:custGeom>
              <a:avLst/>
              <a:gdLst/>
              <a:ahLst/>
              <a:cxnLst/>
              <a:rect l="l" t="t" r="r" b="b"/>
              <a:pathLst>
                <a:path w="3646" h="2146" extrusionOk="0">
                  <a:moveTo>
                    <a:pt x="847" y="1"/>
                  </a:moveTo>
                  <a:cubicBezTo>
                    <a:pt x="778" y="1"/>
                    <a:pt x="708" y="18"/>
                    <a:pt x="646" y="56"/>
                  </a:cubicBezTo>
                  <a:cubicBezTo>
                    <a:pt x="0" y="526"/>
                    <a:pt x="1294" y="1415"/>
                    <a:pt x="1677" y="1655"/>
                  </a:cubicBezTo>
                  <a:cubicBezTo>
                    <a:pt x="2135" y="1923"/>
                    <a:pt x="2628" y="2122"/>
                    <a:pt x="3170" y="2145"/>
                  </a:cubicBezTo>
                  <a:cubicBezTo>
                    <a:pt x="3174" y="2145"/>
                    <a:pt x="3178" y="2145"/>
                    <a:pt x="3182" y="2145"/>
                  </a:cubicBezTo>
                  <a:cubicBezTo>
                    <a:pt x="3284" y="2145"/>
                    <a:pt x="3387" y="2108"/>
                    <a:pt x="3468" y="2032"/>
                  </a:cubicBezTo>
                  <a:cubicBezTo>
                    <a:pt x="3640" y="1872"/>
                    <a:pt x="3645" y="1601"/>
                    <a:pt x="3482" y="1431"/>
                  </a:cubicBezTo>
                  <a:cubicBezTo>
                    <a:pt x="2766" y="742"/>
                    <a:pt x="1893" y="280"/>
                    <a:pt x="938" y="11"/>
                  </a:cubicBezTo>
                  <a:cubicBezTo>
                    <a:pt x="908" y="4"/>
                    <a:pt x="878" y="1"/>
                    <a:pt x="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2155650" y="1923775"/>
            <a:ext cx="4832700" cy="17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title" idx="2" hasCustomPrompt="1"/>
          </p:nvPr>
        </p:nvSpPr>
        <p:spPr>
          <a:xfrm>
            <a:off x="4033400" y="897350"/>
            <a:ext cx="1073100" cy="94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3"/>
          <p:cNvSpPr txBox="1">
            <a:spLocks noGrp="1"/>
          </p:cNvSpPr>
          <p:nvPr>
            <p:ph type="subTitle" idx="1"/>
          </p:nvPr>
        </p:nvSpPr>
        <p:spPr>
          <a:xfrm>
            <a:off x="2155650" y="3852050"/>
            <a:ext cx="4832700" cy="4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1116450" y="1609100"/>
            <a:ext cx="6911100" cy="29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71" name="Google Shape;71;p4"/>
          <p:cNvGrpSpPr/>
          <p:nvPr/>
        </p:nvGrpSpPr>
        <p:grpSpPr>
          <a:xfrm>
            <a:off x="-123950" y="-41775"/>
            <a:ext cx="1497256" cy="1464873"/>
            <a:chOff x="-76200" y="-76199"/>
            <a:chExt cx="1497256" cy="1464873"/>
          </a:xfrm>
        </p:grpSpPr>
        <p:sp>
          <p:nvSpPr>
            <p:cNvPr id="72" name="Google Shape;72;p4"/>
            <p:cNvSpPr/>
            <p:nvPr/>
          </p:nvSpPr>
          <p:spPr>
            <a:xfrm rot="10800000" flipH="1">
              <a:off x="-76200" y="-76199"/>
              <a:ext cx="1497256" cy="1464873"/>
            </a:xfrm>
            <a:custGeom>
              <a:avLst/>
              <a:gdLst/>
              <a:ahLst/>
              <a:cxnLst/>
              <a:rect l="l" t="t" r="r" b="b"/>
              <a:pathLst>
                <a:path w="33567" h="32841" extrusionOk="0">
                  <a:moveTo>
                    <a:pt x="0" y="1"/>
                  </a:moveTo>
                  <a:lnTo>
                    <a:pt x="0" y="32796"/>
                  </a:lnTo>
                  <a:lnTo>
                    <a:pt x="33567" y="32840"/>
                  </a:lnTo>
                  <a:cubicBezTo>
                    <a:pt x="33358" y="30630"/>
                    <a:pt x="32217" y="28523"/>
                    <a:pt x="30482" y="27140"/>
                  </a:cubicBezTo>
                  <a:cubicBezTo>
                    <a:pt x="26846" y="24240"/>
                    <a:pt x="21278" y="24715"/>
                    <a:pt x="17785" y="21644"/>
                  </a:cubicBezTo>
                  <a:cubicBezTo>
                    <a:pt x="15458" y="19600"/>
                    <a:pt x="14563" y="16429"/>
                    <a:pt x="13494" y="13522"/>
                  </a:cubicBezTo>
                  <a:cubicBezTo>
                    <a:pt x="12337" y="10374"/>
                    <a:pt x="10829" y="7303"/>
                    <a:pt x="8594" y="4803"/>
                  </a:cubicBezTo>
                  <a:cubicBezTo>
                    <a:pt x="6359" y="2301"/>
                    <a:pt x="3330" y="40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73;p4"/>
            <p:cNvGrpSpPr/>
            <p:nvPr/>
          </p:nvGrpSpPr>
          <p:grpSpPr>
            <a:xfrm>
              <a:off x="219075" y="216575"/>
              <a:ext cx="276675" cy="189000"/>
              <a:chOff x="3405250" y="2055225"/>
              <a:chExt cx="276675" cy="189000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3405250" y="2185150"/>
                <a:ext cx="104975" cy="59075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2363" extrusionOk="0">
                    <a:moveTo>
                      <a:pt x="1493" y="1"/>
                    </a:moveTo>
                    <a:cubicBezTo>
                      <a:pt x="1479" y="1"/>
                      <a:pt x="1466" y="1"/>
                      <a:pt x="1452" y="1"/>
                    </a:cubicBezTo>
                    <a:cubicBezTo>
                      <a:pt x="1123" y="10"/>
                      <a:pt x="792" y="61"/>
                      <a:pt x="473" y="211"/>
                    </a:cubicBezTo>
                    <a:cubicBezTo>
                      <a:pt x="380" y="256"/>
                      <a:pt x="293" y="322"/>
                      <a:pt x="226" y="411"/>
                    </a:cubicBezTo>
                    <a:cubicBezTo>
                      <a:pt x="0" y="705"/>
                      <a:pt x="58" y="1124"/>
                      <a:pt x="351" y="1350"/>
                    </a:cubicBezTo>
                    <a:lnTo>
                      <a:pt x="391" y="1381"/>
                    </a:lnTo>
                    <a:cubicBezTo>
                      <a:pt x="641" y="1572"/>
                      <a:pt x="876" y="1695"/>
                      <a:pt x="1109" y="1810"/>
                    </a:cubicBezTo>
                    <a:cubicBezTo>
                      <a:pt x="1342" y="1920"/>
                      <a:pt x="1571" y="2012"/>
                      <a:pt x="1803" y="2092"/>
                    </a:cubicBezTo>
                    <a:cubicBezTo>
                      <a:pt x="2034" y="2173"/>
                      <a:pt x="2270" y="2239"/>
                      <a:pt x="2519" y="2288"/>
                    </a:cubicBezTo>
                    <a:cubicBezTo>
                      <a:pt x="2731" y="2329"/>
                      <a:pt x="2950" y="2362"/>
                      <a:pt x="3200" y="2362"/>
                    </a:cubicBezTo>
                    <a:cubicBezTo>
                      <a:pt x="3245" y="2362"/>
                      <a:pt x="3291" y="2361"/>
                      <a:pt x="3339" y="2359"/>
                    </a:cubicBezTo>
                    <a:lnTo>
                      <a:pt x="3403" y="2357"/>
                    </a:lnTo>
                    <a:cubicBezTo>
                      <a:pt x="3514" y="2351"/>
                      <a:pt x="3629" y="2319"/>
                      <a:pt x="3733" y="2257"/>
                    </a:cubicBezTo>
                    <a:cubicBezTo>
                      <a:pt x="4081" y="2054"/>
                      <a:pt x="4198" y="1609"/>
                      <a:pt x="3994" y="1260"/>
                    </a:cubicBezTo>
                    <a:cubicBezTo>
                      <a:pt x="3816" y="954"/>
                      <a:pt x="3567" y="727"/>
                      <a:pt x="3299" y="543"/>
                    </a:cubicBezTo>
                    <a:cubicBezTo>
                      <a:pt x="3028" y="359"/>
                      <a:pt x="2727" y="223"/>
                      <a:pt x="2416" y="134"/>
                    </a:cubicBezTo>
                    <a:cubicBezTo>
                      <a:pt x="2116" y="47"/>
                      <a:pt x="1807" y="1"/>
                      <a:pt x="14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3568250" y="2055225"/>
                <a:ext cx="113675" cy="62875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2515" extrusionOk="0">
                    <a:moveTo>
                      <a:pt x="1085" y="1"/>
                    </a:moveTo>
                    <a:cubicBezTo>
                      <a:pt x="942" y="1"/>
                      <a:pt x="796" y="10"/>
                      <a:pt x="645" y="33"/>
                    </a:cubicBezTo>
                    <a:cubicBezTo>
                      <a:pt x="520" y="53"/>
                      <a:pt x="400" y="107"/>
                      <a:pt x="296" y="196"/>
                    </a:cubicBezTo>
                    <a:cubicBezTo>
                      <a:pt x="22" y="443"/>
                      <a:pt x="0" y="862"/>
                      <a:pt x="245" y="1137"/>
                    </a:cubicBezTo>
                    <a:cubicBezTo>
                      <a:pt x="489" y="1408"/>
                      <a:pt x="759" y="1603"/>
                      <a:pt x="1036" y="1776"/>
                    </a:cubicBezTo>
                    <a:cubicBezTo>
                      <a:pt x="1316" y="1945"/>
                      <a:pt x="1605" y="2085"/>
                      <a:pt x="1906" y="2200"/>
                    </a:cubicBezTo>
                    <a:cubicBezTo>
                      <a:pt x="2205" y="2316"/>
                      <a:pt x="2513" y="2405"/>
                      <a:pt x="2834" y="2459"/>
                    </a:cubicBezTo>
                    <a:cubicBezTo>
                      <a:pt x="3033" y="2491"/>
                      <a:pt x="3237" y="2514"/>
                      <a:pt x="3448" y="2514"/>
                    </a:cubicBezTo>
                    <a:cubicBezTo>
                      <a:pt x="3577" y="2514"/>
                      <a:pt x="3708" y="2506"/>
                      <a:pt x="3844" y="2486"/>
                    </a:cubicBezTo>
                    <a:cubicBezTo>
                      <a:pt x="3983" y="2467"/>
                      <a:pt x="4114" y="2407"/>
                      <a:pt x="4225" y="2307"/>
                    </a:cubicBezTo>
                    <a:cubicBezTo>
                      <a:pt x="4523" y="2038"/>
                      <a:pt x="4546" y="1581"/>
                      <a:pt x="4277" y="1283"/>
                    </a:cubicBezTo>
                    <a:cubicBezTo>
                      <a:pt x="4036" y="1013"/>
                      <a:pt x="3763" y="823"/>
                      <a:pt x="3481" y="661"/>
                    </a:cubicBezTo>
                    <a:cubicBezTo>
                      <a:pt x="3199" y="498"/>
                      <a:pt x="2904" y="369"/>
                      <a:pt x="2601" y="269"/>
                    </a:cubicBezTo>
                    <a:cubicBezTo>
                      <a:pt x="2297" y="167"/>
                      <a:pt x="1985" y="92"/>
                      <a:pt x="1662" y="44"/>
                    </a:cubicBezTo>
                    <a:cubicBezTo>
                      <a:pt x="1474" y="19"/>
                      <a:pt x="1283" y="1"/>
                      <a:pt x="10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" name="Google Shape;76;p4"/>
          <p:cNvGrpSpPr/>
          <p:nvPr/>
        </p:nvGrpSpPr>
        <p:grpSpPr>
          <a:xfrm>
            <a:off x="5780075" y="3565015"/>
            <a:ext cx="3487875" cy="1620259"/>
            <a:chOff x="5827825" y="3530591"/>
            <a:chExt cx="3487875" cy="1620259"/>
          </a:xfrm>
        </p:grpSpPr>
        <p:sp>
          <p:nvSpPr>
            <p:cNvPr id="77" name="Google Shape;77;p4"/>
            <p:cNvSpPr/>
            <p:nvPr/>
          </p:nvSpPr>
          <p:spPr>
            <a:xfrm rot="10800000" flipH="1">
              <a:off x="6166525" y="3530591"/>
              <a:ext cx="3129917" cy="1612910"/>
            </a:xfrm>
            <a:custGeom>
              <a:avLst/>
              <a:gdLst/>
              <a:ahLst/>
              <a:cxnLst/>
              <a:rect l="l" t="t" r="r" b="b"/>
              <a:pathLst>
                <a:path w="40045" h="20636" extrusionOk="0">
                  <a:moveTo>
                    <a:pt x="1" y="1"/>
                  </a:moveTo>
                  <a:cubicBezTo>
                    <a:pt x="1861" y="119"/>
                    <a:pt x="4200" y="1240"/>
                    <a:pt x="5578" y="2495"/>
                  </a:cubicBezTo>
                  <a:cubicBezTo>
                    <a:pt x="6956" y="3750"/>
                    <a:pt x="8040" y="5287"/>
                    <a:pt x="9143" y="6790"/>
                  </a:cubicBezTo>
                  <a:cubicBezTo>
                    <a:pt x="10568" y="8727"/>
                    <a:pt x="12063" y="10649"/>
                    <a:pt x="13945" y="12146"/>
                  </a:cubicBezTo>
                  <a:cubicBezTo>
                    <a:pt x="15794" y="13617"/>
                    <a:pt x="18070" y="14663"/>
                    <a:pt x="20430" y="14663"/>
                  </a:cubicBezTo>
                  <a:cubicBezTo>
                    <a:pt x="20472" y="14663"/>
                    <a:pt x="20514" y="14663"/>
                    <a:pt x="20556" y="14662"/>
                  </a:cubicBezTo>
                  <a:cubicBezTo>
                    <a:pt x="22596" y="14630"/>
                    <a:pt x="24536" y="13828"/>
                    <a:pt x="26417" y="13034"/>
                  </a:cubicBezTo>
                  <a:cubicBezTo>
                    <a:pt x="28297" y="12240"/>
                    <a:pt x="30232" y="11431"/>
                    <a:pt x="32273" y="11382"/>
                  </a:cubicBezTo>
                  <a:cubicBezTo>
                    <a:pt x="32325" y="11381"/>
                    <a:pt x="32377" y="11381"/>
                    <a:pt x="32429" y="11381"/>
                  </a:cubicBezTo>
                  <a:cubicBezTo>
                    <a:pt x="34424" y="11381"/>
                    <a:pt x="36535" y="12274"/>
                    <a:pt x="37417" y="14059"/>
                  </a:cubicBezTo>
                  <a:cubicBezTo>
                    <a:pt x="37952" y="15142"/>
                    <a:pt x="37975" y="16395"/>
                    <a:pt x="38214" y="17577"/>
                  </a:cubicBezTo>
                  <a:cubicBezTo>
                    <a:pt x="38454" y="18760"/>
                    <a:pt x="38911" y="20217"/>
                    <a:pt x="40044" y="20635"/>
                  </a:cubicBezTo>
                  <a:lnTo>
                    <a:pt x="400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5827825" y="4098600"/>
              <a:ext cx="3487875" cy="1052250"/>
            </a:xfrm>
            <a:custGeom>
              <a:avLst/>
              <a:gdLst/>
              <a:ahLst/>
              <a:cxnLst/>
              <a:rect l="l" t="t" r="r" b="b"/>
              <a:pathLst>
                <a:path w="139515" h="42090" extrusionOk="0">
                  <a:moveTo>
                    <a:pt x="0" y="42090"/>
                  </a:moveTo>
                  <a:cubicBezTo>
                    <a:pt x="10396" y="33294"/>
                    <a:pt x="23921" y="27677"/>
                    <a:pt x="37381" y="25608"/>
                  </a:cubicBezTo>
                  <a:cubicBezTo>
                    <a:pt x="56830" y="22619"/>
                    <a:pt x="76574" y="30395"/>
                    <a:pt x="96248" y="30023"/>
                  </a:cubicBezTo>
                  <a:cubicBezTo>
                    <a:pt x="113799" y="29691"/>
                    <a:pt x="139515" y="17554"/>
                    <a:pt x="139515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717725" y="387100"/>
            <a:ext cx="7708500" cy="10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ort Stack"/>
              <a:buNone/>
              <a:defRPr b="1">
                <a:solidFill>
                  <a:schemeClr val="accent6"/>
                </a:solidFill>
                <a:latin typeface="Short Stack"/>
                <a:ea typeface="Short Stack"/>
                <a:cs typeface="Short Stack"/>
                <a:sym typeface="Short St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ort Stack"/>
              <a:buNone/>
              <a:defRPr sz="3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ort Stack"/>
              <a:buNone/>
              <a:defRPr sz="3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ort Stack"/>
              <a:buNone/>
              <a:defRPr sz="3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ort Stack"/>
              <a:buNone/>
              <a:defRPr sz="3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ort Stack"/>
              <a:buNone/>
              <a:defRPr sz="3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ort Stack"/>
              <a:buNone/>
              <a:defRPr sz="3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ort Stack"/>
              <a:buNone/>
              <a:defRPr sz="3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ort Stack"/>
              <a:buNone/>
              <a:defRPr sz="3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7751630" y="-42950"/>
            <a:ext cx="1392405" cy="3010727"/>
          </a:xfrm>
          <a:custGeom>
            <a:avLst/>
            <a:gdLst/>
            <a:ahLst/>
            <a:cxnLst/>
            <a:rect l="l" t="t" r="r" b="b"/>
            <a:pathLst>
              <a:path w="30712" h="66407" extrusionOk="0">
                <a:moveTo>
                  <a:pt x="1" y="0"/>
                </a:moveTo>
                <a:lnTo>
                  <a:pt x="1" y="0"/>
                </a:lnTo>
                <a:cubicBezTo>
                  <a:pt x="6629" y="5401"/>
                  <a:pt x="10846" y="13654"/>
                  <a:pt x="11344" y="22189"/>
                </a:cubicBezTo>
                <a:cubicBezTo>
                  <a:pt x="11650" y="27451"/>
                  <a:pt x="10611" y="32717"/>
                  <a:pt x="10855" y="37983"/>
                </a:cubicBezTo>
                <a:cubicBezTo>
                  <a:pt x="11419" y="50163"/>
                  <a:pt x="19469" y="61687"/>
                  <a:pt x="30711" y="66407"/>
                </a:cubicBezTo>
                <a:lnTo>
                  <a:pt x="30711" y="551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8216325" y="-287400"/>
            <a:ext cx="972700" cy="2888625"/>
          </a:xfrm>
          <a:custGeom>
            <a:avLst/>
            <a:gdLst/>
            <a:ahLst/>
            <a:cxnLst/>
            <a:rect l="l" t="t" r="r" b="b"/>
            <a:pathLst>
              <a:path w="38908" h="115545" extrusionOk="0">
                <a:moveTo>
                  <a:pt x="0" y="0"/>
                </a:moveTo>
                <a:cubicBezTo>
                  <a:pt x="0" y="25343"/>
                  <a:pt x="18300" y="47288"/>
                  <a:pt x="28592" y="70447"/>
                </a:cubicBezTo>
                <a:cubicBezTo>
                  <a:pt x="34855" y="84539"/>
                  <a:pt x="38908" y="100124"/>
                  <a:pt x="38908" y="115545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Google Shape;83;p5"/>
          <p:cNvSpPr/>
          <p:nvPr/>
        </p:nvSpPr>
        <p:spPr>
          <a:xfrm>
            <a:off x="0" y="0"/>
            <a:ext cx="2847556" cy="2124017"/>
          </a:xfrm>
          <a:custGeom>
            <a:avLst/>
            <a:gdLst/>
            <a:ahLst/>
            <a:cxnLst/>
            <a:rect l="l" t="t" r="r" b="b"/>
            <a:pathLst>
              <a:path w="33669" h="25114" extrusionOk="0">
                <a:moveTo>
                  <a:pt x="1" y="0"/>
                </a:moveTo>
                <a:lnTo>
                  <a:pt x="1" y="25047"/>
                </a:lnTo>
                <a:cubicBezTo>
                  <a:pt x="248" y="25092"/>
                  <a:pt x="495" y="25114"/>
                  <a:pt x="740" y="25114"/>
                </a:cubicBezTo>
                <a:cubicBezTo>
                  <a:pt x="3303" y="25114"/>
                  <a:pt x="5757" y="22776"/>
                  <a:pt x="7329" y="20668"/>
                </a:cubicBezTo>
                <a:cubicBezTo>
                  <a:pt x="9052" y="18358"/>
                  <a:pt x="10527" y="15650"/>
                  <a:pt x="13090" y="14351"/>
                </a:cubicBezTo>
                <a:cubicBezTo>
                  <a:pt x="14655" y="13556"/>
                  <a:pt x="16445" y="13390"/>
                  <a:pt x="18173" y="13097"/>
                </a:cubicBezTo>
                <a:cubicBezTo>
                  <a:pt x="21535" y="12528"/>
                  <a:pt x="24857" y="11406"/>
                  <a:pt x="27610" y="9382"/>
                </a:cubicBezTo>
                <a:cubicBezTo>
                  <a:pt x="30362" y="7357"/>
                  <a:pt x="33115" y="3385"/>
                  <a:pt x="336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-45375" y="3835500"/>
            <a:ext cx="2191597" cy="1356381"/>
          </a:xfrm>
          <a:custGeom>
            <a:avLst/>
            <a:gdLst/>
            <a:ahLst/>
            <a:cxnLst/>
            <a:rect l="l" t="t" r="r" b="b"/>
            <a:pathLst>
              <a:path w="34739" h="21500" extrusionOk="0">
                <a:moveTo>
                  <a:pt x="0" y="1"/>
                </a:moveTo>
                <a:lnTo>
                  <a:pt x="0" y="21500"/>
                </a:lnTo>
                <a:lnTo>
                  <a:pt x="34738" y="21500"/>
                </a:lnTo>
                <a:cubicBezTo>
                  <a:pt x="32561" y="18004"/>
                  <a:pt x="27933" y="17078"/>
                  <a:pt x="23822" y="16837"/>
                </a:cubicBezTo>
                <a:cubicBezTo>
                  <a:pt x="19710" y="16597"/>
                  <a:pt x="15235" y="16593"/>
                  <a:pt x="12005" y="14038"/>
                </a:cubicBezTo>
                <a:cubicBezTo>
                  <a:pt x="9541" y="12087"/>
                  <a:pt x="8308" y="9022"/>
                  <a:pt x="6817" y="6255"/>
                </a:cubicBezTo>
                <a:cubicBezTo>
                  <a:pt x="5327" y="3488"/>
                  <a:pt x="3098" y="532"/>
                  <a:pt x="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1710936" y="150989"/>
            <a:ext cx="612132" cy="572710"/>
            <a:chOff x="3145550" y="2696550"/>
            <a:chExt cx="446975" cy="418250"/>
          </a:xfrm>
        </p:grpSpPr>
        <p:sp>
          <p:nvSpPr>
            <p:cNvPr id="86" name="Google Shape;86;p5"/>
            <p:cNvSpPr/>
            <p:nvPr/>
          </p:nvSpPr>
          <p:spPr>
            <a:xfrm>
              <a:off x="3307850" y="2880825"/>
              <a:ext cx="86575" cy="86300"/>
            </a:xfrm>
            <a:custGeom>
              <a:avLst/>
              <a:gdLst/>
              <a:ahLst/>
              <a:cxnLst/>
              <a:rect l="l" t="t" r="r" b="b"/>
              <a:pathLst>
                <a:path w="3463" h="3452" extrusionOk="0">
                  <a:moveTo>
                    <a:pt x="621" y="0"/>
                  </a:moveTo>
                  <a:cubicBezTo>
                    <a:pt x="566" y="0"/>
                    <a:pt x="510" y="9"/>
                    <a:pt x="454" y="27"/>
                  </a:cubicBezTo>
                  <a:cubicBezTo>
                    <a:pt x="161" y="119"/>
                    <a:pt x="0" y="431"/>
                    <a:pt x="93" y="723"/>
                  </a:cubicBezTo>
                  <a:cubicBezTo>
                    <a:pt x="196" y="1046"/>
                    <a:pt x="347" y="1320"/>
                    <a:pt x="513" y="1582"/>
                  </a:cubicBezTo>
                  <a:cubicBezTo>
                    <a:pt x="683" y="1842"/>
                    <a:pt x="870" y="2083"/>
                    <a:pt x="1075" y="2308"/>
                  </a:cubicBezTo>
                  <a:cubicBezTo>
                    <a:pt x="1279" y="2534"/>
                    <a:pt x="1500" y="2743"/>
                    <a:pt x="1745" y="2931"/>
                  </a:cubicBezTo>
                  <a:cubicBezTo>
                    <a:pt x="1990" y="3118"/>
                    <a:pt x="2253" y="3290"/>
                    <a:pt x="2568" y="3411"/>
                  </a:cubicBezTo>
                  <a:cubicBezTo>
                    <a:pt x="2636" y="3437"/>
                    <a:pt x="2709" y="3451"/>
                    <a:pt x="2784" y="3451"/>
                  </a:cubicBezTo>
                  <a:cubicBezTo>
                    <a:pt x="2845" y="3451"/>
                    <a:pt x="2906" y="3442"/>
                    <a:pt x="2967" y="3422"/>
                  </a:cubicBezTo>
                  <a:cubicBezTo>
                    <a:pt x="3286" y="3321"/>
                    <a:pt x="3462" y="2980"/>
                    <a:pt x="3360" y="2662"/>
                  </a:cubicBezTo>
                  <a:cubicBezTo>
                    <a:pt x="3256" y="2341"/>
                    <a:pt x="3101" y="2069"/>
                    <a:pt x="2929" y="1813"/>
                  </a:cubicBezTo>
                  <a:cubicBezTo>
                    <a:pt x="2755" y="1558"/>
                    <a:pt x="2559" y="1324"/>
                    <a:pt x="2345" y="1108"/>
                  </a:cubicBezTo>
                  <a:cubicBezTo>
                    <a:pt x="2132" y="889"/>
                    <a:pt x="1901" y="688"/>
                    <a:pt x="1653" y="505"/>
                  </a:cubicBezTo>
                  <a:cubicBezTo>
                    <a:pt x="1401" y="324"/>
                    <a:pt x="1135" y="157"/>
                    <a:pt x="819" y="37"/>
                  </a:cubicBezTo>
                  <a:cubicBezTo>
                    <a:pt x="756" y="13"/>
                    <a:pt x="689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3337900" y="3042875"/>
              <a:ext cx="81725" cy="71925"/>
            </a:xfrm>
            <a:custGeom>
              <a:avLst/>
              <a:gdLst/>
              <a:ahLst/>
              <a:cxnLst/>
              <a:rect l="l" t="t" r="r" b="b"/>
              <a:pathLst>
                <a:path w="3269" h="2877" extrusionOk="0">
                  <a:moveTo>
                    <a:pt x="648" y="0"/>
                  </a:moveTo>
                  <a:cubicBezTo>
                    <a:pt x="583" y="0"/>
                    <a:pt x="517" y="11"/>
                    <a:pt x="455" y="33"/>
                  </a:cubicBezTo>
                  <a:cubicBezTo>
                    <a:pt x="156" y="139"/>
                    <a:pt x="0" y="465"/>
                    <a:pt x="105" y="764"/>
                  </a:cubicBezTo>
                  <a:cubicBezTo>
                    <a:pt x="206" y="1047"/>
                    <a:pt x="350" y="1278"/>
                    <a:pt x="509" y="1495"/>
                  </a:cubicBezTo>
                  <a:cubicBezTo>
                    <a:pt x="667" y="1709"/>
                    <a:pt x="846" y="1902"/>
                    <a:pt x="1039" y="2079"/>
                  </a:cubicBezTo>
                  <a:cubicBezTo>
                    <a:pt x="1230" y="2255"/>
                    <a:pt x="1439" y="2415"/>
                    <a:pt x="1668" y="2550"/>
                  </a:cubicBezTo>
                  <a:cubicBezTo>
                    <a:pt x="1897" y="2684"/>
                    <a:pt x="2142" y="2802"/>
                    <a:pt x="2435" y="2864"/>
                  </a:cubicBezTo>
                  <a:cubicBezTo>
                    <a:pt x="2477" y="2872"/>
                    <a:pt x="2520" y="2877"/>
                    <a:pt x="2564" y="2877"/>
                  </a:cubicBezTo>
                  <a:cubicBezTo>
                    <a:pt x="2634" y="2877"/>
                    <a:pt x="2705" y="2866"/>
                    <a:pt x="2774" y="2841"/>
                  </a:cubicBezTo>
                  <a:cubicBezTo>
                    <a:pt x="3099" y="2726"/>
                    <a:pt x="3268" y="2368"/>
                    <a:pt x="3152" y="2043"/>
                  </a:cubicBezTo>
                  <a:cubicBezTo>
                    <a:pt x="3052" y="1760"/>
                    <a:pt x="2904" y="1534"/>
                    <a:pt x="2740" y="1323"/>
                  </a:cubicBezTo>
                  <a:cubicBezTo>
                    <a:pt x="2575" y="1115"/>
                    <a:pt x="2391" y="930"/>
                    <a:pt x="2190" y="763"/>
                  </a:cubicBezTo>
                  <a:cubicBezTo>
                    <a:pt x="1989" y="595"/>
                    <a:pt x="1774" y="444"/>
                    <a:pt x="1540" y="314"/>
                  </a:cubicBezTo>
                  <a:cubicBezTo>
                    <a:pt x="1305" y="186"/>
                    <a:pt x="1056" y="73"/>
                    <a:pt x="763" y="11"/>
                  </a:cubicBezTo>
                  <a:cubicBezTo>
                    <a:pt x="726" y="4"/>
                    <a:pt x="687" y="0"/>
                    <a:pt x="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145550" y="2876950"/>
              <a:ext cx="90250" cy="86575"/>
            </a:xfrm>
            <a:custGeom>
              <a:avLst/>
              <a:gdLst/>
              <a:ahLst/>
              <a:cxnLst/>
              <a:rect l="l" t="t" r="r" b="b"/>
              <a:pathLst>
                <a:path w="3610" h="3463" extrusionOk="0">
                  <a:moveTo>
                    <a:pt x="624" y="1"/>
                  </a:moveTo>
                  <a:cubicBezTo>
                    <a:pt x="562" y="1"/>
                    <a:pt x="499" y="11"/>
                    <a:pt x="438" y="32"/>
                  </a:cubicBezTo>
                  <a:cubicBezTo>
                    <a:pt x="150" y="135"/>
                    <a:pt x="0" y="451"/>
                    <a:pt x="103" y="739"/>
                  </a:cubicBezTo>
                  <a:cubicBezTo>
                    <a:pt x="220" y="1065"/>
                    <a:pt x="387" y="1339"/>
                    <a:pt x="566" y="1603"/>
                  </a:cubicBezTo>
                  <a:cubicBezTo>
                    <a:pt x="747" y="1864"/>
                    <a:pt x="948" y="2106"/>
                    <a:pt x="1164" y="2331"/>
                  </a:cubicBezTo>
                  <a:cubicBezTo>
                    <a:pt x="1381" y="2557"/>
                    <a:pt x="1614" y="2764"/>
                    <a:pt x="1870" y="2952"/>
                  </a:cubicBezTo>
                  <a:cubicBezTo>
                    <a:pt x="2127" y="3138"/>
                    <a:pt x="2401" y="3309"/>
                    <a:pt x="2725" y="3426"/>
                  </a:cubicBezTo>
                  <a:cubicBezTo>
                    <a:pt x="2790" y="3450"/>
                    <a:pt x="2860" y="3462"/>
                    <a:pt x="2931" y="3462"/>
                  </a:cubicBezTo>
                  <a:cubicBezTo>
                    <a:pt x="2999" y="3462"/>
                    <a:pt x="3068" y="3451"/>
                    <a:pt x="3136" y="3426"/>
                  </a:cubicBezTo>
                  <a:cubicBezTo>
                    <a:pt x="3448" y="3312"/>
                    <a:pt x="3610" y="2967"/>
                    <a:pt x="3496" y="2655"/>
                  </a:cubicBezTo>
                  <a:cubicBezTo>
                    <a:pt x="3378" y="2330"/>
                    <a:pt x="3208" y="2057"/>
                    <a:pt x="3022" y="1800"/>
                  </a:cubicBezTo>
                  <a:cubicBezTo>
                    <a:pt x="2836" y="1547"/>
                    <a:pt x="2628" y="1312"/>
                    <a:pt x="2401" y="1095"/>
                  </a:cubicBezTo>
                  <a:cubicBezTo>
                    <a:pt x="2176" y="878"/>
                    <a:pt x="1935" y="677"/>
                    <a:pt x="1674" y="495"/>
                  </a:cubicBezTo>
                  <a:cubicBezTo>
                    <a:pt x="1410" y="317"/>
                    <a:pt x="1134" y="150"/>
                    <a:pt x="809" y="33"/>
                  </a:cubicBezTo>
                  <a:cubicBezTo>
                    <a:pt x="750" y="12"/>
                    <a:pt x="688" y="1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3153950" y="2696550"/>
              <a:ext cx="69700" cy="63800"/>
            </a:xfrm>
            <a:custGeom>
              <a:avLst/>
              <a:gdLst/>
              <a:ahLst/>
              <a:cxnLst/>
              <a:rect l="l" t="t" r="r" b="b"/>
              <a:pathLst>
                <a:path w="2788" h="2552" extrusionOk="0">
                  <a:moveTo>
                    <a:pt x="659" y="0"/>
                  </a:moveTo>
                  <a:cubicBezTo>
                    <a:pt x="614" y="0"/>
                    <a:pt x="569" y="5"/>
                    <a:pt x="525" y="15"/>
                  </a:cubicBezTo>
                  <a:cubicBezTo>
                    <a:pt x="201" y="92"/>
                    <a:pt x="0" y="415"/>
                    <a:pt x="77" y="740"/>
                  </a:cubicBezTo>
                  <a:cubicBezTo>
                    <a:pt x="137" y="995"/>
                    <a:pt x="244" y="1200"/>
                    <a:pt x="364" y="1391"/>
                  </a:cubicBezTo>
                  <a:cubicBezTo>
                    <a:pt x="487" y="1581"/>
                    <a:pt x="627" y="1749"/>
                    <a:pt x="782" y="1900"/>
                  </a:cubicBezTo>
                  <a:cubicBezTo>
                    <a:pt x="937" y="2053"/>
                    <a:pt x="1109" y="2188"/>
                    <a:pt x="1302" y="2299"/>
                  </a:cubicBezTo>
                  <a:cubicBezTo>
                    <a:pt x="1495" y="2411"/>
                    <a:pt x="1705" y="2504"/>
                    <a:pt x="1963" y="2545"/>
                  </a:cubicBezTo>
                  <a:cubicBezTo>
                    <a:pt x="1995" y="2549"/>
                    <a:pt x="2027" y="2552"/>
                    <a:pt x="2060" y="2552"/>
                  </a:cubicBezTo>
                  <a:cubicBezTo>
                    <a:pt x="2112" y="2552"/>
                    <a:pt x="2165" y="2546"/>
                    <a:pt x="2217" y="2534"/>
                  </a:cubicBezTo>
                  <a:cubicBezTo>
                    <a:pt x="2570" y="2449"/>
                    <a:pt x="2788" y="2096"/>
                    <a:pt x="2704" y="1742"/>
                  </a:cubicBezTo>
                  <a:cubicBezTo>
                    <a:pt x="2642" y="1487"/>
                    <a:pt x="2533" y="1287"/>
                    <a:pt x="2406" y="1102"/>
                  </a:cubicBezTo>
                  <a:cubicBezTo>
                    <a:pt x="2279" y="920"/>
                    <a:pt x="2132" y="758"/>
                    <a:pt x="1967" y="617"/>
                  </a:cubicBezTo>
                  <a:cubicBezTo>
                    <a:pt x="1802" y="473"/>
                    <a:pt x="1623" y="347"/>
                    <a:pt x="1426" y="240"/>
                  </a:cubicBezTo>
                  <a:cubicBezTo>
                    <a:pt x="1227" y="137"/>
                    <a:pt x="1014" y="47"/>
                    <a:pt x="755" y="7"/>
                  </a:cubicBezTo>
                  <a:cubicBezTo>
                    <a:pt x="723" y="3"/>
                    <a:pt x="691" y="0"/>
                    <a:pt x="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336800" y="2725250"/>
              <a:ext cx="113475" cy="106100"/>
            </a:xfrm>
            <a:custGeom>
              <a:avLst/>
              <a:gdLst/>
              <a:ahLst/>
              <a:cxnLst/>
              <a:rect l="l" t="t" r="r" b="b"/>
              <a:pathLst>
                <a:path w="4539" h="4244" extrusionOk="0">
                  <a:moveTo>
                    <a:pt x="608" y="0"/>
                  </a:moveTo>
                  <a:cubicBezTo>
                    <a:pt x="528" y="0"/>
                    <a:pt x="448" y="18"/>
                    <a:pt x="372" y="56"/>
                  </a:cubicBezTo>
                  <a:cubicBezTo>
                    <a:pt x="109" y="187"/>
                    <a:pt x="0" y="505"/>
                    <a:pt x="131" y="768"/>
                  </a:cubicBezTo>
                  <a:cubicBezTo>
                    <a:pt x="324" y="1158"/>
                    <a:pt x="566" y="1495"/>
                    <a:pt x="818" y="1822"/>
                  </a:cubicBezTo>
                  <a:cubicBezTo>
                    <a:pt x="1076" y="2144"/>
                    <a:pt x="1352" y="2449"/>
                    <a:pt x="1642" y="2734"/>
                  </a:cubicBezTo>
                  <a:cubicBezTo>
                    <a:pt x="1932" y="3023"/>
                    <a:pt x="2239" y="3291"/>
                    <a:pt x="2569" y="3540"/>
                  </a:cubicBezTo>
                  <a:cubicBezTo>
                    <a:pt x="2899" y="3786"/>
                    <a:pt x="3243" y="4017"/>
                    <a:pt x="3640" y="4193"/>
                  </a:cubicBezTo>
                  <a:cubicBezTo>
                    <a:pt x="3714" y="4226"/>
                    <a:pt x="3795" y="4243"/>
                    <a:pt x="3878" y="4243"/>
                  </a:cubicBezTo>
                  <a:cubicBezTo>
                    <a:pt x="3965" y="4243"/>
                    <a:pt x="4053" y="4224"/>
                    <a:pt x="4136" y="4183"/>
                  </a:cubicBezTo>
                  <a:cubicBezTo>
                    <a:pt x="4422" y="4039"/>
                    <a:pt x="4538" y="3692"/>
                    <a:pt x="4395" y="3406"/>
                  </a:cubicBezTo>
                  <a:cubicBezTo>
                    <a:pt x="4201" y="3017"/>
                    <a:pt x="3957" y="2681"/>
                    <a:pt x="3696" y="2363"/>
                  </a:cubicBezTo>
                  <a:cubicBezTo>
                    <a:pt x="3435" y="2045"/>
                    <a:pt x="3152" y="1750"/>
                    <a:pt x="2853" y="1472"/>
                  </a:cubicBezTo>
                  <a:cubicBezTo>
                    <a:pt x="2553" y="1193"/>
                    <a:pt x="2238" y="931"/>
                    <a:pt x="1905" y="688"/>
                  </a:cubicBezTo>
                  <a:cubicBezTo>
                    <a:pt x="1567" y="450"/>
                    <a:pt x="1220" y="221"/>
                    <a:pt x="823" y="45"/>
                  </a:cubicBezTo>
                  <a:cubicBezTo>
                    <a:pt x="756" y="16"/>
                    <a:pt x="683" y="0"/>
                    <a:pt x="6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3526400" y="2995725"/>
              <a:ext cx="66125" cy="66525"/>
            </a:xfrm>
            <a:custGeom>
              <a:avLst/>
              <a:gdLst/>
              <a:ahLst/>
              <a:cxnLst/>
              <a:rect l="l" t="t" r="r" b="b"/>
              <a:pathLst>
                <a:path w="2645" h="2661" extrusionOk="0">
                  <a:moveTo>
                    <a:pt x="637" y="1"/>
                  </a:moveTo>
                  <a:cubicBezTo>
                    <a:pt x="610" y="1"/>
                    <a:pt x="583" y="2"/>
                    <a:pt x="556" y="6"/>
                  </a:cubicBezTo>
                  <a:cubicBezTo>
                    <a:pt x="227" y="56"/>
                    <a:pt x="1" y="363"/>
                    <a:pt x="51" y="692"/>
                  </a:cubicBezTo>
                  <a:cubicBezTo>
                    <a:pt x="90" y="952"/>
                    <a:pt x="180" y="1166"/>
                    <a:pt x="285" y="1365"/>
                  </a:cubicBezTo>
                  <a:cubicBezTo>
                    <a:pt x="392" y="1563"/>
                    <a:pt x="517" y="1742"/>
                    <a:pt x="661" y="1906"/>
                  </a:cubicBezTo>
                  <a:cubicBezTo>
                    <a:pt x="802" y="2070"/>
                    <a:pt x="963" y="2218"/>
                    <a:pt x="1147" y="2345"/>
                  </a:cubicBezTo>
                  <a:cubicBezTo>
                    <a:pt x="1330" y="2470"/>
                    <a:pt x="1532" y="2582"/>
                    <a:pt x="1786" y="2642"/>
                  </a:cubicBezTo>
                  <a:cubicBezTo>
                    <a:pt x="1836" y="2654"/>
                    <a:pt x="1888" y="2660"/>
                    <a:pt x="1941" y="2660"/>
                  </a:cubicBezTo>
                  <a:cubicBezTo>
                    <a:pt x="1974" y="2660"/>
                    <a:pt x="2006" y="2658"/>
                    <a:pt x="2039" y="2652"/>
                  </a:cubicBezTo>
                  <a:cubicBezTo>
                    <a:pt x="2398" y="2598"/>
                    <a:pt x="2644" y="2262"/>
                    <a:pt x="2589" y="1903"/>
                  </a:cubicBezTo>
                  <a:cubicBezTo>
                    <a:pt x="2548" y="1645"/>
                    <a:pt x="2455" y="1436"/>
                    <a:pt x="2343" y="1242"/>
                  </a:cubicBezTo>
                  <a:cubicBezTo>
                    <a:pt x="2231" y="1049"/>
                    <a:pt x="2097" y="878"/>
                    <a:pt x="1945" y="722"/>
                  </a:cubicBezTo>
                  <a:cubicBezTo>
                    <a:pt x="1793" y="567"/>
                    <a:pt x="1625" y="426"/>
                    <a:pt x="1436" y="305"/>
                  </a:cubicBezTo>
                  <a:cubicBezTo>
                    <a:pt x="1244" y="184"/>
                    <a:pt x="1040" y="77"/>
                    <a:pt x="784" y="18"/>
                  </a:cubicBezTo>
                  <a:cubicBezTo>
                    <a:pt x="736" y="6"/>
                    <a:pt x="687" y="1"/>
                    <a:pt x="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3488075" y="2718275"/>
              <a:ext cx="98550" cy="101550"/>
            </a:xfrm>
            <a:custGeom>
              <a:avLst/>
              <a:gdLst/>
              <a:ahLst/>
              <a:cxnLst/>
              <a:rect l="l" t="t" r="r" b="b"/>
              <a:pathLst>
                <a:path w="3942" h="4062" extrusionOk="0">
                  <a:moveTo>
                    <a:pt x="609" y="1"/>
                  </a:moveTo>
                  <a:cubicBezTo>
                    <a:pt x="547" y="1"/>
                    <a:pt x="485" y="11"/>
                    <a:pt x="424" y="34"/>
                  </a:cubicBezTo>
                  <a:cubicBezTo>
                    <a:pt x="145" y="136"/>
                    <a:pt x="1" y="446"/>
                    <a:pt x="105" y="726"/>
                  </a:cubicBezTo>
                  <a:cubicBezTo>
                    <a:pt x="241" y="1095"/>
                    <a:pt x="432" y="1416"/>
                    <a:pt x="632" y="1728"/>
                  </a:cubicBezTo>
                  <a:cubicBezTo>
                    <a:pt x="838" y="2037"/>
                    <a:pt x="1062" y="2326"/>
                    <a:pt x="1303" y="2600"/>
                  </a:cubicBezTo>
                  <a:cubicBezTo>
                    <a:pt x="1544" y="2876"/>
                    <a:pt x="1803" y="3133"/>
                    <a:pt x="2085" y="3371"/>
                  </a:cubicBezTo>
                  <a:cubicBezTo>
                    <a:pt x="2369" y="3609"/>
                    <a:pt x="2669" y="3830"/>
                    <a:pt x="3023" y="4002"/>
                  </a:cubicBezTo>
                  <a:cubicBezTo>
                    <a:pt x="3101" y="4040"/>
                    <a:pt x="3188" y="4061"/>
                    <a:pt x="3278" y="4061"/>
                  </a:cubicBezTo>
                  <a:cubicBezTo>
                    <a:pt x="3346" y="4061"/>
                    <a:pt x="3416" y="4049"/>
                    <a:pt x="3484" y="4024"/>
                  </a:cubicBezTo>
                  <a:cubicBezTo>
                    <a:pt x="3788" y="3911"/>
                    <a:pt x="3942" y="3573"/>
                    <a:pt x="3828" y="3268"/>
                  </a:cubicBezTo>
                  <a:cubicBezTo>
                    <a:pt x="3690" y="2900"/>
                    <a:pt x="3499" y="2581"/>
                    <a:pt x="3290" y="2277"/>
                  </a:cubicBezTo>
                  <a:cubicBezTo>
                    <a:pt x="3079" y="1973"/>
                    <a:pt x="2847" y="1692"/>
                    <a:pt x="2596" y="1425"/>
                  </a:cubicBezTo>
                  <a:cubicBezTo>
                    <a:pt x="2346" y="1158"/>
                    <a:pt x="2078" y="907"/>
                    <a:pt x="1792" y="674"/>
                  </a:cubicBezTo>
                  <a:cubicBezTo>
                    <a:pt x="1502" y="445"/>
                    <a:pt x="1198" y="225"/>
                    <a:pt x="844" y="54"/>
                  </a:cubicBezTo>
                  <a:cubicBezTo>
                    <a:pt x="772" y="20"/>
                    <a:pt x="691" y="1"/>
                    <a:pt x="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5"/>
          <p:cNvGrpSpPr/>
          <p:nvPr/>
        </p:nvGrpSpPr>
        <p:grpSpPr>
          <a:xfrm rot="1921746">
            <a:off x="8224113" y="1506986"/>
            <a:ext cx="1003348" cy="815185"/>
            <a:chOff x="2763250" y="3099175"/>
            <a:chExt cx="568025" cy="461500"/>
          </a:xfrm>
        </p:grpSpPr>
        <p:sp>
          <p:nvSpPr>
            <p:cNvPr id="94" name="Google Shape;94;p5"/>
            <p:cNvSpPr/>
            <p:nvPr/>
          </p:nvSpPr>
          <p:spPr>
            <a:xfrm>
              <a:off x="2954500" y="3099175"/>
              <a:ext cx="92250" cy="83100"/>
            </a:xfrm>
            <a:custGeom>
              <a:avLst/>
              <a:gdLst/>
              <a:ahLst/>
              <a:cxnLst/>
              <a:rect l="l" t="t" r="r" b="b"/>
              <a:pathLst>
                <a:path w="3690" h="3324" extrusionOk="0">
                  <a:moveTo>
                    <a:pt x="428" y="1"/>
                  </a:moveTo>
                  <a:cubicBezTo>
                    <a:pt x="363" y="1"/>
                    <a:pt x="298" y="17"/>
                    <a:pt x="240" y="52"/>
                  </a:cubicBezTo>
                  <a:cubicBezTo>
                    <a:pt x="62" y="157"/>
                    <a:pt x="1" y="386"/>
                    <a:pt x="106" y="564"/>
                  </a:cubicBezTo>
                  <a:cubicBezTo>
                    <a:pt x="642" y="1432"/>
                    <a:pt x="1374" y="2140"/>
                    <a:pt x="2180" y="2753"/>
                  </a:cubicBezTo>
                  <a:cubicBezTo>
                    <a:pt x="2451" y="2952"/>
                    <a:pt x="2734" y="3139"/>
                    <a:pt x="3051" y="3285"/>
                  </a:cubicBezTo>
                  <a:cubicBezTo>
                    <a:pt x="3105" y="3310"/>
                    <a:pt x="3165" y="3323"/>
                    <a:pt x="3225" y="3323"/>
                  </a:cubicBezTo>
                  <a:cubicBezTo>
                    <a:pt x="3295" y="3323"/>
                    <a:pt x="3366" y="3306"/>
                    <a:pt x="3430" y="3268"/>
                  </a:cubicBezTo>
                  <a:cubicBezTo>
                    <a:pt x="3625" y="3155"/>
                    <a:pt x="3690" y="2904"/>
                    <a:pt x="3576" y="2710"/>
                  </a:cubicBezTo>
                  <a:cubicBezTo>
                    <a:pt x="2838" y="1571"/>
                    <a:pt x="1787" y="660"/>
                    <a:pt x="587" y="35"/>
                  </a:cubicBezTo>
                  <a:cubicBezTo>
                    <a:pt x="537" y="13"/>
                    <a:pt x="483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994475" y="3240700"/>
              <a:ext cx="51325" cy="42900"/>
            </a:xfrm>
            <a:custGeom>
              <a:avLst/>
              <a:gdLst/>
              <a:ahLst/>
              <a:cxnLst/>
              <a:rect l="l" t="t" r="r" b="b"/>
              <a:pathLst>
                <a:path w="2053" h="1716" extrusionOk="0">
                  <a:moveTo>
                    <a:pt x="476" y="1"/>
                  </a:moveTo>
                  <a:cubicBezTo>
                    <a:pt x="221" y="1"/>
                    <a:pt x="1" y="243"/>
                    <a:pt x="54" y="506"/>
                  </a:cubicBezTo>
                  <a:cubicBezTo>
                    <a:pt x="207" y="1171"/>
                    <a:pt x="821" y="1710"/>
                    <a:pt x="1512" y="1716"/>
                  </a:cubicBezTo>
                  <a:cubicBezTo>
                    <a:pt x="1828" y="1710"/>
                    <a:pt x="2052" y="1365"/>
                    <a:pt x="1926" y="1073"/>
                  </a:cubicBezTo>
                  <a:cubicBezTo>
                    <a:pt x="1861" y="906"/>
                    <a:pt x="1766" y="772"/>
                    <a:pt x="1670" y="660"/>
                  </a:cubicBezTo>
                  <a:cubicBezTo>
                    <a:pt x="1370" y="332"/>
                    <a:pt x="1016" y="103"/>
                    <a:pt x="569" y="12"/>
                  </a:cubicBezTo>
                  <a:cubicBezTo>
                    <a:pt x="538" y="4"/>
                    <a:pt x="506" y="1"/>
                    <a:pt x="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3095200" y="3223075"/>
              <a:ext cx="82225" cy="54400"/>
            </a:xfrm>
            <a:custGeom>
              <a:avLst/>
              <a:gdLst/>
              <a:ahLst/>
              <a:cxnLst/>
              <a:rect l="l" t="t" r="r" b="b"/>
              <a:pathLst>
                <a:path w="3289" h="2176" extrusionOk="0">
                  <a:moveTo>
                    <a:pt x="481" y="0"/>
                  </a:moveTo>
                  <a:cubicBezTo>
                    <a:pt x="223" y="0"/>
                    <a:pt x="0" y="290"/>
                    <a:pt x="128" y="548"/>
                  </a:cubicBezTo>
                  <a:cubicBezTo>
                    <a:pt x="243" y="803"/>
                    <a:pt x="412" y="1016"/>
                    <a:pt x="596" y="1211"/>
                  </a:cubicBezTo>
                  <a:cubicBezTo>
                    <a:pt x="1152" y="1766"/>
                    <a:pt x="1899" y="2175"/>
                    <a:pt x="2701" y="2175"/>
                  </a:cubicBezTo>
                  <a:cubicBezTo>
                    <a:pt x="2717" y="2175"/>
                    <a:pt x="2734" y="2175"/>
                    <a:pt x="2750" y="2175"/>
                  </a:cubicBezTo>
                  <a:cubicBezTo>
                    <a:pt x="3106" y="2169"/>
                    <a:pt x="3289" y="1690"/>
                    <a:pt x="3018" y="1451"/>
                  </a:cubicBezTo>
                  <a:cubicBezTo>
                    <a:pt x="2832" y="1273"/>
                    <a:pt x="2635" y="1132"/>
                    <a:pt x="2443" y="1002"/>
                  </a:cubicBezTo>
                  <a:cubicBezTo>
                    <a:pt x="1853" y="623"/>
                    <a:pt x="1281" y="279"/>
                    <a:pt x="616" y="28"/>
                  </a:cubicBezTo>
                  <a:cubicBezTo>
                    <a:pt x="571" y="9"/>
                    <a:pt x="52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154350" y="3354600"/>
              <a:ext cx="87275" cy="49425"/>
            </a:xfrm>
            <a:custGeom>
              <a:avLst/>
              <a:gdLst/>
              <a:ahLst/>
              <a:cxnLst/>
              <a:rect l="l" t="t" r="r" b="b"/>
              <a:pathLst>
                <a:path w="3491" h="1977" extrusionOk="0">
                  <a:moveTo>
                    <a:pt x="962" y="1"/>
                  </a:moveTo>
                  <a:cubicBezTo>
                    <a:pt x="892" y="1"/>
                    <a:pt x="820" y="19"/>
                    <a:pt x="756" y="57"/>
                  </a:cubicBezTo>
                  <a:cubicBezTo>
                    <a:pt x="1" y="620"/>
                    <a:pt x="1810" y="1721"/>
                    <a:pt x="2302" y="1844"/>
                  </a:cubicBezTo>
                  <a:cubicBezTo>
                    <a:pt x="2491" y="1893"/>
                    <a:pt x="2722" y="1976"/>
                    <a:pt x="2939" y="1976"/>
                  </a:cubicBezTo>
                  <a:cubicBezTo>
                    <a:pt x="3062" y="1976"/>
                    <a:pt x="3180" y="1950"/>
                    <a:pt x="3285" y="1874"/>
                  </a:cubicBezTo>
                  <a:cubicBezTo>
                    <a:pt x="3467" y="1723"/>
                    <a:pt x="3490" y="1454"/>
                    <a:pt x="3339" y="1272"/>
                  </a:cubicBezTo>
                  <a:cubicBezTo>
                    <a:pt x="3184" y="1084"/>
                    <a:pt x="3007" y="940"/>
                    <a:pt x="2829" y="807"/>
                  </a:cubicBezTo>
                  <a:cubicBezTo>
                    <a:pt x="2279" y="424"/>
                    <a:pt x="1693" y="125"/>
                    <a:pt x="1021" y="5"/>
                  </a:cubicBezTo>
                  <a:cubicBezTo>
                    <a:pt x="1002" y="2"/>
                    <a:pt x="982" y="1"/>
                    <a:pt x="9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763250" y="3164300"/>
              <a:ext cx="73225" cy="51400"/>
            </a:xfrm>
            <a:custGeom>
              <a:avLst/>
              <a:gdLst/>
              <a:ahLst/>
              <a:cxnLst/>
              <a:rect l="l" t="t" r="r" b="b"/>
              <a:pathLst>
                <a:path w="2929" h="2056" extrusionOk="0">
                  <a:moveTo>
                    <a:pt x="949" y="1"/>
                  </a:moveTo>
                  <a:cubicBezTo>
                    <a:pt x="906" y="1"/>
                    <a:pt x="863" y="7"/>
                    <a:pt x="821" y="20"/>
                  </a:cubicBezTo>
                  <a:cubicBezTo>
                    <a:pt x="1" y="387"/>
                    <a:pt x="1195" y="1573"/>
                    <a:pt x="1629" y="1819"/>
                  </a:cubicBezTo>
                  <a:cubicBezTo>
                    <a:pt x="1807" y="1917"/>
                    <a:pt x="2033" y="2056"/>
                    <a:pt x="2261" y="2056"/>
                  </a:cubicBezTo>
                  <a:cubicBezTo>
                    <a:pt x="2308" y="2056"/>
                    <a:pt x="2355" y="2050"/>
                    <a:pt x="2402" y="2036"/>
                  </a:cubicBezTo>
                  <a:cubicBezTo>
                    <a:pt x="2928" y="1842"/>
                    <a:pt x="2657" y="1259"/>
                    <a:pt x="2411" y="958"/>
                  </a:cubicBezTo>
                  <a:cubicBezTo>
                    <a:pt x="2055" y="510"/>
                    <a:pt x="1600" y="154"/>
                    <a:pt x="1034" y="10"/>
                  </a:cubicBezTo>
                  <a:cubicBezTo>
                    <a:pt x="1007" y="4"/>
                    <a:pt x="978" y="1"/>
                    <a:pt x="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2939350" y="3373550"/>
              <a:ext cx="89275" cy="61250"/>
            </a:xfrm>
            <a:custGeom>
              <a:avLst/>
              <a:gdLst/>
              <a:ahLst/>
              <a:cxnLst/>
              <a:rect l="l" t="t" r="r" b="b"/>
              <a:pathLst>
                <a:path w="3571" h="2450" extrusionOk="0">
                  <a:moveTo>
                    <a:pt x="994" y="1"/>
                  </a:moveTo>
                  <a:cubicBezTo>
                    <a:pt x="941" y="1"/>
                    <a:pt x="887" y="12"/>
                    <a:pt x="835" y="36"/>
                  </a:cubicBezTo>
                  <a:cubicBezTo>
                    <a:pt x="0" y="488"/>
                    <a:pt x="1805" y="1972"/>
                    <a:pt x="2271" y="2171"/>
                  </a:cubicBezTo>
                  <a:cubicBezTo>
                    <a:pt x="2503" y="2271"/>
                    <a:pt x="2789" y="2449"/>
                    <a:pt x="3062" y="2449"/>
                  </a:cubicBezTo>
                  <a:cubicBezTo>
                    <a:pt x="3151" y="2449"/>
                    <a:pt x="3238" y="2431"/>
                    <a:pt x="3321" y="2385"/>
                  </a:cubicBezTo>
                  <a:cubicBezTo>
                    <a:pt x="3517" y="2257"/>
                    <a:pt x="3571" y="1995"/>
                    <a:pt x="3443" y="1802"/>
                  </a:cubicBezTo>
                  <a:cubicBezTo>
                    <a:pt x="3298" y="1580"/>
                    <a:pt x="3128" y="1399"/>
                    <a:pt x="2953" y="1227"/>
                  </a:cubicBezTo>
                  <a:cubicBezTo>
                    <a:pt x="2412" y="727"/>
                    <a:pt x="1827" y="296"/>
                    <a:pt x="1129" y="26"/>
                  </a:cubicBezTo>
                  <a:cubicBezTo>
                    <a:pt x="1086" y="9"/>
                    <a:pt x="1040" y="1"/>
                    <a:pt x="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3240125" y="3507025"/>
              <a:ext cx="91150" cy="53650"/>
            </a:xfrm>
            <a:custGeom>
              <a:avLst/>
              <a:gdLst/>
              <a:ahLst/>
              <a:cxnLst/>
              <a:rect l="l" t="t" r="r" b="b"/>
              <a:pathLst>
                <a:path w="3646" h="2146" extrusionOk="0">
                  <a:moveTo>
                    <a:pt x="847" y="1"/>
                  </a:moveTo>
                  <a:cubicBezTo>
                    <a:pt x="778" y="1"/>
                    <a:pt x="708" y="18"/>
                    <a:pt x="646" y="56"/>
                  </a:cubicBezTo>
                  <a:cubicBezTo>
                    <a:pt x="0" y="526"/>
                    <a:pt x="1294" y="1415"/>
                    <a:pt x="1677" y="1655"/>
                  </a:cubicBezTo>
                  <a:cubicBezTo>
                    <a:pt x="2135" y="1923"/>
                    <a:pt x="2628" y="2122"/>
                    <a:pt x="3170" y="2145"/>
                  </a:cubicBezTo>
                  <a:cubicBezTo>
                    <a:pt x="3174" y="2145"/>
                    <a:pt x="3178" y="2145"/>
                    <a:pt x="3182" y="2145"/>
                  </a:cubicBezTo>
                  <a:cubicBezTo>
                    <a:pt x="3284" y="2145"/>
                    <a:pt x="3387" y="2108"/>
                    <a:pt x="3468" y="2032"/>
                  </a:cubicBezTo>
                  <a:cubicBezTo>
                    <a:pt x="3640" y="1872"/>
                    <a:pt x="3645" y="1601"/>
                    <a:pt x="3482" y="1431"/>
                  </a:cubicBezTo>
                  <a:cubicBezTo>
                    <a:pt x="2766" y="742"/>
                    <a:pt x="1893" y="280"/>
                    <a:pt x="938" y="11"/>
                  </a:cubicBezTo>
                  <a:cubicBezTo>
                    <a:pt x="908" y="4"/>
                    <a:pt x="878" y="1"/>
                    <a:pt x="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5"/>
          <p:cNvSpPr/>
          <p:nvPr/>
        </p:nvSpPr>
        <p:spPr>
          <a:xfrm>
            <a:off x="-103175" y="-294750"/>
            <a:ext cx="1658950" cy="2011700"/>
          </a:xfrm>
          <a:custGeom>
            <a:avLst/>
            <a:gdLst/>
            <a:ahLst/>
            <a:cxnLst/>
            <a:rect l="l" t="t" r="r" b="b"/>
            <a:pathLst>
              <a:path w="66358" h="80468" extrusionOk="0">
                <a:moveTo>
                  <a:pt x="62489" y="0"/>
                </a:moveTo>
                <a:cubicBezTo>
                  <a:pt x="68431" y="13068"/>
                  <a:pt x="68032" y="33338"/>
                  <a:pt x="57183" y="42739"/>
                </a:cubicBezTo>
                <a:cubicBezTo>
                  <a:pt x="49626" y="49287"/>
                  <a:pt x="38873" y="50819"/>
                  <a:pt x="29476" y="54235"/>
                </a:cubicBezTo>
                <a:cubicBezTo>
                  <a:pt x="17115" y="58729"/>
                  <a:pt x="3193" y="67708"/>
                  <a:pt x="0" y="80468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Google Shape;102;p5"/>
          <p:cNvSpPr/>
          <p:nvPr/>
        </p:nvSpPr>
        <p:spPr>
          <a:xfrm>
            <a:off x="-140000" y="3809725"/>
            <a:ext cx="1481150" cy="1554850"/>
          </a:xfrm>
          <a:custGeom>
            <a:avLst/>
            <a:gdLst/>
            <a:ahLst/>
            <a:cxnLst/>
            <a:rect l="l" t="t" r="r" b="b"/>
            <a:pathLst>
              <a:path w="59246" h="62194" extrusionOk="0">
                <a:moveTo>
                  <a:pt x="0" y="0"/>
                </a:moveTo>
                <a:cubicBezTo>
                  <a:pt x="1693" y="10185"/>
                  <a:pt x="2822" y="21179"/>
                  <a:pt x="8548" y="29770"/>
                </a:cubicBezTo>
                <a:cubicBezTo>
                  <a:pt x="19673" y="46462"/>
                  <a:pt x="40623" y="54740"/>
                  <a:pt x="59246" y="62194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1"/>
          </p:nvPr>
        </p:nvSpPr>
        <p:spPr>
          <a:xfrm>
            <a:off x="5918409" y="346709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subTitle" idx="2"/>
          </p:nvPr>
        </p:nvSpPr>
        <p:spPr>
          <a:xfrm>
            <a:off x="720000" y="346709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3"/>
          </p:nvPr>
        </p:nvSpPr>
        <p:spPr>
          <a:xfrm>
            <a:off x="5918400" y="3137900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6"/>
                </a:solidFill>
                <a:latin typeface="Short Stack"/>
                <a:ea typeface="Short Stack"/>
                <a:cs typeface="Short Stack"/>
                <a:sym typeface="Short St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5"/>
          <p:cNvSpPr txBox="1">
            <a:spLocks noGrp="1"/>
          </p:cNvSpPr>
          <p:nvPr>
            <p:ph type="subTitle" idx="4"/>
          </p:nvPr>
        </p:nvSpPr>
        <p:spPr>
          <a:xfrm>
            <a:off x="720000" y="3137900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6"/>
                </a:solidFill>
                <a:latin typeface="Short Stack"/>
                <a:ea typeface="Short Stack"/>
                <a:cs typeface="Short Stack"/>
                <a:sym typeface="Short St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subTitle" idx="5"/>
          </p:nvPr>
        </p:nvSpPr>
        <p:spPr>
          <a:xfrm>
            <a:off x="3319205" y="346709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ubTitle" idx="6"/>
          </p:nvPr>
        </p:nvSpPr>
        <p:spPr>
          <a:xfrm>
            <a:off x="3319205" y="3137900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6"/>
                </a:solidFill>
                <a:latin typeface="Short Stack"/>
                <a:ea typeface="Short Stack"/>
                <a:cs typeface="Short Stack"/>
                <a:sym typeface="Short St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/>
          <p:nvPr/>
        </p:nvSpPr>
        <p:spPr>
          <a:xfrm>
            <a:off x="-76159" y="2915300"/>
            <a:ext cx="5648729" cy="2298314"/>
          </a:xfrm>
          <a:custGeom>
            <a:avLst/>
            <a:gdLst/>
            <a:ahLst/>
            <a:cxnLst/>
            <a:rect l="l" t="t" r="r" b="b"/>
            <a:pathLst>
              <a:path w="52439" h="21336" extrusionOk="0">
                <a:moveTo>
                  <a:pt x="0" y="0"/>
                </a:moveTo>
                <a:lnTo>
                  <a:pt x="65" y="21336"/>
                </a:lnTo>
                <a:lnTo>
                  <a:pt x="52438" y="21336"/>
                </a:lnTo>
                <a:cubicBezTo>
                  <a:pt x="50832" y="19428"/>
                  <a:pt x="48528" y="17879"/>
                  <a:pt x="45868" y="16922"/>
                </a:cubicBezTo>
                <a:cubicBezTo>
                  <a:pt x="41665" y="15408"/>
                  <a:pt x="36870" y="15406"/>
                  <a:pt x="32253" y="15140"/>
                </a:cubicBezTo>
                <a:cubicBezTo>
                  <a:pt x="27634" y="14874"/>
                  <a:pt x="22731" y="14206"/>
                  <a:pt x="19363" y="11733"/>
                </a:cubicBezTo>
                <a:cubicBezTo>
                  <a:pt x="17526" y="10383"/>
                  <a:pt x="16314" y="8611"/>
                  <a:pt x="14793" y="7044"/>
                </a:cubicBezTo>
                <a:cubicBezTo>
                  <a:pt x="11228" y="3367"/>
                  <a:pt x="5829" y="797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7911375" y="-74025"/>
            <a:ext cx="1284453" cy="2777307"/>
          </a:xfrm>
          <a:custGeom>
            <a:avLst/>
            <a:gdLst/>
            <a:ahLst/>
            <a:cxnLst/>
            <a:rect l="l" t="t" r="r" b="b"/>
            <a:pathLst>
              <a:path w="30712" h="66407" extrusionOk="0">
                <a:moveTo>
                  <a:pt x="1" y="0"/>
                </a:moveTo>
                <a:lnTo>
                  <a:pt x="1" y="0"/>
                </a:lnTo>
                <a:cubicBezTo>
                  <a:pt x="6629" y="5401"/>
                  <a:pt x="10846" y="13654"/>
                  <a:pt x="11344" y="22189"/>
                </a:cubicBezTo>
                <a:cubicBezTo>
                  <a:pt x="11650" y="27451"/>
                  <a:pt x="10611" y="32717"/>
                  <a:pt x="10855" y="37983"/>
                </a:cubicBezTo>
                <a:cubicBezTo>
                  <a:pt x="11419" y="50163"/>
                  <a:pt x="19469" y="61687"/>
                  <a:pt x="30711" y="66407"/>
                </a:cubicBezTo>
                <a:lnTo>
                  <a:pt x="30711" y="551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 rot="4385623">
            <a:off x="8318417" y="1627910"/>
            <a:ext cx="975315" cy="410460"/>
            <a:chOff x="1958550" y="3085300"/>
            <a:chExt cx="579425" cy="243850"/>
          </a:xfrm>
        </p:grpSpPr>
        <p:sp>
          <p:nvSpPr>
            <p:cNvPr id="116" name="Google Shape;116;p7"/>
            <p:cNvSpPr/>
            <p:nvPr/>
          </p:nvSpPr>
          <p:spPr>
            <a:xfrm>
              <a:off x="2245350" y="3087375"/>
              <a:ext cx="70050" cy="31625"/>
            </a:xfrm>
            <a:custGeom>
              <a:avLst/>
              <a:gdLst/>
              <a:ahLst/>
              <a:cxnLst/>
              <a:rect l="l" t="t" r="r" b="b"/>
              <a:pathLst>
                <a:path w="2802" h="1265" extrusionOk="0">
                  <a:moveTo>
                    <a:pt x="1619" y="1"/>
                  </a:moveTo>
                  <a:cubicBezTo>
                    <a:pt x="1527" y="1"/>
                    <a:pt x="1434" y="6"/>
                    <a:pt x="1342" y="15"/>
                  </a:cubicBezTo>
                  <a:cubicBezTo>
                    <a:pt x="1157" y="34"/>
                    <a:pt x="971" y="67"/>
                    <a:pt x="787" y="121"/>
                  </a:cubicBezTo>
                  <a:cubicBezTo>
                    <a:pt x="602" y="179"/>
                    <a:pt x="420" y="247"/>
                    <a:pt x="241" y="366"/>
                  </a:cubicBezTo>
                  <a:cubicBezTo>
                    <a:pt x="182" y="406"/>
                    <a:pt x="131" y="462"/>
                    <a:pt x="97" y="531"/>
                  </a:cubicBezTo>
                  <a:cubicBezTo>
                    <a:pt x="0" y="736"/>
                    <a:pt x="88" y="979"/>
                    <a:pt x="293" y="1075"/>
                  </a:cubicBezTo>
                  <a:cubicBezTo>
                    <a:pt x="488" y="1168"/>
                    <a:pt x="678" y="1208"/>
                    <a:pt x="869" y="1238"/>
                  </a:cubicBezTo>
                  <a:cubicBezTo>
                    <a:pt x="1004" y="1256"/>
                    <a:pt x="1140" y="1265"/>
                    <a:pt x="1275" y="1265"/>
                  </a:cubicBezTo>
                  <a:cubicBezTo>
                    <a:pt x="1328" y="1265"/>
                    <a:pt x="1381" y="1263"/>
                    <a:pt x="1433" y="1260"/>
                  </a:cubicBezTo>
                  <a:cubicBezTo>
                    <a:pt x="1620" y="1251"/>
                    <a:pt x="1806" y="1224"/>
                    <a:pt x="1990" y="1176"/>
                  </a:cubicBezTo>
                  <a:cubicBezTo>
                    <a:pt x="2175" y="1127"/>
                    <a:pt x="2358" y="1061"/>
                    <a:pt x="2537" y="943"/>
                  </a:cubicBezTo>
                  <a:cubicBezTo>
                    <a:pt x="2604" y="901"/>
                    <a:pt x="2660" y="837"/>
                    <a:pt x="2696" y="759"/>
                  </a:cubicBezTo>
                  <a:cubicBezTo>
                    <a:pt x="2801" y="536"/>
                    <a:pt x="2705" y="271"/>
                    <a:pt x="2481" y="167"/>
                  </a:cubicBezTo>
                  <a:cubicBezTo>
                    <a:pt x="2287" y="76"/>
                    <a:pt x="2096" y="39"/>
                    <a:pt x="1907" y="17"/>
                  </a:cubicBezTo>
                  <a:cubicBezTo>
                    <a:pt x="1811" y="6"/>
                    <a:pt x="1715" y="1"/>
                    <a:pt x="16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26350" y="3189950"/>
              <a:ext cx="70000" cy="31975"/>
            </a:xfrm>
            <a:custGeom>
              <a:avLst/>
              <a:gdLst/>
              <a:ahLst/>
              <a:cxnLst/>
              <a:rect l="l" t="t" r="r" b="b"/>
              <a:pathLst>
                <a:path w="2800" h="1279" extrusionOk="0">
                  <a:moveTo>
                    <a:pt x="1701" y="0"/>
                  </a:moveTo>
                  <a:cubicBezTo>
                    <a:pt x="1573" y="0"/>
                    <a:pt x="1445" y="10"/>
                    <a:pt x="1319" y="27"/>
                  </a:cubicBezTo>
                  <a:cubicBezTo>
                    <a:pt x="1132" y="51"/>
                    <a:pt x="948" y="92"/>
                    <a:pt x="766" y="152"/>
                  </a:cubicBezTo>
                  <a:cubicBezTo>
                    <a:pt x="584" y="217"/>
                    <a:pt x="403" y="292"/>
                    <a:pt x="227" y="418"/>
                  </a:cubicBezTo>
                  <a:cubicBezTo>
                    <a:pt x="170" y="459"/>
                    <a:pt x="120" y="518"/>
                    <a:pt x="88" y="589"/>
                  </a:cubicBezTo>
                  <a:cubicBezTo>
                    <a:pt x="0" y="796"/>
                    <a:pt x="98" y="1037"/>
                    <a:pt x="306" y="1126"/>
                  </a:cubicBezTo>
                  <a:cubicBezTo>
                    <a:pt x="505" y="1211"/>
                    <a:pt x="698" y="1243"/>
                    <a:pt x="889" y="1265"/>
                  </a:cubicBezTo>
                  <a:cubicBezTo>
                    <a:pt x="985" y="1274"/>
                    <a:pt x="1080" y="1279"/>
                    <a:pt x="1174" y="1279"/>
                  </a:cubicBezTo>
                  <a:cubicBezTo>
                    <a:pt x="1269" y="1279"/>
                    <a:pt x="1363" y="1274"/>
                    <a:pt x="1457" y="1266"/>
                  </a:cubicBezTo>
                  <a:cubicBezTo>
                    <a:pt x="1644" y="1250"/>
                    <a:pt x="1829" y="1217"/>
                    <a:pt x="2012" y="1162"/>
                  </a:cubicBezTo>
                  <a:cubicBezTo>
                    <a:pt x="2196" y="1106"/>
                    <a:pt x="2376" y="1034"/>
                    <a:pt x="2552" y="909"/>
                  </a:cubicBezTo>
                  <a:cubicBezTo>
                    <a:pt x="2617" y="864"/>
                    <a:pt x="2671" y="798"/>
                    <a:pt x="2705" y="719"/>
                  </a:cubicBezTo>
                  <a:cubicBezTo>
                    <a:pt x="2799" y="491"/>
                    <a:pt x="2694" y="231"/>
                    <a:pt x="2466" y="135"/>
                  </a:cubicBezTo>
                  <a:cubicBezTo>
                    <a:pt x="2267" y="52"/>
                    <a:pt x="2075" y="22"/>
                    <a:pt x="1883" y="7"/>
                  </a:cubicBezTo>
                  <a:cubicBezTo>
                    <a:pt x="1822" y="2"/>
                    <a:pt x="1761" y="0"/>
                    <a:pt x="1701" y="0"/>
                  </a:cubicBezTo>
                  <a:close/>
                </a:path>
              </a:pathLst>
            </a:custGeom>
            <a:solidFill>
              <a:srgbClr val="986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2454800" y="3098525"/>
              <a:ext cx="83175" cy="32050"/>
            </a:xfrm>
            <a:custGeom>
              <a:avLst/>
              <a:gdLst/>
              <a:ahLst/>
              <a:cxnLst/>
              <a:rect l="l" t="t" r="r" b="b"/>
              <a:pathLst>
                <a:path w="3327" h="1282" extrusionOk="0">
                  <a:moveTo>
                    <a:pt x="2060" y="1"/>
                  </a:moveTo>
                  <a:cubicBezTo>
                    <a:pt x="1904" y="1"/>
                    <a:pt x="1748" y="10"/>
                    <a:pt x="1594" y="27"/>
                  </a:cubicBezTo>
                  <a:cubicBezTo>
                    <a:pt x="1365" y="51"/>
                    <a:pt x="1139" y="93"/>
                    <a:pt x="914" y="153"/>
                  </a:cubicBezTo>
                  <a:cubicBezTo>
                    <a:pt x="689" y="217"/>
                    <a:pt x="465" y="292"/>
                    <a:pt x="247" y="418"/>
                  </a:cubicBezTo>
                  <a:cubicBezTo>
                    <a:pt x="170" y="463"/>
                    <a:pt x="107" y="536"/>
                    <a:pt x="74" y="625"/>
                  </a:cubicBezTo>
                  <a:cubicBezTo>
                    <a:pt x="0" y="831"/>
                    <a:pt x="108" y="1055"/>
                    <a:pt x="312" y="1127"/>
                  </a:cubicBezTo>
                  <a:cubicBezTo>
                    <a:pt x="551" y="1212"/>
                    <a:pt x="783" y="1245"/>
                    <a:pt x="1017" y="1268"/>
                  </a:cubicBezTo>
                  <a:cubicBezTo>
                    <a:pt x="1134" y="1277"/>
                    <a:pt x="1252" y="1282"/>
                    <a:pt x="1368" y="1282"/>
                  </a:cubicBezTo>
                  <a:cubicBezTo>
                    <a:pt x="1482" y="1282"/>
                    <a:pt x="1595" y="1278"/>
                    <a:pt x="1708" y="1270"/>
                  </a:cubicBezTo>
                  <a:cubicBezTo>
                    <a:pt x="1937" y="1254"/>
                    <a:pt x="2164" y="1220"/>
                    <a:pt x="2389" y="1165"/>
                  </a:cubicBezTo>
                  <a:cubicBezTo>
                    <a:pt x="2614" y="1109"/>
                    <a:pt x="2838" y="1036"/>
                    <a:pt x="3057" y="912"/>
                  </a:cubicBezTo>
                  <a:cubicBezTo>
                    <a:pt x="3143" y="863"/>
                    <a:pt x="3214" y="782"/>
                    <a:pt x="3249" y="682"/>
                  </a:cubicBezTo>
                  <a:cubicBezTo>
                    <a:pt x="3326" y="458"/>
                    <a:pt x="3210" y="215"/>
                    <a:pt x="2987" y="135"/>
                  </a:cubicBezTo>
                  <a:cubicBezTo>
                    <a:pt x="2748" y="53"/>
                    <a:pt x="2515" y="22"/>
                    <a:pt x="2283" y="7"/>
                  </a:cubicBezTo>
                  <a:cubicBezTo>
                    <a:pt x="2209" y="3"/>
                    <a:pt x="2135" y="1"/>
                    <a:pt x="2060" y="1"/>
                  </a:cubicBezTo>
                  <a:close/>
                </a:path>
              </a:pathLst>
            </a:custGeom>
            <a:solidFill>
              <a:srgbClr val="986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2081475" y="3193375"/>
              <a:ext cx="65525" cy="33200"/>
            </a:xfrm>
            <a:custGeom>
              <a:avLst/>
              <a:gdLst/>
              <a:ahLst/>
              <a:cxnLst/>
              <a:rect l="l" t="t" r="r" b="b"/>
              <a:pathLst>
                <a:path w="2621" h="1328" extrusionOk="0">
                  <a:moveTo>
                    <a:pt x="1704" y="0"/>
                  </a:moveTo>
                  <a:cubicBezTo>
                    <a:pt x="1524" y="0"/>
                    <a:pt x="1349" y="23"/>
                    <a:pt x="1176" y="62"/>
                  </a:cubicBezTo>
                  <a:cubicBezTo>
                    <a:pt x="1005" y="101"/>
                    <a:pt x="835" y="156"/>
                    <a:pt x="670" y="230"/>
                  </a:cubicBezTo>
                  <a:cubicBezTo>
                    <a:pt x="505" y="308"/>
                    <a:pt x="344" y="396"/>
                    <a:pt x="191" y="534"/>
                  </a:cubicBezTo>
                  <a:cubicBezTo>
                    <a:pt x="141" y="579"/>
                    <a:pt x="102" y="637"/>
                    <a:pt x="78" y="700"/>
                  </a:cubicBezTo>
                  <a:cubicBezTo>
                    <a:pt x="1" y="916"/>
                    <a:pt x="113" y="1153"/>
                    <a:pt x="330" y="1231"/>
                  </a:cubicBezTo>
                  <a:cubicBezTo>
                    <a:pt x="525" y="1300"/>
                    <a:pt x="708" y="1318"/>
                    <a:pt x="890" y="1326"/>
                  </a:cubicBezTo>
                  <a:cubicBezTo>
                    <a:pt x="914" y="1327"/>
                    <a:pt x="938" y="1327"/>
                    <a:pt x="962" y="1327"/>
                  </a:cubicBezTo>
                  <a:cubicBezTo>
                    <a:pt x="1118" y="1327"/>
                    <a:pt x="1271" y="1313"/>
                    <a:pt x="1421" y="1286"/>
                  </a:cubicBezTo>
                  <a:cubicBezTo>
                    <a:pt x="1594" y="1257"/>
                    <a:pt x="1765" y="1209"/>
                    <a:pt x="1931" y="1140"/>
                  </a:cubicBezTo>
                  <a:cubicBezTo>
                    <a:pt x="2097" y="1070"/>
                    <a:pt x="2261" y="986"/>
                    <a:pt x="2413" y="848"/>
                  </a:cubicBezTo>
                  <a:cubicBezTo>
                    <a:pt x="2467" y="799"/>
                    <a:pt x="2513" y="735"/>
                    <a:pt x="2538" y="662"/>
                  </a:cubicBezTo>
                  <a:cubicBezTo>
                    <a:pt x="2621" y="427"/>
                    <a:pt x="2497" y="167"/>
                    <a:pt x="2261" y="85"/>
                  </a:cubicBezTo>
                  <a:cubicBezTo>
                    <a:pt x="2067" y="16"/>
                    <a:pt x="1885" y="1"/>
                    <a:pt x="1704" y="0"/>
                  </a:cubicBezTo>
                  <a:close/>
                </a:path>
              </a:pathLst>
            </a:custGeom>
            <a:solidFill>
              <a:srgbClr val="986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1958550" y="3085300"/>
              <a:ext cx="85100" cy="33475"/>
            </a:xfrm>
            <a:custGeom>
              <a:avLst/>
              <a:gdLst/>
              <a:ahLst/>
              <a:cxnLst/>
              <a:rect l="l" t="t" r="r" b="b"/>
              <a:pathLst>
                <a:path w="3404" h="1339" extrusionOk="0">
                  <a:moveTo>
                    <a:pt x="2310" y="0"/>
                  </a:moveTo>
                  <a:cubicBezTo>
                    <a:pt x="2069" y="0"/>
                    <a:pt x="1832" y="23"/>
                    <a:pt x="1597" y="62"/>
                  </a:cubicBezTo>
                  <a:cubicBezTo>
                    <a:pt x="1363" y="101"/>
                    <a:pt x="1130" y="156"/>
                    <a:pt x="901" y="230"/>
                  </a:cubicBezTo>
                  <a:cubicBezTo>
                    <a:pt x="672" y="307"/>
                    <a:pt x="445" y="396"/>
                    <a:pt x="225" y="535"/>
                  </a:cubicBezTo>
                  <a:cubicBezTo>
                    <a:pt x="146" y="584"/>
                    <a:pt x="84" y="663"/>
                    <a:pt x="59" y="760"/>
                  </a:cubicBezTo>
                  <a:cubicBezTo>
                    <a:pt x="0" y="968"/>
                    <a:pt x="121" y="1183"/>
                    <a:pt x="329" y="1241"/>
                  </a:cubicBezTo>
                  <a:cubicBezTo>
                    <a:pt x="580" y="1311"/>
                    <a:pt x="822" y="1328"/>
                    <a:pt x="1064" y="1338"/>
                  </a:cubicBezTo>
                  <a:cubicBezTo>
                    <a:pt x="1088" y="1338"/>
                    <a:pt x="1112" y="1339"/>
                    <a:pt x="1136" y="1339"/>
                  </a:cubicBezTo>
                  <a:cubicBezTo>
                    <a:pt x="1352" y="1339"/>
                    <a:pt x="1567" y="1325"/>
                    <a:pt x="1780" y="1297"/>
                  </a:cubicBezTo>
                  <a:cubicBezTo>
                    <a:pt x="2016" y="1269"/>
                    <a:pt x="2250" y="1221"/>
                    <a:pt x="2480" y="1152"/>
                  </a:cubicBezTo>
                  <a:cubicBezTo>
                    <a:pt x="2708" y="1081"/>
                    <a:pt x="2937" y="995"/>
                    <a:pt x="3157" y="857"/>
                  </a:cubicBezTo>
                  <a:cubicBezTo>
                    <a:pt x="3243" y="803"/>
                    <a:pt x="3311" y="717"/>
                    <a:pt x="3340" y="610"/>
                  </a:cubicBezTo>
                  <a:cubicBezTo>
                    <a:pt x="3403" y="384"/>
                    <a:pt x="3269" y="149"/>
                    <a:pt x="3043" y="86"/>
                  </a:cubicBezTo>
                  <a:cubicBezTo>
                    <a:pt x="2793" y="17"/>
                    <a:pt x="2551" y="1"/>
                    <a:pt x="2310" y="0"/>
                  </a:cubicBezTo>
                  <a:close/>
                </a:path>
              </a:pathLst>
            </a:custGeom>
            <a:solidFill>
              <a:srgbClr val="986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2164100" y="3296500"/>
              <a:ext cx="83075" cy="32650"/>
            </a:xfrm>
            <a:custGeom>
              <a:avLst/>
              <a:gdLst/>
              <a:ahLst/>
              <a:cxnLst/>
              <a:rect l="l" t="t" r="r" b="b"/>
              <a:pathLst>
                <a:path w="3323" h="1306" extrusionOk="0">
                  <a:moveTo>
                    <a:pt x="2153" y="1"/>
                  </a:moveTo>
                  <a:cubicBezTo>
                    <a:pt x="1958" y="1"/>
                    <a:pt x="1765" y="15"/>
                    <a:pt x="1574" y="42"/>
                  </a:cubicBezTo>
                  <a:cubicBezTo>
                    <a:pt x="1346" y="74"/>
                    <a:pt x="1120" y="122"/>
                    <a:pt x="896" y="190"/>
                  </a:cubicBezTo>
                  <a:cubicBezTo>
                    <a:pt x="672" y="261"/>
                    <a:pt x="450" y="342"/>
                    <a:pt x="235" y="475"/>
                  </a:cubicBezTo>
                  <a:cubicBezTo>
                    <a:pt x="158" y="523"/>
                    <a:pt x="97" y="597"/>
                    <a:pt x="66" y="687"/>
                  </a:cubicBezTo>
                  <a:cubicBezTo>
                    <a:pt x="0" y="893"/>
                    <a:pt x="114" y="1115"/>
                    <a:pt x="321" y="1181"/>
                  </a:cubicBezTo>
                  <a:cubicBezTo>
                    <a:pt x="562" y="1258"/>
                    <a:pt x="795" y="1283"/>
                    <a:pt x="1030" y="1300"/>
                  </a:cubicBezTo>
                  <a:cubicBezTo>
                    <a:pt x="1106" y="1303"/>
                    <a:pt x="1182" y="1305"/>
                    <a:pt x="1258" y="1305"/>
                  </a:cubicBezTo>
                  <a:cubicBezTo>
                    <a:pt x="1415" y="1305"/>
                    <a:pt x="1569" y="1297"/>
                    <a:pt x="1724" y="1281"/>
                  </a:cubicBezTo>
                  <a:cubicBezTo>
                    <a:pt x="1952" y="1258"/>
                    <a:pt x="2180" y="1217"/>
                    <a:pt x="2404" y="1155"/>
                  </a:cubicBezTo>
                  <a:cubicBezTo>
                    <a:pt x="2629" y="1092"/>
                    <a:pt x="2851" y="1014"/>
                    <a:pt x="3066" y="882"/>
                  </a:cubicBezTo>
                  <a:cubicBezTo>
                    <a:pt x="3151" y="831"/>
                    <a:pt x="3219" y="748"/>
                    <a:pt x="3251" y="646"/>
                  </a:cubicBezTo>
                  <a:cubicBezTo>
                    <a:pt x="3323" y="421"/>
                    <a:pt x="3198" y="180"/>
                    <a:pt x="2973" y="110"/>
                  </a:cubicBezTo>
                  <a:cubicBezTo>
                    <a:pt x="2732" y="33"/>
                    <a:pt x="2497" y="10"/>
                    <a:pt x="2265" y="2"/>
                  </a:cubicBezTo>
                  <a:cubicBezTo>
                    <a:pt x="2228" y="1"/>
                    <a:pt x="2190" y="1"/>
                    <a:pt x="2153" y="1"/>
                  </a:cubicBezTo>
                  <a:close/>
                </a:path>
              </a:pathLst>
            </a:custGeom>
            <a:solidFill>
              <a:srgbClr val="986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7"/>
          <p:cNvGrpSpPr/>
          <p:nvPr/>
        </p:nvGrpSpPr>
        <p:grpSpPr>
          <a:xfrm>
            <a:off x="141143" y="4188788"/>
            <a:ext cx="954292" cy="892964"/>
            <a:chOff x="3145550" y="2696550"/>
            <a:chExt cx="446975" cy="418250"/>
          </a:xfrm>
        </p:grpSpPr>
        <p:sp>
          <p:nvSpPr>
            <p:cNvPr id="123" name="Google Shape;123;p7"/>
            <p:cNvSpPr/>
            <p:nvPr/>
          </p:nvSpPr>
          <p:spPr>
            <a:xfrm>
              <a:off x="3307850" y="2880825"/>
              <a:ext cx="86575" cy="86300"/>
            </a:xfrm>
            <a:custGeom>
              <a:avLst/>
              <a:gdLst/>
              <a:ahLst/>
              <a:cxnLst/>
              <a:rect l="l" t="t" r="r" b="b"/>
              <a:pathLst>
                <a:path w="3463" h="3452" extrusionOk="0">
                  <a:moveTo>
                    <a:pt x="621" y="0"/>
                  </a:moveTo>
                  <a:cubicBezTo>
                    <a:pt x="566" y="0"/>
                    <a:pt x="510" y="9"/>
                    <a:pt x="454" y="27"/>
                  </a:cubicBezTo>
                  <a:cubicBezTo>
                    <a:pt x="161" y="119"/>
                    <a:pt x="0" y="431"/>
                    <a:pt x="93" y="723"/>
                  </a:cubicBezTo>
                  <a:cubicBezTo>
                    <a:pt x="196" y="1046"/>
                    <a:pt x="347" y="1320"/>
                    <a:pt x="513" y="1582"/>
                  </a:cubicBezTo>
                  <a:cubicBezTo>
                    <a:pt x="683" y="1842"/>
                    <a:pt x="870" y="2083"/>
                    <a:pt x="1075" y="2308"/>
                  </a:cubicBezTo>
                  <a:cubicBezTo>
                    <a:pt x="1279" y="2534"/>
                    <a:pt x="1500" y="2743"/>
                    <a:pt x="1745" y="2931"/>
                  </a:cubicBezTo>
                  <a:cubicBezTo>
                    <a:pt x="1990" y="3118"/>
                    <a:pt x="2253" y="3290"/>
                    <a:pt x="2568" y="3411"/>
                  </a:cubicBezTo>
                  <a:cubicBezTo>
                    <a:pt x="2636" y="3437"/>
                    <a:pt x="2709" y="3451"/>
                    <a:pt x="2784" y="3451"/>
                  </a:cubicBezTo>
                  <a:cubicBezTo>
                    <a:pt x="2845" y="3451"/>
                    <a:pt x="2906" y="3442"/>
                    <a:pt x="2967" y="3422"/>
                  </a:cubicBezTo>
                  <a:cubicBezTo>
                    <a:pt x="3286" y="3321"/>
                    <a:pt x="3462" y="2980"/>
                    <a:pt x="3360" y="2662"/>
                  </a:cubicBezTo>
                  <a:cubicBezTo>
                    <a:pt x="3256" y="2341"/>
                    <a:pt x="3101" y="2069"/>
                    <a:pt x="2929" y="1813"/>
                  </a:cubicBezTo>
                  <a:cubicBezTo>
                    <a:pt x="2755" y="1558"/>
                    <a:pt x="2559" y="1324"/>
                    <a:pt x="2345" y="1108"/>
                  </a:cubicBezTo>
                  <a:cubicBezTo>
                    <a:pt x="2132" y="889"/>
                    <a:pt x="1901" y="688"/>
                    <a:pt x="1653" y="505"/>
                  </a:cubicBezTo>
                  <a:cubicBezTo>
                    <a:pt x="1401" y="324"/>
                    <a:pt x="1135" y="157"/>
                    <a:pt x="819" y="37"/>
                  </a:cubicBezTo>
                  <a:cubicBezTo>
                    <a:pt x="756" y="13"/>
                    <a:pt x="689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3337900" y="3042875"/>
              <a:ext cx="81725" cy="71925"/>
            </a:xfrm>
            <a:custGeom>
              <a:avLst/>
              <a:gdLst/>
              <a:ahLst/>
              <a:cxnLst/>
              <a:rect l="l" t="t" r="r" b="b"/>
              <a:pathLst>
                <a:path w="3269" h="2877" extrusionOk="0">
                  <a:moveTo>
                    <a:pt x="648" y="0"/>
                  </a:moveTo>
                  <a:cubicBezTo>
                    <a:pt x="583" y="0"/>
                    <a:pt x="517" y="11"/>
                    <a:pt x="455" y="33"/>
                  </a:cubicBezTo>
                  <a:cubicBezTo>
                    <a:pt x="156" y="139"/>
                    <a:pt x="0" y="465"/>
                    <a:pt x="105" y="764"/>
                  </a:cubicBezTo>
                  <a:cubicBezTo>
                    <a:pt x="206" y="1047"/>
                    <a:pt x="350" y="1278"/>
                    <a:pt x="509" y="1495"/>
                  </a:cubicBezTo>
                  <a:cubicBezTo>
                    <a:pt x="667" y="1709"/>
                    <a:pt x="846" y="1902"/>
                    <a:pt x="1039" y="2079"/>
                  </a:cubicBezTo>
                  <a:cubicBezTo>
                    <a:pt x="1230" y="2255"/>
                    <a:pt x="1439" y="2415"/>
                    <a:pt x="1668" y="2550"/>
                  </a:cubicBezTo>
                  <a:cubicBezTo>
                    <a:pt x="1897" y="2684"/>
                    <a:pt x="2142" y="2802"/>
                    <a:pt x="2435" y="2864"/>
                  </a:cubicBezTo>
                  <a:cubicBezTo>
                    <a:pt x="2477" y="2872"/>
                    <a:pt x="2520" y="2877"/>
                    <a:pt x="2564" y="2877"/>
                  </a:cubicBezTo>
                  <a:cubicBezTo>
                    <a:pt x="2634" y="2877"/>
                    <a:pt x="2705" y="2866"/>
                    <a:pt x="2774" y="2841"/>
                  </a:cubicBezTo>
                  <a:cubicBezTo>
                    <a:pt x="3099" y="2726"/>
                    <a:pt x="3268" y="2368"/>
                    <a:pt x="3152" y="2043"/>
                  </a:cubicBezTo>
                  <a:cubicBezTo>
                    <a:pt x="3052" y="1760"/>
                    <a:pt x="2904" y="1534"/>
                    <a:pt x="2740" y="1323"/>
                  </a:cubicBezTo>
                  <a:cubicBezTo>
                    <a:pt x="2575" y="1115"/>
                    <a:pt x="2391" y="930"/>
                    <a:pt x="2190" y="763"/>
                  </a:cubicBezTo>
                  <a:cubicBezTo>
                    <a:pt x="1989" y="595"/>
                    <a:pt x="1774" y="444"/>
                    <a:pt x="1540" y="314"/>
                  </a:cubicBezTo>
                  <a:cubicBezTo>
                    <a:pt x="1305" y="186"/>
                    <a:pt x="1056" y="73"/>
                    <a:pt x="763" y="11"/>
                  </a:cubicBezTo>
                  <a:cubicBezTo>
                    <a:pt x="726" y="4"/>
                    <a:pt x="687" y="0"/>
                    <a:pt x="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3145550" y="2876950"/>
              <a:ext cx="90250" cy="86575"/>
            </a:xfrm>
            <a:custGeom>
              <a:avLst/>
              <a:gdLst/>
              <a:ahLst/>
              <a:cxnLst/>
              <a:rect l="l" t="t" r="r" b="b"/>
              <a:pathLst>
                <a:path w="3610" h="3463" extrusionOk="0">
                  <a:moveTo>
                    <a:pt x="624" y="1"/>
                  </a:moveTo>
                  <a:cubicBezTo>
                    <a:pt x="562" y="1"/>
                    <a:pt x="499" y="11"/>
                    <a:pt x="438" y="32"/>
                  </a:cubicBezTo>
                  <a:cubicBezTo>
                    <a:pt x="150" y="135"/>
                    <a:pt x="0" y="451"/>
                    <a:pt x="103" y="739"/>
                  </a:cubicBezTo>
                  <a:cubicBezTo>
                    <a:pt x="220" y="1065"/>
                    <a:pt x="387" y="1339"/>
                    <a:pt x="566" y="1603"/>
                  </a:cubicBezTo>
                  <a:cubicBezTo>
                    <a:pt x="747" y="1864"/>
                    <a:pt x="948" y="2106"/>
                    <a:pt x="1164" y="2331"/>
                  </a:cubicBezTo>
                  <a:cubicBezTo>
                    <a:pt x="1381" y="2557"/>
                    <a:pt x="1614" y="2764"/>
                    <a:pt x="1870" y="2952"/>
                  </a:cubicBezTo>
                  <a:cubicBezTo>
                    <a:pt x="2127" y="3138"/>
                    <a:pt x="2401" y="3309"/>
                    <a:pt x="2725" y="3426"/>
                  </a:cubicBezTo>
                  <a:cubicBezTo>
                    <a:pt x="2790" y="3450"/>
                    <a:pt x="2860" y="3462"/>
                    <a:pt x="2931" y="3462"/>
                  </a:cubicBezTo>
                  <a:cubicBezTo>
                    <a:pt x="2999" y="3462"/>
                    <a:pt x="3068" y="3451"/>
                    <a:pt x="3136" y="3426"/>
                  </a:cubicBezTo>
                  <a:cubicBezTo>
                    <a:pt x="3448" y="3312"/>
                    <a:pt x="3610" y="2967"/>
                    <a:pt x="3496" y="2655"/>
                  </a:cubicBezTo>
                  <a:cubicBezTo>
                    <a:pt x="3378" y="2330"/>
                    <a:pt x="3208" y="2057"/>
                    <a:pt x="3022" y="1800"/>
                  </a:cubicBezTo>
                  <a:cubicBezTo>
                    <a:pt x="2836" y="1547"/>
                    <a:pt x="2628" y="1312"/>
                    <a:pt x="2401" y="1095"/>
                  </a:cubicBezTo>
                  <a:cubicBezTo>
                    <a:pt x="2176" y="878"/>
                    <a:pt x="1935" y="677"/>
                    <a:pt x="1674" y="495"/>
                  </a:cubicBezTo>
                  <a:cubicBezTo>
                    <a:pt x="1410" y="317"/>
                    <a:pt x="1134" y="150"/>
                    <a:pt x="809" y="33"/>
                  </a:cubicBezTo>
                  <a:cubicBezTo>
                    <a:pt x="750" y="12"/>
                    <a:pt x="688" y="1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3153950" y="2696550"/>
              <a:ext cx="69700" cy="63800"/>
            </a:xfrm>
            <a:custGeom>
              <a:avLst/>
              <a:gdLst/>
              <a:ahLst/>
              <a:cxnLst/>
              <a:rect l="l" t="t" r="r" b="b"/>
              <a:pathLst>
                <a:path w="2788" h="2552" extrusionOk="0">
                  <a:moveTo>
                    <a:pt x="659" y="0"/>
                  </a:moveTo>
                  <a:cubicBezTo>
                    <a:pt x="614" y="0"/>
                    <a:pt x="569" y="5"/>
                    <a:pt x="525" y="15"/>
                  </a:cubicBezTo>
                  <a:cubicBezTo>
                    <a:pt x="201" y="92"/>
                    <a:pt x="0" y="415"/>
                    <a:pt x="77" y="740"/>
                  </a:cubicBezTo>
                  <a:cubicBezTo>
                    <a:pt x="137" y="995"/>
                    <a:pt x="244" y="1200"/>
                    <a:pt x="364" y="1391"/>
                  </a:cubicBezTo>
                  <a:cubicBezTo>
                    <a:pt x="487" y="1581"/>
                    <a:pt x="627" y="1749"/>
                    <a:pt x="782" y="1900"/>
                  </a:cubicBezTo>
                  <a:cubicBezTo>
                    <a:pt x="937" y="2053"/>
                    <a:pt x="1109" y="2188"/>
                    <a:pt x="1302" y="2299"/>
                  </a:cubicBezTo>
                  <a:cubicBezTo>
                    <a:pt x="1495" y="2411"/>
                    <a:pt x="1705" y="2504"/>
                    <a:pt x="1963" y="2545"/>
                  </a:cubicBezTo>
                  <a:cubicBezTo>
                    <a:pt x="1995" y="2549"/>
                    <a:pt x="2027" y="2552"/>
                    <a:pt x="2060" y="2552"/>
                  </a:cubicBezTo>
                  <a:cubicBezTo>
                    <a:pt x="2112" y="2552"/>
                    <a:pt x="2165" y="2546"/>
                    <a:pt x="2217" y="2534"/>
                  </a:cubicBezTo>
                  <a:cubicBezTo>
                    <a:pt x="2570" y="2449"/>
                    <a:pt x="2788" y="2096"/>
                    <a:pt x="2704" y="1742"/>
                  </a:cubicBezTo>
                  <a:cubicBezTo>
                    <a:pt x="2642" y="1487"/>
                    <a:pt x="2533" y="1287"/>
                    <a:pt x="2406" y="1102"/>
                  </a:cubicBezTo>
                  <a:cubicBezTo>
                    <a:pt x="2279" y="920"/>
                    <a:pt x="2132" y="758"/>
                    <a:pt x="1967" y="617"/>
                  </a:cubicBezTo>
                  <a:cubicBezTo>
                    <a:pt x="1802" y="473"/>
                    <a:pt x="1623" y="347"/>
                    <a:pt x="1426" y="240"/>
                  </a:cubicBezTo>
                  <a:cubicBezTo>
                    <a:pt x="1227" y="137"/>
                    <a:pt x="1014" y="47"/>
                    <a:pt x="755" y="7"/>
                  </a:cubicBezTo>
                  <a:cubicBezTo>
                    <a:pt x="723" y="3"/>
                    <a:pt x="691" y="0"/>
                    <a:pt x="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3336800" y="2725250"/>
              <a:ext cx="113475" cy="106100"/>
            </a:xfrm>
            <a:custGeom>
              <a:avLst/>
              <a:gdLst/>
              <a:ahLst/>
              <a:cxnLst/>
              <a:rect l="l" t="t" r="r" b="b"/>
              <a:pathLst>
                <a:path w="4539" h="4244" extrusionOk="0">
                  <a:moveTo>
                    <a:pt x="608" y="0"/>
                  </a:moveTo>
                  <a:cubicBezTo>
                    <a:pt x="528" y="0"/>
                    <a:pt x="448" y="18"/>
                    <a:pt x="372" y="56"/>
                  </a:cubicBezTo>
                  <a:cubicBezTo>
                    <a:pt x="109" y="187"/>
                    <a:pt x="0" y="505"/>
                    <a:pt x="131" y="768"/>
                  </a:cubicBezTo>
                  <a:cubicBezTo>
                    <a:pt x="324" y="1158"/>
                    <a:pt x="566" y="1495"/>
                    <a:pt x="818" y="1822"/>
                  </a:cubicBezTo>
                  <a:cubicBezTo>
                    <a:pt x="1076" y="2144"/>
                    <a:pt x="1352" y="2449"/>
                    <a:pt x="1642" y="2734"/>
                  </a:cubicBezTo>
                  <a:cubicBezTo>
                    <a:pt x="1932" y="3023"/>
                    <a:pt x="2239" y="3291"/>
                    <a:pt x="2569" y="3540"/>
                  </a:cubicBezTo>
                  <a:cubicBezTo>
                    <a:pt x="2899" y="3786"/>
                    <a:pt x="3243" y="4017"/>
                    <a:pt x="3640" y="4193"/>
                  </a:cubicBezTo>
                  <a:cubicBezTo>
                    <a:pt x="3714" y="4226"/>
                    <a:pt x="3795" y="4243"/>
                    <a:pt x="3878" y="4243"/>
                  </a:cubicBezTo>
                  <a:cubicBezTo>
                    <a:pt x="3965" y="4243"/>
                    <a:pt x="4053" y="4224"/>
                    <a:pt x="4136" y="4183"/>
                  </a:cubicBezTo>
                  <a:cubicBezTo>
                    <a:pt x="4422" y="4039"/>
                    <a:pt x="4538" y="3692"/>
                    <a:pt x="4395" y="3406"/>
                  </a:cubicBezTo>
                  <a:cubicBezTo>
                    <a:pt x="4201" y="3017"/>
                    <a:pt x="3957" y="2681"/>
                    <a:pt x="3696" y="2363"/>
                  </a:cubicBezTo>
                  <a:cubicBezTo>
                    <a:pt x="3435" y="2045"/>
                    <a:pt x="3152" y="1750"/>
                    <a:pt x="2853" y="1472"/>
                  </a:cubicBezTo>
                  <a:cubicBezTo>
                    <a:pt x="2553" y="1193"/>
                    <a:pt x="2238" y="931"/>
                    <a:pt x="1905" y="688"/>
                  </a:cubicBezTo>
                  <a:cubicBezTo>
                    <a:pt x="1567" y="450"/>
                    <a:pt x="1220" y="221"/>
                    <a:pt x="823" y="45"/>
                  </a:cubicBezTo>
                  <a:cubicBezTo>
                    <a:pt x="756" y="16"/>
                    <a:pt x="683" y="0"/>
                    <a:pt x="6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3526400" y="2995725"/>
              <a:ext cx="66125" cy="66525"/>
            </a:xfrm>
            <a:custGeom>
              <a:avLst/>
              <a:gdLst/>
              <a:ahLst/>
              <a:cxnLst/>
              <a:rect l="l" t="t" r="r" b="b"/>
              <a:pathLst>
                <a:path w="2645" h="2661" extrusionOk="0">
                  <a:moveTo>
                    <a:pt x="637" y="1"/>
                  </a:moveTo>
                  <a:cubicBezTo>
                    <a:pt x="610" y="1"/>
                    <a:pt x="583" y="2"/>
                    <a:pt x="556" y="6"/>
                  </a:cubicBezTo>
                  <a:cubicBezTo>
                    <a:pt x="227" y="56"/>
                    <a:pt x="1" y="363"/>
                    <a:pt x="51" y="692"/>
                  </a:cubicBezTo>
                  <a:cubicBezTo>
                    <a:pt x="90" y="952"/>
                    <a:pt x="180" y="1166"/>
                    <a:pt x="285" y="1365"/>
                  </a:cubicBezTo>
                  <a:cubicBezTo>
                    <a:pt x="392" y="1563"/>
                    <a:pt x="517" y="1742"/>
                    <a:pt x="661" y="1906"/>
                  </a:cubicBezTo>
                  <a:cubicBezTo>
                    <a:pt x="802" y="2070"/>
                    <a:pt x="963" y="2218"/>
                    <a:pt x="1147" y="2345"/>
                  </a:cubicBezTo>
                  <a:cubicBezTo>
                    <a:pt x="1330" y="2470"/>
                    <a:pt x="1532" y="2582"/>
                    <a:pt x="1786" y="2642"/>
                  </a:cubicBezTo>
                  <a:cubicBezTo>
                    <a:pt x="1836" y="2654"/>
                    <a:pt x="1888" y="2660"/>
                    <a:pt x="1941" y="2660"/>
                  </a:cubicBezTo>
                  <a:cubicBezTo>
                    <a:pt x="1974" y="2660"/>
                    <a:pt x="2006" y="2658"/>
                    <a:pt x="2039" y="2652"/>
                  </a:cubicBezTo>
                  <a:cubicBezTo>
                    <a:pt x="2398" y="2598"/>
                    <a:pt x="2644" y="2262"/>
                    <a:pt x="2589" y="1903"/>
                  </a:cubicBezTo>
                  <a:cubicBezTo>
                    <a:pt x="2548" y="1645"/>
                    <a:pt x="2455" y="1436"/>
                    <a:pt x="2343" y="1242"/>
                  </a:cubicBezTo>
                  <a:cubicBezTo>
                    <a:pt x="2231" y="1049"/>
                    <a:pt x="2097" y="878"/>
                    <a:pt x="1945" y="722"/>
                  </a:cubicBezTo>
                  <a:cubicBezTo>
                    <a:pt x="1793" y="567"/>
                    <a:pt x="1625" y="426"/>
                    <a:pt x="1436" y="305"/>
                  </a:cubicBezTo>
                  <a:cubicBezTo>
                    <a:pt x="1244" y="184"/>
                    <a:pt x="1040" y="77"/>
                    <a:pt x="784" y="18"/>
                  </a:cubicBezTo>
                  <a:cubicBezTo>
                    <a:pt x="736" y="6"/>
                    <a:pt x="687" y="1"/>
                    <a:pt x="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488075" y="2718275"/>
              <a:ext cx="98550" cy="101550"/>
            </a:xfrm>
            <a:custGeom>
              <a:avLst/>
              <a:gdLst/>
              <a:ahLst/>
              <a:cxnLst/>
              <a:rect l="l" t="t" r="r" b="b"/>
              <a:pathLst>
                <a:path w="3942" h="4062" extrusionOk="0">
                  <a:moveTo>
                    <a:pt x="609" y="1"/>
                  </a:moveTo>
                  <a:cubicBezTo>
                    <a:pt x="547" y="1"/>
                    <a:pt x="485" y="11"/>
                    <a:pt x="424" y="34"/>
                  </a:cubicBezTo>
                  <a:cubicBezTo>
                    <a:pt x="145" y="136"/>
                    <a:pt x="1" y="446"/>
                    <a:pt x="105" y="726"/>
                  </a:cubicBezTo>
                  <a:cubicBezTo>
                    <a:pt x="241" y="1095"/>
                    <a:pt x="432" y="1416"/>
                    <a:pt x="632" y="1728"/>
                  </a:cubicBezTo>
                  <a:cubicBezTo>
                    <a:pt x="838" y="2037"/>
                    <a:pt x="1062" y="2326"/>
                    <a:pt x="1303" y="2600"/>
                  </a:cubicBezTo>
                  <a:cubicBezTo>
                    <a:pt x="1544" y="2876"/>
                    <a:pt x="1803" y="3133"/>
                    <a:pt x="2085" y="3371"/>
                  </a:cubicBezTo>
                  <a:cubicBezTo>
                    <a:pt x="2369" y="3609"/>
                    <a:pt x="2669" y="3830"/>
                    <a:pt x="3023" y="4002"/>
                  </a:cubicBezTo>
                  <a:cubicBezTo>
                    <a:pt x="3101" y="4040"/>
                    <a:pt x="3188" y="4061"/>
                    <a:pt x="3278" y="4061"/>
                  </a:cubicBezTo>
                  <a:cubicBezTo>
                    <a:pt x="3346" y="4061"/>
                    <a:pt x="3416" y="4049"/>
                    <a:pt x="3484" y="4024"/>
                  </a:cubicBezTo>
                  <a:cubicBezTo>
                    <a:pt x="3788" y="3911"/>
                    <a:pt x="3942" y="3573"/>
                    <a:pt x="3828" y="3268"/>
                  </a:cubicBezTo>
                  <a:cubicBezTo>
                    <a:pt x="3690" y="2900"/>
                    <a:pt x="3499" y="2581"/>
                    <a:pt x="3290" y="2277"/>
                  </a:cubicBezTo>
                  <a:cubicBezTo>
                    <a:pt x="3079" y="1973"/>
                    <a:pt x="2847" y="1692"/>
                    <a:pt x="2596" y="1425"/>
                  </a:cubicBezTo>
                  <a:cubicBezTo>
                    <a:pt x="2346" y="1158"/>
                    <a:pt x="2078" y="907"/>
                    <a:pt x="1792" y="674"/>
                  </a:cubicBezTo>
                  <a:cubicBezTo>
                    <a:pt x="1502" y="445"/>
                    <a:pt x="1198" y="225"/>
                    <a:pt x="844" y="54"/>
                  </a:cubicBezTo>
                  <a:cubicBezTo>
                    <a:pt x="772" y="20"/>
                    <a:pt x="691" y="1"/>
                    <a:pt x="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/>
          <p:nvPr/>
        </p:nvSpPr>
        <p:spPr>
          <a:xfrm>
            <a:off x="-207225" y="3374725"/>
            <a:ext cx="5143500" cy="1825625"/>
          </a:xfrm>
          <a:custGeom>
            <a:avLst/>
            <a:gdLst/>
            <a:ahLst/>
            <a:cxnLst/>
            <a:rect l="l" t="t" r="r" b="b"/>
            <a:pathLst>
              <a:path w="205740" h="73025" extrusionOk="0">
                <a:moveTo>
                  <a:pt x="0" y="0"/>
                </a:moveTo>
                <a:cubicBezTo>
                  <a:pt x="21497" y="0"/>
                  <a:pt x="43118" y="12331"/>
                  <a:pt x="58318" y="27531"/>
                </a:cubicBezTo>
                <a:cubicBezTo>
                  <a:pt x="70415" y="39628"/>
                  <a:pt x="75307" y="60120"/>
                  <a:pt x="90881" y="67199"/>
                </a:cubicBezTo>
                <a:cubicBezTo>
                  <a:pt x="125736" y="83042"/>
                  <a:pt x="168197" y="60282"/>
                  <a:pt x="205740" y="67791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Google Shape;131;p7"/>
          <p:cNvSpPr/>
          <p:nvPr/>
        </p:nvSpPr>
        <p:spPr>
          <a:xfrm>
            <a:off x="8214800" y="-74000"/>
            <a:ext cx="1050900" cy="1864975"/>
          </a:xfrm>
          <a:custGeom>
            <a:avLst/>
            <a:gdLst/>
            <a:ahLst/>
            <a:cxnLst/>
            <a:rect l="l" t="t" r="r" b="b"/>
            <a:pathLst>
              <a:path w="42036" h="74599" extrusionOk="0">
                <a:moveTo>
                  <a:pt x="0" y="0"/>
                </a:moveTo>
                <a:cubicBezTo>
                  <a:pt x="1398" y="12581"/>
                  <a:pt x="10207" y="24010"/>
                  <a:pt x="19538" y="32563"/>
                </a:cubicBezTo>
                <a:cubicBezTo>
                  <a:pt x="26019" y="38504"/>
                  <a:pt x="33918" y="43528"/>
                  <a:pt x="38188" y="51213"/>
                </a:cubicBezTo>
                <a:cubicBezTo>
                  <a:pt x="42025" y="58119"/>
                  <a:pt x="42036" y="66699"/>
                  <a:pt x="42036" y="74599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716550" y="546137"/>
            <a:ext cx="7710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subTitle" idx="1"/>
          </p:nvPr>
        </p:nvSpPr>
        <p:spPr>
          <a:xfrm>
            <a:off x="4151800" y="1697375"/>
            <a:ext cx="4105500" cy="20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1204650" y="1307100"/>
            <a:ext cx="6734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6" name="Google Shape;136;p8"/>
          <p:cNvSpPr/>
          <p:nvPr/>
        </p:nvSpPr>
        <p:spPr>
          <a:xfrm rot="10800000">
            <a:off x="3606106" y="-44245"/>
            <a:ext cx="5575120" cy="1990644"/>
          </a:xfrm>
          <a:custGeom>
            <a:avLst/>
            <a:gdLst/>
            <a:ahLst/>
            <a:cxnLst/>
            <a:rect l="l" t="t" r="r" b="b"/>
            <a:pathLst>
              <a:path w="83849" h="29939" extrusionOk="0">
                <a:moveTo>
                  <a:pt x="1969" y="1"/>
                </a:moveTo>
                <a:cubicBezTo>
                  <a:pt x="1378" y="1"/>
                  <a:pt x="791" y="19"/>
                  <a:pt x="209" y="56"/>
                </a:cubicBezTo>
                <a:lnTo>
                  <a:pt x="1" y="29938"/>
                </a:lnTo>
                <a:lnTo>
                  <a:pt x="83849" y="29471"/>
                </a:lnTo>
                <a:cubicBezTo>
                  <a:pt x="79605" y="24167"/>
                  <a:pt x="70957" y="21938"/>
                  <a:pt x="63965" y="21938"/>
                </a:cubicBezTo>
                <a:cubicBezTo>
                  <a:pt x="63574" y="21938"/>
                  <a:pt x="63188" y="21945"/>
                  <a:pt x="62808" y="21959"/>
                </a:cubicBezTo>
                <a:cubicBezTo>
                  <a:pt x="59582" y="22076"/>
                  <a:pt x="56283" y="22353"/>
                  <a:pt x="53034" y="22353"/>
                </a:cubicBezTo>
                <a:cubicBezTo>
                  <a:pt x="49064" y="22353"/>
                  <a:pt x="45168" y="21940"/>
                  <a:pt x="41572" y="20320"/>
                </a:cubicBezTo>
                <a:cubicBezTo>
                  <a:pt x="36564" y="18064"/>
                  <a:pt x="32840" y="13758"/>
                  <a:pt x="28588" y="10282"/>
                </a:cubicBezTo>
                <a:cubicBezTo>
                  <a:pt x="21487" y="4478"/>
                  <a:pt x="11257" y="1"/>
                  <a:pt x="19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-39725" y="2830175"/>
            <a:ext cx="6633714" cy="2368624"/>
          </a:xfrm>
          <a:custGeom>
            <a:avLst/>
            <a:gdLst/>
            <a:ahLst/>
            <a:cxnLst/>
            <a:rect l="l" t="t" r="r" b="b"/>
            <a:pathLst>
              <a:path w="83849" h="29939" extrusionOk="0">
                <a:moveTo>
                  <a:pt x="1969" y="1"/>
                </a:moveTo>
                <a:cubicBezTo>
                  <a:pt x="1378" y="1"/>
                  <a:pt x="791" y="19"/>
                  <a:pt x="209" y="56"/>
                </a:cubicBezTo>
                <a:lnTo>
                  <a:pt x="1" y="29938"/>
                </a:lnTo>
                <a:lnTo>
                  <a:pt x="83849" y="29471"/>
                </a:lnTo>
                <a:cubicBezTo>
                  <a:pt x="79605" y="24167"/>
                  <a:pt x="70957" y="21938"/>
                  <a:pt x="63965" y="21938"/>
                </a:cubicBezTo>
                <a:cubicBezTo>
                  <a:pt x="63574" y="21938"/>
                  <a:pt x="63188" y="21945"/>
                  <a:pt x="62808" y="21959"/>
                </a:cubicBezTo>
                <a:cubicBezTo>
                  <a:pt x="59582" y="22076"/>
                  <a:pt x="56283" y="22353"/>
                  <a:pt x="53034" y="22353"/>
                </a:cubicBezTo>
                <a:cubicBezTo>
                  <a:pt x="49064" y="22353"/>
                  <a:pt x="45168" y="21940"/>
                  <a:pt x="41572" y="20320"/>
                </a:cubicBezTo>
                <a:cubicBezTo>
                  <a:pt x="36564" y="18064"/>
                  <a:pt x="32840" y="13758"/>
                  <a:pt x="28588" y="10282"/>
                </a:cubicBezTo>
                <a:cubicBezTo>
                  <a:pt x="21487" y="4478"/>
                  <a:pt x="11257" y="1"/>
                  <a:pt x="19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8"/>
          <p:cNvGrpSpPr/>
          <p:nvPr/>
        </p:nvGrpSpPr>
        <p:grpSpPr>
          <a:xfrm rot="7042405">
            <a:off x="8410639" y="1192538"/>
            <a:ext cx="626810" cy="476171"/>
            <a:chOff x="2040064" y="3058489"/>
            <a:chExt cx="356286" cy="270661"/>
          </a:xfrm>
        </p:grpSpPr>
        <p:sp>
          <p:nvSpPr>
            <p:cNvPr id="139" name="Google Shape;139;p8"/>
            <p:cNvSpPr/>
            <p:nvPr/>
          </p:nvSpPr>
          <p:spPr>
            <a:xfrm>
              <a:off x="2245350" y="3087375"/>
              <a:ext cx="70050" cy="31625"/>
            </a:xfrm>
            <a:custGeom>
              <a:avLst/>
              <a:gdLst/>
              <a:ahLst/>
              <a:cxnLst/>
              <a:rect l="l" t="t" r="r" b="b"/>
              <a:pathLst>
                <a:path w="2802" h="1265" extrusionOk="0">
                  <a:moveTo>
                    <a:pt x="1619" y="1"/>
                  </a:moveTo>
                  <a:cubicBezTo>
                    <a:pt x="1527" y="1"/>
                    <a:pt x="1434" y="6"/>
                    <a:pt x="1342" y="15"/>
                  </a:cubicBezTo>
                  <a:cubicBezTo>
                    <a:pt x="1157" y="34"/>
                    <a:pt x="971" y="67"/>
                    <a:pt x="787" y="121"/>
                  </a:cubicBezTo>
                  <a:cubicBezTo>
                    <a:pt x="602" y="179"/>
                    <a:pt x="420" y="247"/>
                    <a:pt x="241" y="366"/>
                  </a:cubicBezTo>
                  <a:cubicBezTo>
                    <a:pt x="182" y="406"/>
                    <a:pt x="131" y="462"/>
                    <a:pt x="97" y="531"/>
                  </a:cubicBezTo>
                  <a:cubicBezTo>
                    <a:pt x="0" y="736"/>
                    <a:pt x="88" y="979"/>
                    <a:pt x="293" y="1075"/>
                  </a:cubicBezTo>
                  <a:cubicBezTo>
                    <a:pt x="488" y="1168"/>
                    <a:pt x="678" y="1208"/>
                    <a:pt x="869" y="1238"/>
                  </a:cubicBezTo>
                  <a:cubicBezTo>
                    <a:pt x="1004" y="1256"/>
                    <a:pt x="1140" y="1265"/>
                    <a:pt x="1275" y="1265"/>
                  </a:cubicBezTo>
                  <a:cubicBezTo>
                    <a:pt x="1328" y="1265"/>
                    <a:pt x="1381" y="1263"/>
                    <a:pt x="1433" y="1260"/>
                  </a:cubicBezTo>
                  <a:cubicBezTo>
                    <a:pt x="1620" y="1251"/>
                    <a:pt x="1806" y="1224"/>
                    <a:pt x="1990" y="1176"/>
                  </a:cubicBezTo>
                  <a:cubicBezTo>
                    <a:pt x="2175" y="1127"/>
                    <a:pt x="2358" y="1061"/>
                    <a:pt x="2537" y="943"/>
                  </a:cubicBezTo>
                  <a:cubicBezTo>
                    <a:pt x="2604" y="901"/>
                    <a:pt x="2660" y="837"/>
                    <a:pt x="2696" y="759"/>
                  </a:cubicBezTo>
                  <a:cubicBezTo>
                    <a:pt x="2801" y="536"/>
                    <a:pt x="2705" y="271"/>
                    <a:pt x="2481" y="167"/>
                  </a:cubicBezTo>
                  <a:cubicBezTo>
                    <a:pt x="2287" y="76"/>
                    <a:pt x="2096" y="39"/>
                    <a:pt x="1907" y="17"/>
                  </a:cubicBezTo>
                  <a:cubicBezTo>
                    <a:pt x="1811" y="6"/>
                    <a:pt x="1715" y="1"/>
                    <a:pt x="1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2326350" y="3189950"/>
              <a:ext cx="70000" cy="31975"/>
            </a:xfrm>
            <a:custGeom>
              <a:avLst/>
              <a:gdLst/>
              <a:ahLst/>
              <a:cxnLst/>
              <a:rect l="l" t="t" r="r" b="b"/>
              <a:pathLst>
                <a:path w="2800" h="1279" extrusionOk="0">
                  <a:moveTo>
                    <a:pt x="1701" y="0"/>
                  </a:moveTo>
                  <a:cubicBezTo>
                    <a:pt x="1573" y="0"/>
                    <a:pt x="1445" y="10"/>
                    <a:pt x="1319" y="27"/>
                  </a:cubicBezTo>
                  <a:cubicBezTo>
                    <a:pt x="1132" y="51"/>
                    <a:pt x="948" y="92"/>
                    <a:pt x="766" y="152"/>
                  </a:cubicBezTo>
                  <a:cubicBezTo>
                    <a:pt x="584" y="217"/>
                    <a:pt x="403" y="292"/>
                    <a:pt x="227" y="418"/>
                  </a:cubicBezTo>
                  <a:cubicBezTo>
                    <a:pt x="170" y="459"/>
                    <a:pt x="120" y="518"/>
                    <a:pt x="88" y="589"/>
                  </a:cubicBezTo>
                  <a:cubicBezTo>
                    <a:pt x="0" y="796"/>
                    <a:pt x="98" y="1037"/>
                    <a:pt x="306" y="1126"/>
                  </a:cubicBezTo>
                  <a:cubicBezTo>
                    <a:pt x="505" y="1211"/>
                    <a:pt x="698" y="1243"/>
                    <a:pt x="889" y="1265"/>
                  </a:cubicBezTo>
                  <a:cubicBezTo>
                    <a:pt x="985" y="1274"/>
                    <a:pt x="1080" y="1279"/>
                    <a:pt x="1174" y="1279"/>
                  </a:cubicBezTo>
                  <a:cubicBezTo>
                    <a:pt x="1269" y="1279"/>
                    <a:pt x="1363" y="1274"/>
                    <a:pt x="1457" y="1266"/>
                  </a:cubicBezTo>
                  <a:cubicBezTo>
                    <a:pt x="1644" y="1250"/>
                    <a:pt x="1829" y="1217"/>
                    <a:pt x="2012" y="1162"/>
                  </a:cubicBezTo>
                  <a:cubicBezTo>
                    <a:pt x="2196" y="1106"/>
                    <a:pt x="2376" y="1034"/>
                    <a:pt x="2552" y="909"/>
                  </a:cubicBezTo>
                  <a:cubicBezTo>
                    <a:pt x="2617" y="864"/>
                    <a:pt x="2671" y="798"/>
                    <a:pt x="2705" y="719"/>
                  </a:cubicBezTo>
                  <a:cubicBezTo>
                    <a:pt x="2799" y="491"/>
                    <a:pt x="2694" y="231"/>
                    <a:pt x="2466" y="135"/>
                  </a:cubicBezTo>
                  <a:cubicBezTo>
                    <a:pt x="2267" y="52"/>
                    <a:pt x="2075" y="22"/>
                    <a:pt x="1883" y="7"/>
                  </a:cubicBezTo>
                  <a:cubicBezTo>
                    <a:pt x="1822" y="2"/>
                    <a:pt x="1761" y="0"/>
                    <a:pt x="1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2081475" y="3193375"/>
              <a:ext cx="65525" cy="33200"/>
            </a:xfrm>
            <a:custGeom>
              <a:avLst/>
              <a:gdLst/>
              <a:ahLst/>
              <a:cxnLst/>
              <a:rect l="l" t="t" r="r" b="b"/>
              <a:pathLst>
                <a:path w="2621" h="1328" extrusionOk="0">
                  <a:moveTo>
                    <a:pt x="1704" y="0"/>
                  </a:moveTo>
                  <a:cubicBezTo>
                    <a:pt x="1524" y="0"/>
                    <a:pt x="1349" y="23"/>
                    <a:pt x="1176" y="62"/>
                  </a:cubicBezTo>
                  <a:cubicBezTo>
                    <a:pt x="1005" y="101"/>
                    <a:pt x="835" y="156"/>
                    <a:pt x="670" y="230"/>
                  </a:cubicBezTo>
                  <a:cubicBezTo>
                    <a:pt x="505" y="308"/>
                    <a:pt x="344" y="396"/>
                    <a:pt x="191" y="534"/>
                  </a:cubicBezTo>
                  <a:cubicBezTo>
                    <a:pt x="141" y="579"/>
                    <a:pt x="102" y="637"/>
                    <a:pt x="78" y="700"/>
                  </a:cubicBezTo>
                  <a:cubicBezTo>
                    <a:pt x="1" y="916"/>
                    <a:pt x="113" y="1153"/>
                    <a:pt x="330" y="1231"/>
                  </a:cubicBezTo>
                  <a:cubicBezTo>
                    <a:pt x="525" y="1300"/>
                    <a:pt x="708" y="1318"/>
                    <a:pt x="890" y="1326"/>
                  </a:cubicBezTo>
                  <a:cubicBezTo>
                    <a:pt x="914" y="1327"/>
                    <a:pt x="938" y="1327"/>
                    <a:pt x="962" y="1327"/>
                  </a:cubicBezTo>
                  <a:cubicBezTo>
                    <a:pt x="1118" y="1327"/>
                    <a:pt x="1271" y="1313"/>
                    <a:pt x="1421" y="1286"/>
                  </a:cubicBezTo>
                  <a:cubicBezTo>
                    <a:pt x="1594" y="1257"/>
                    <a:pt x="1765" y="1209"/>
                    <a:pt x="1931" y="1140"/>
                  </a:cubicBezTo>
                  <a:cubicBezTo>
                    <a:pt x="2097" y="1070"/>
                    <a:pt x="2261" y="986"/>
                    <a:pt x="2413" y="848"/>
                  </a:cubicBezTo>
                  <a:cubicBezTo>
                    <a:pt x="2467" y="799"/>
                    <a:pt x="2513" y="735"/>
                    <a:pt x="2538" y="662"/>
                  </a:cubicBezTo>
                  <a:cubicBezTo>
                    <a:pt x="2621" y="427"/>
                    <a:pt x="2497" y="167"/>
                    <a:pt x="2261" y="85"/>
                  </a:cubicBezTo>
                  <a:cubicBezTo>
                    <a:pt x="2067" y="16"/>
                    <a:pt x="1885" y="1"/>
                    <a:pt x="1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2040064" y="3058489"/>
              <a:ext cx="85100" cy="33475"/>
            </a:xfrm>
            <a:custGeom>
              <a:avLst/>
              <a:gdLst/>
              <a:ahLst/>
              <a:cxnLst/>
              <a:rect l="l" t="t" r="r" b="b"/>
              <a:pathLst>
                <a:path w="3404" h="1339" extrusionOk="0">
                  <a:moveTo>
                    <a:pt x="2310" y="0"/>
                  </a:moveTo>
                  <a:cubicBezTo>
                    <a:pt x="2069" y="0"/>
                    <a:pt x="1832" y="23"/>
                    <a:pt x="1597" y="62"/>
                  </a:cubicBezTo>
                  <a:cubicBezTo>
                    <a:pt x="1363" y="101"/>
                    <a:pt x="1130" y="156"/>
                    <a:pt x="901" y="230"/>
                  </a:cubicBezTo>
                  <a:cubicBezTo>
                    <a:pt x="672" y="307"/>
                    <a:pt x="445" y="396"/>
                    <a:pt x="225" y="535"/>
                  </a:cubicBezTo>
                  <a:cubicBezTo>
                    <a:pt x="146" y="584"/>
                    <a:pt x="84" y="663"/>
                    <a:pt x="59" y="760"/>
                  </a:cubicBezTo>
                  <a:cubicBezTo>
                    <a:pt x="0" y="968"/>
                    <a:pt x="121" y="1183"/>
                    <a:pt x="329" y="1241"/>
                  </a:cubicBezTo>
                  <a:cubicBezTo>
                    <a:pt x="580" y="1311"/>
                    <a:pt x="822" y="1328"/>
                    <a:pt x="1064" y="1338"/>
                  </a:cubicBezTo>
                  <a:cubicBezTo>
                    <a:pt x="1088" y="1338"/>
                    <a:pt x="1112" y="1339"/>
                    <a:pt x="1136" y="1339"/>
                  </a:cubicBezTo>
                  <a:cubicBezTo>
                    <a:pt x="1352" y="1339"/>
                    <a:pt x="1567" y="1325"/>
                    <a:pt x="1780" y="1297"/>
                  </a:cubicBezTo>
                  <a:cubicBezTo>
                    <a:pt x="2016" y="1269"/>
                    <a:pt x="2250" y="1221"/>
                    <a:pt x="2480" y="1152"/>
                  </a:cubicBezTo>
                  <a:cubicBezTo>
                    <a:pt x="2708" y="1081"/>
                    <a:pt x="2937" y="995"/>
                    <a:pt x="3157" y="857"/>
                  </a:cubicBezTo>
                  <a:cubicBezTo>
                    <a:pt x="3243" y="803"/>
                    <a:pt x="3311" y="717"/>
                    <a:pt x="3340" y="610"/>
                  </a:cubicBezTo>
                  <a:cubicBezTo>
                    <a:pt x="3403" y="384"/>
                    <a:pt x="3269" y="149"/>
                    <a:pt x="3043" y="86"/>
                  </a:cubicBezTo>
                  <a:cubicBezTo>
                    <a:pt x="2793" y="17"/>
                    <a:pt x="2551" y="1"/>
                    <a:pt x="2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164100" y="3296500"/>
              <a:ext cx="83075" cy="32650"/>
            </a:xfrm>
            <a:custGeom>
              <a:avLst/>
              <a:gdLst/>
              <a:ahLst/>
              <a:cxnLst/>
              <a:rect l="l" t="t" r="r" b="b"/>
              <a:pathLst>
                <a:path w="3323" h="1306" extrusionOk="0">
                  <a:moveTo>
                    <a:pt x="2153" y="1"/>
                  </a:moveTo>
                  <a:cubicBezTo>
                    <a:pt x="1958" y="1"/>
                    <a:pt x="1765" y="15"/>
                    <a:pt x="1574" y="42"/>
                  </a:cubicBezTo>
                  <a:cubicBezTo>
                    <a:pt x="1346" y="74"/>
                    <a:pt x="1120" y="122"/>
                    <a:pt x="896" y="190"/>
                  </a:cubicBezTo>
                  <a:cubicBezTo>
                    <a:pt x="672" y="261"/>
                    <a:pt x="450" y="342"/>
                    <a:pt x="235" y="475"/>
                  </a:cubicBezTo>
                  <a:cubicBezTo>
                    <a:pt x="158" y="523"/>
                    <a:pt x="97" y="597"/>
                    <a:pt x="66" y="687"/>
                  </a:cubicBezTo>
                  <a:cubicBezTo>
                    <a:pt x="0" y="893"/>
                    <a:pt x="114" y="1115"/>
                    <a:pt x="321" y="1181"/>
                  </a:cubicBezTo>
                  <a:cubicBezTo>
                    <a:pt x="562" y="1258"/>
                    <a:pt x="795" y="1283"/>
                    <a:pt x="1030" y="1300"/>
                  </a:cubicBezTo>
                  <a:cubicBezTo>
                    <a:pt x="1106" y="1303"/>
                    <a:pt x="1182" y="1305"/>
                    <a:pt x="1258" y="1305"/>
                  </a:cubicBezTo>
                  <a:cubicBezTo>
                    <a:pt x="1415" y="1305"/>
                    <a:pt x="1569" y="1297"/>
                    <a:pt x="1724" y="1281"/>
                  </a:cubicBezTo>
                  <a:cubicBezTo>
                    <a:pt x="1952" y="1258"/>
                    <a:pt x="2180" y="1217"/>
                    <a:pt x="2404" y="1155"/>
                  </a:cubicBezTo>
                  <a:cubicBezTo>
                    <a:pt x="2629" y="1092"/>
                    <a:pt x="2851" y="1014"/>
                    <a:pt x="3066" y="882"/>
                  </a:cubicBezTo>
                  <a:cubicBezTo>
                    <a:pt x="3151" y="831"/>
                    <a:pt x="3219" y="748"/>
                    <a:pt x="3251" y="646"/>
                  </a:cubicBezTo>
                  <a:cubicBezTo>
                    <a:pt x="3323" y="421"/>
                    <a:pt x="3198" y="180"/>
                    <a:pt x="2973" y="110"/>
                  </a:cubicBezTo>
                  <a:cubicBezTo>
                    <a:pt x="2732" y="33"/>
                    <a:pt x="2497" y="10"/>
                    <a:pt x="2265" y="2"/>
                  </a:cubicBezTo>
                  <a:cubicBezTo>
                    <a:pt x="2228" y="1"/>
                    <a:pt x="2190" y="1"/>
                    <a:pt x="2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8"/>
          <p:cNvGrpSpPr/>
          <p:nvPr/>
        </p:nvGrpSpPr>
        <p:grpSpPr>
          <a:xfrm rot="9207917">
            <a:off x="3119267" y="4664879"/>
            <a:ext cx="793878" cy="648719"/>
            <a:chOff x="2580775" y="1984675"/>
            <a:chExt cx="587375" cy="479975"/>
          </a:xfrm>
        </p:grpSpPr>
        <p:sp>
          <p:nvSpPr>
            <p:cNvPr id="145" name="Google Shape;145;p8"/>
            <p:cNvSpPr/>
            <p:nvPr/>
          </p:nvSpPr>
          <p:spPr>
            <a:xfrm>
              <a:off x="2653200" y="2188150"/>
              <a:ext cx="90275" cy="79725"/>
            </a:xfrm>
            <a:custGeom>
              <a:avLst/>
              <a:gdLst/>
              <a:ahLst/>
              <a:cxnLst/>
              <a:rect l="l" t="t" r="r" b="b"/>
              <a:pathLst>
                <a:path w="3611" h="3189" extrusionOk="0">
                  <a:moveTo>
                    <a:pt x="631" y="0"/>
                  </a:moveTo>
                  <a:cubicBezTo>
                    <a:pt x="561" y="0"/>
                    <a:pt x="490" y="13"/>
                    <a:pt x="422" y="40"/>
                  </a:cubicBezTo>
                  <a:cubicBezTo>
                    <a:pt x="136" y="156"/>
                    <a:pt x="0" y="481"/>
                    <a:pt x="117" y="767"/>
                  </a:cubicBezTo>
                  <a:cubicBezTo>
                    <a:pt x="241" y="1074"/>
                    <a:pt x="413" y="1331"/>
                    <a:pt x="596" y="1572"/>
                  </a:cubicBezTo>
                  <a:cubicBezTo>
                    <a:pt x="782" y="1809"/>
                    <a:pt x="986" y="2028"/>
                    <a:pt x="1205" y="2230"/>
                  </a:cubicBezTo>
                  <a:cubicBezTo>
                    <a:pt x="1424" y="2433"/>
                    <a:pt x="1657" y="2616"/>
                    <a:pt x="1913" y="2777"/>
                  </a:cubicBezTo>
                  <a:cubicBezTo>
                    <a:pt x="2169" y="2936"/>
                    <a:pt x="2439" y="3079"/>
                    <a:pt x="2760" y="3167"/>
                  </a:cubicBezTo>
                  <a:cubicBezTo>
                    <a:pt x="2812" y="3181"/>
                    <a:pt x="2866" y="3188"/>
                    <a:pt x="2920" y="3188"/>
                  </a:cubicBezTo>
                  <a:cubicBezTo>
                    <a:pt x="2998" y="3188"/>
                    <a:pt x="3076" y="3173"/>
                    <a:pt x="3152" y="3142"/>
                  </a:cubicBezTo>
                  <a:cubicBezTo>
                    <a:pt x="3462" y="3014"/>
                    <a:pt x="3610" y="2660"/>
                    <a:pt x="3483" y="2349"/>
                  </a:cubicBezTo>
                  <a:cubicBezTo>
                    <a:pt x="3356" y="2043"/>
                    <a:pt x="3183" y="1791"/>
                    <a:pt x="2992" y="1557"/>
                  </a:cubicBezTo>
                  <a:cubicBezTo>
                    <a:pt x="2801" y="1324"/>
                    <a:pt x="2590" y="1112"/>
                    <a:pt x="2363" y="920"/>
                  </a:cubicBezTo>
                  <a:cubicBezTo>
                    <a:pt x="2137" y="728"/>
                    <a:pt x="1894" y="553"/>
                    <a:pt x="1635" y="398"/>
                  </a:cubicBezTo>
                  <a:cubicBezTo>
                    <a:pt x="1374" y="245"/>
                    <a:pt x="1098" y="106"/>
                    <a:pt x="778" y="20"/>
                  </a:cubicBezTo>
                  <a:cubicBezTo>
                    <a:pt x="731" y="7"/>
                    <a:pt x="681" y="0"/>
                    <a:pt x="6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2854275" y="2346450"/>
              <a:ext cx="102750" cy="87500"/>
            </a:xfrm>
            <a:custGeom>
              <a:avLst/>
              <a:gdLst/>
              <a:ahLst/>
              <a:cxnLst/>
              <a:rect l="l" t="t" r="r" b="b"/>
              <a:pathLst>
                <a:path w="4110" h="3500" extrusionOk="0">
                  <a:moveTo>
                    <a:pt x="612" y="1"/>
                  </a:moveTo>
                  <a:cubicBezTo>
                    <a:pt x="550" y="1"/>
                    <a:pt x="488" y="11"/>
                    <a:pt x="427" y="33"/>
                  </a:cubicBezTo>
                  <a:cubicBezTo>
                    <a:pt x="146" y="135"/>
                    <a:pt x="1" y="444"/>
                    <a:pt x="100" y="725"/>
                  </a:cubicBezTo>
                  <a:cubicBezTo>
                    <a:pt x="231" y="1088"/>
                    <a:pt x="430" y="1400"/>
                    <a:pt x="649" y="1694"/>
                  </a:cubicBezTo>
                  <a:cubicBezTo>
                    <a:pt x="871" y="1985"/>
                    <a:pt x="1123" y="2249"/>
                    <a:pt x="1399" y="2487"/>
                  </a:cubicBezTo>
                  <a:cubicBezTo>
                    <a:pt x="1674" y="2726"/>
                    <a:pt x="1974" y="2936"/>
                    <a:pt x="2295" y="3109"/>
                  </a:cubicBezTo>
                  <a:cubicBezTo>
                    <a:pt x="2616" y="3283"/>
                    <a:pt x="2958" y="3425"/>
                    <a:pt x="3338" y="3492"/>
                  </a:cubicBezTo>
                  <a:cubicBezTo>
                    <a:pt x="3371" y="3497"/>
                    <a:pt x="3404" y="3500"/>
                    <a:pt x="3437" y="3500"/>
                  </a:cubicBezTo>
                  <a:cubicBezTo>
                    <a:pt x="3551" y="3500"/>
                    <a:pt x="3667" y="3467"/>
                    <a:pt x="3769" y="3398"/>
                  </a:cubicBezTo>
                  <a:cubicBezTo>
                    <a:pt x="4039" y="3216"/>
                    <a:pt x="4109" y="2850"/>
                    <a:pt x="3927" y="2581"/>
                  </a:cubicBezTo>
                  <a:lnTo>
                    <a:pt x="3918" y="2567"/>
                  </a:lnTo>
                  <a:cubicBezTo>
                    <a:pt x="3715" y="2267"/>
                    <a:pt x="3487" y="2024"/>
                    <a:pt x="3252" y="1792"/>
                  </a:cubicBezTo>
                  <a:cubicBezTo>
                    <a:pt x="3018" y="1560"/>
                    <a:pt x="2774" y="1347"/>
                    <a:pt x="2521" y="1144"/>
                  </a:cubicBezTo>
                  <a:cubicBezTo>
                    <a:pt x="2268" y="940"/>
                    <a:pt x="2009" y="746"/>
                    <a:pt x="1734" y="560"/>
                  </a:cubicBezTo>
                  <a:cubicBezTo>
                    <a:pt x="1455" y="378"/>
                    <a:pt x="1173" y="198"/>
                    <a:pt x="839" y="51"/>
                  </a:cubicBezTo>
                  <a:lnTo>
                    <a:pt x="826" y="46"/>
                  </a:lnTo>
                  <a:cubicBezTo>
                    <a:pt x="759" y="16"/>
                    <a:pt x="686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2889925" y="2165900"/>
              <a:ext cx="100325" cy="94250"/>
            </a:xfrm>
            <a:custGeom>
              <a:avLst/>
              <a:gdLst/>
              <a:ahLst/>
              <a:cxnLst/>
              <a:rect l="l" t="t" r="r" b="b"/>
              <a:pathLst>
                <a:path w="4013" h="3770" extrusionOk="0">
                  <a:moveTo>
                    <a:pt x="617" y="0"/>
                  </a:moveTo>
                  <a:cubicBezTo>
                    <a:pt x="545" y="0"/>
                    <a:pt x="473" y="14"/>
                    <a:pt x="403" y="43"/>
                  </a:cubicBezTo>
                  <a:cubicBezTo>
                    <a:pt x="129" y="161"/>
                    <a:pt x="0" y="479"/>
                    <a:pt x="118" y="754"/>
                  </a:cubicBezTo>
                  <a:cubicBezTo>
                    <a:pt x="268" y="1106"/>
                    <a:pt x="468" y="1406"/>
                    <a:pt x="678" y="1695"/>
                  </a:cubicBezTo>
                  <a:cubicBezTo>
                    <a:pt x="895" y="1979"/>
                    <a:pt x="1127" y="2244"/>
                    <a:pt x="1377" y="2494"/>
                  </a:cubicBezTo>
                  <a:cubicBezTo>
                    <a:pt x="1625" y="2744"/>
                    <a:pt x="1892" y="2976"/>
                    <a:pt x="2178" y="3186"/>
                  </a:cubicBezTo>
                  <a:cubicBezTo>
                    <a:pt x="2466" y="3395"/>
                    <a:pt x="2770" y="3587"/>
                    <a:pt x="3125" y="3728"/>
                  </a:cubicBezTo>
                  <a:cubicBezTo>
                    <a:pt x="3193" y="3755"/>
                    <a:pt x="3267" y="3770"/>
                    <a:pt x="3343" y="3770"/>
                  </a:cubicBezTo>
                  <a:cubicBezTo>
                    <a:pt x="3421" y="3770"/>
                    <a:pt x="3501" y="3754"/>
                    <a:pt x="3577" y="3721"/>
                  </a:cubicBezTo>
                  <a:cubicBezTo>
                    <a:pt x="3874" y="3592"/>
                    <a:pt x="4013" y="3244"/>
                    <a:pt x="3883" y="2945"/>
                  </a:cubicBezTo>
                  <a:cubicBezTo>
                    <a:pt x="3730" y="2594"/>
                    <a:pt x="3528" y="2297"/>
                    <a:pt x="3310" y="2016"/>
                  </a:cubicBezTo>
                  <a:cubicBezTo>
                    <a:pt x="3090" y="1735"/>
                    <a:pt x="2850" y="1477"/>
                    <a:pt x="2592" y="1237"/>
                  </a:cubicBezTo>
                  <a:cubicBezTo>
                    <a:pt x="2335" y="996"/>
                    <a:pt x="2062" y="771"/>
                    <a:pt x="1770" y="567"/>
                  </a:cubicBezTo>
                  <a:cubicBezTo>
                    <a:pt x="1474" y="367"/>
                    <a:pt x="1169" y="176"/>
                    <a:pt x="813" y="37"/>
                  </a:cubicBezTo>
                  <a:cubicBezTo>
                    <a:pt x="751" y="13"/>
                    <a:pt x="684" y="0"/>
                    <a:pt x="6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2580775" y="1984675"/>
              <a:ext cx="85025" cy="94225"/>
            </a:xfrm>
            <a:custGeom>
              <a:avLst/>
              <a:gdLst/>
              <a:ahLst/>
              <a:cxnLst/>
              <a:rect l="l" t="t" r="r" b="b"/>
              <a:pathLst>
                <a:path w="3401" h="3769" extrusionOk="0">
                  <a:moveTo>
                    <a:pt x="607" y="1"/>
                  </a:moveTo>
                  <a:cubicBezTo>
                    <a:pt x="562" y="1"/>
                    <a:pt x="517" y="6"/>
                    <a:pt x="471" y="17"/>
                  </a:cubicBezTo>
                  <a:cubicBezTo>
                    <a:pt x="178" y="92"/>
                    <a:pt x="0" y="392"/>
                    <a:pt x="75" y="686"/>
                  </a:cubicBezTo>
                  <a:cubicBezTo>
                    <a:pt x="163" y="1029"/>
                    <a:pt x="306" y="1326"/>
                    <a:pt x="462" y="1614"/>
                  </a:cubicBezTo>
                  <a:cubicBezTo>
                    <a:pt x="622" y="1898"/>
                    <a:pt x="802" y="2166"/>
                    <a:pt x="1000" y="2418"/>
                  </a:cubicBezTo>
                  <a:cubicBezTo>
                    <a:pt x="1199" y="2672"/>
                    <a:pt x="1415" y="2910"/>
                    <a:pt x="1655" y="3129"/>
                  </a:cubicBezTo>
                  <a:cubicBezTo>
                    <a:pt x="1896" y="3347"/>
                    <a:pt x="2155" y="3551"/>
                    <a:pt x="2471" y="3707"/>
                  </a:cubicBezTo>
                  <a:cubicBezTo>
                    <a:pt x="2553" y="3747"/>
                    <a:pt x="2644" y="3769"/>
                    <a:pt x="2738" y="3769"/>
                  </a:cubicBezTo>
                  <a:cubicBezTo>
                    <a:pt x="2788" y="3769"/>
                    <a:pt x="2838" y="3763"/>
                    <a:pt x="2889" y="3750"/>
                  </a:cubicBezTo>
                  <a:cubicBezTo>
                    <a:pt x="3209" y="3666"/>
                    <a:pt x="3401" y="3339"/>
                    <a:pt x="3317" y="3018"/>
                  </a:cubicBezTo>
                  <a:cubicBezTo>
                    <a:pt x="3228" y="2678"/>
                    <a:pt x="3082" y="2383"/>
                    <a:pt x="2919" y="2101"/>
                  </a:cubicBezTo>
                  <a:cubicBezTo>
                    <a:pt x="2754" y="1822"/>
                    <a:pt x="2565" y="1560"/>
                    <a:pt x="2358" y="1315"/>
                  </a:cubicBezTo>
                  <a:cubicBezTo>
                    <a:pt x="2150" y="1071"/>
                    <a:pt x="1925" y="838"/>
                    <a:pt x="1681" y="624"/>
                  </a:cubicBezTo>
                  <a:cubicBezTo>
                    <a:pt x="1430" y="414"/>
                    <a:pt x="1169" y="212"/>
                    <a:pt x="852" y="57"/>
                  </a:cubicBezTo>
                  <a:cubicBezTo>
                    <a:pt x="777" y="21"/>
                    <a:pt x="69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3083950" y="2383900"/>
              <a:ext cx="84200" cy="80750"/>
            </a:xfrm>
            <a:custGeom>
              <a:avLst/>
              <a:gdLst/>
              <a:ahLst/>
              <a:cxnLst/>
              <a:rect l="l" t="t" r="r" b="b"/>
              <a:pathLst>
                <a:path w="3368" h="3230" extrusionOk="0">
                  <a:moveTo>
                    <a:pt x="631" y="1"/>
                  </a:moveTo>
                  <a:cubicBezTo>
                    <a:pt x="574" y="1"/>
                    <a:pt x="516" y="10"/>
                    <a:pt x="459" y="29"/>
                  </a:cubicBezTo>
                  <a:cubicBezTo>
                    <a:pt x="164" y="122"/>
                    <a:pt x="1" y="440"/>
                    <a:pt x="96" y="735"/>
                  </a:cubicBezTo>
                  <a:cubicBezTo>
                    <a:pt x="194" y="1040"/>
                    <a:pt x="341" y="1298"/>
                    <a:pt x="502" y="1544"/>
                  </a:cubicBezTo>
                  <a:cubicBezTo>
                    <a:pt x="665" y="1786"/>
                    <a:pt x="847" y="2008"/>
                    <a:pt x="1045" y="2215"/>
                  </a:cubicBezTo>
                  <a:cubicBezTo>
                    <a:pt x="1243" y="2423"/>
                    <a:pt x="1457" y="2613"/>
                    <a:pt x="1694" y="2782"/>
                  </a:cubicBezTo>
                  <a:cubicBezTo>
                    <a:pt x="1932" y="2949"/>
                    <a:pt x="2186" y="3100"/>
                    <a:pt x="2491" y="3200"/>
                  </a:cubicBezTo>
                  <a:cubicBezTo>
                    <a:pt x="2551" y="3219"/>
                    <a:pt x="2615" y="3230"/>
                    <a:pt x="2680" y="3230"/>
                  </a:cubicBezTo>
                  <a:cubicBezTo>
                    <a:pt x="2743" y="3230"/>
                    <a:pt x="2807" y="3220"/>
                    <a:pt x="2869" y="3200"/>
                  </a:cubicBezTo>
                  <a:cubicBezTo>
                    <a:pt x="3190" y="3095"/>
                    <a:pt x="3367" y="2750"/>
                    <a:pt x="3262" y="2428"/>
                  </a:cubicBezTo>
                  <a:cubicBezTo>
                    <a:pt x="3164" y="2123"/>
                    <a:pt x="3014" y="1868"/>
                    <a:pt x="2845" y="1631"/>
                  </a:cubicBezTo>
                  <a:cubicBezTo>
                    <a:pt x="2677" y="1393"/>
                    <a:pt x="2489" y="1177"/>
                    <a:pt x="2281" y="979"/>
                  </a:cubicBezTo>
                  <a:cubicBezTo>
                    <a:pt x="2074" y="780"/>
                    <a:pt x="1851" y="598"/>
                    <a:pt x="1610" y="435"/>
                  </a:cubicBezTo>
                  <a:cubicBezTo>
                    <a:pt x="1365" y="274"/>
                    <a:pt x="1108" y="127"/>
                    <a:pt x="802" y="28"/>
                  </a:cubicBezTo>
                  <a:cubicBezTo>
                    <a:pt x="747" y="10"/>
                    <a:pt x="689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-407175" y="3877975"/>
            <a:ext cx="6534825" cy="1265525"/>
          </a:xfrm>
          <a:custGeom>
            <a:avLst/>
            <a:gdLst/>
            <a:ahLst/>
            <a:cxnLst/>
            <a:rect l="l" t="t" r="r" b="b"/>
            <a:pathLst>
              <a:path w="261393" h="50621" extrusionOk="0">
                <a:moveTo>
                  <a:pt x="261393" y="50621"/>
                </a:moveTo>
                <a:cubicBezTo>
                  <a:pt x="254566" y="41518"/>
                  <a:pt x="240983" y="39501"/>
                  <a:pt x="229718" y="37892"/>
                </a:cubicBezTo>
                <a:cubicBezTo>
                  <a:pt x="200828" y="33765"/>
                  <a:pt x="171101" y="38882"/>
                  <a:pt x="142390" y="44109"/>
                </a:cubicBezTo>
                <a:cubicBezTo>
                  <a:pt x="118439" y="48470"/>
                  <a:pt x="92743" y="43841"/>
                  <a:pt x="69863" y="35524"/>
                </a:cubicBezTo>
                <a:cubicBezTo>
                  <a:pt x="60050" y="31957"/>
                  <a:pt x="51878" y="24910"/>
                  <a:pt x="42924" y="19538"/>
                </a:cubicBezTo>
                <a:cubicBezTo>
                  <a:pt x="29444" y="11450"/>
                  <a:pt x="13080" y="8720"/>
                  <a:pt x="0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Google Shape;151;p8"/>
          <p:cNvSpPr/>
          <p:nvPr/>
        </p:nvSpPr>
        <p:spPr>
          <a:xfrm>
            <a:off x="4100000" y="-51800"/>
            <a:ext cx="5232300" cy="1206300"/>
          </a:xfrm>
          <a:custGeom>
            <a:avLst/>
            <a:gdLst/>
            <a:ahLst/>
            <a:cxnLst/>
            <a:rect l="l" t="t" r="r" b="b"/>
            <a:pathLst>
              <a:path w="209292" h="48252" extrusionOk="0">
                <a:moveTo>
                  <a:pt x="209292" y="48252"/>
                </a:moveTo>
                <a:cubicBezTo>
                  <a:pt x="205782" y="37722"/>
                  <a:pt x="194606" y="31051"/>
                  <a:pt x="185018" y="25458"/>
                </a:cubicBezTo>
                <a:cubicBezTo>
                  <a:pt x="176974" y="20766"/>
                  <a:pt x="168929" y="15414"/>
                  <a:pt x="159855" y="13321"/>
                </a:cubicBezTo>
                <a:cubicBezTo>
                  <a:pt x="145220" y="9945"/>
                  <a:pt x="129855" y="11786"/>
                  <a:pt x="114859" y="10953"/>
                </a:cubicBezTo>
                <a:cubicBezTo>
                  <a:pt x="90524" y="9601"/>
                  <a:pt x="65964" y="13645"/>
                  <a:pt x="41740" y="10953"/>
                </a:cubicBezTo>
                <a:cubicBezTo>
                  <a:pt x="30060" y="9655"/>
                  <a:pt x="18469" y="6913"/>
                  <a:pt x="7401" y="2960"/>
                </a:cubicBezTo>
                <a:cubicBezTo>
                  <a:pt x="4899" y="2066"/>
                  <a:pt x="2657" y="0"/>
                  <a:pt x="0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/>
          <p:nvPr/>
        </p:nvSpPr>
        <p:spPr>
          <a:xfrm>
            <a:off x="3359925" y="3585125"/>
            <a:ext cx="5784023" cy="1710754"/>
          </a:xfrm>
          <a:custGeom>
            <a:avLst/>
            <a:gdLst/>
            <a:ahLst/>
            <a:cxnLst/>
            <a:rect l="l" t="t" r="r" b="b"/>
            <a:pathLst>
              <a:path w="61642" h="18232" extrusionOk="0">
                <a:moveTo>
                  <a:pt x="58862" y="0"/>
                </a:moveTo>
                <a:cubicBezTo>
                  <a:pt x="56536" y="0"/>
                  <a:pt x="54082" y="1302"/>
                  <a:pt x="52305" y="2952"/>
                </a:cubicBezTo>
                <a:cubicBezTo>
                  <a:pt x="49787" y="5291"/>
                  <a:pt x="47875" y="8333"/>
                  <a:pt x="44937" y="10113"/>
                </a:cubicBezTo>
                <a:cubicBezTo>
                  <a:pt x="42681" y="11480"/>
                  <a:pt x="40035" y="11962"/>
                  <a:pt x="37371" y="11962"/>
                </a:cubicBezTo>
                <a:cubicBezTo>
                  <a:pt x="36321" y="11962"/>
                  <a:pt x="35269" y="11887"/>
                  <a:pt x="34237" y="11762"/>
                </a:cubicBezTo>
                <a:cubicBezTo>
                  <a:pt x="30586" y="11317"/>
                  <a:pt x="27016" y="10301"/>
                  <a:pt x="23351" y="9991"/>
                </a:cubicBezTo>
                <a:cubicBezTo>
                  <a:pt x="22724" y="9938"/>
                  <a:pt x="22086" y="9912"/>
                  <a:pt x="21437" y="9912"/>
                </a:cubicBezTo>
                <a:cubicBezTo>
                  <a:pt x="13988" y="9912"/>
                  <a:pt x="5317" y="13333"/>
                  <a:pt x="1" y="18232"/>
                </a:cubicBezTo>
                <a:lnTo>
                  <a:pt x="61641" y="18000"/>
                </a:lnTo>
                <a:lnTo>
                  <a:pt x="61641" y="745"/>
                </a:lnTo>
                <a:cubicBezTo>
                  <a:pt x="60776" y="226"/>
                  <a:pt x="59830" y="0"/>
                  <a:pt x="5886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"/>
          <p:cNvSpPr/>
          <p:nvPr/>
        </p:nvSpPr>
        <p:spPr>
          <a:xfrm>
            <a:off x="-43475" y="-40950"/>
            <a:ext cx="4419097" cy="2897596"/>
          </a:xfrm>
          <a:custGeom>
            <a:avLst/>
            <a:gdLst/>
            <a:ahLst/>
            <a:cxnLst/>
            <a:rect l="l" t="t" r="r" b="b"/>
            <a:pathLst>
              <a:path w="47897" h="31406" extrusionOk="0">
                <a:moveTo>
                  <a:pt x="47897" y="0"/>
                </a:moveTo>
                <a:lnTo>
                  <a:pt x="1" y="244"/>
                </a:lnTo>
                <a:lnTo>
                  <a:pt x="1" y="31405"/>
                </a:lnTo>
                <a:cubicBezTo>
                  <a:pt x="3742" y="31122"/>
                  <a:pt x="8421" y="27653"/>
                  <a:pt x="10405" y="24467"/>
                </a:cubicBezTo>
                <a:cubicBezTo>
                  <a:pt x="12390" y="21281"/>
                  <a:pt x="13980" y="17701"/>
                  <a:pt x="16916" y="15363"/>
                </a:cubicBezTo>
                <a:cubicBezTo>
                  <a:pt x="19861" y="13016"/>
                  <a:pt x="23748" y="12262"/>
                  <a:pt x="27493" y="11863"/>
                </a:cubicBezTo>
                <a:cubicBezTo>
                  <a:pt x="31237" y="11463"/>
                  <a:pt x="35082" y="11329"/>
                  <a:pt x="38588" y="9957"/>
                </a:cubicBezTo>
                <a:cubicBezTo>
                  <a:pt x="42095" y="8584"/>
                  <a:pt x="47534" y="3747"/>
                  <a:pt x="478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9"/>
          <p:cNvGrpSpPr/>
          <p:nvPr/>
        </p:nvGrpSpPr>
        <p:grpSpPr>
          <a:xfrm>
            <a:off x="164248" y="175002"/>
            <a:ext cx="1097952" cy="462096"/>
            <a:chOff x="1958550" y="3085300"/>
            <a:chExt cx="579425" cy="243850"/>
          </a:xfrm>
        </p:grpSpPr>
        <p:sp>
          <p:nvSpPr>
            <p:cNvPr id="156" name="Google Shape;156;p9"/>
            <p:cNvSpPr/>
            <p:nvPr/>
          </p:nvSpPr>
          <p:spPr>
            <a:xfrm>
              <a:off x="2245350" y="3087375"/>
              <a:ext cx="70050" cy="31625"/>
            </a:xfrm>
            <a:custGeom>
              <a:avLst/>
              <a:gdLst/>
              <a:ahLst/>
              <a:cxnLst/>
              <a:rect l="l" t="t" r="r" b="b"/>
              <a:pathLst>
                <a:path w="2802" h="1265" extrusionOk="0">
                  <a:moveTo>
                    <a:pt x="1619" y="1"/>
                  </a:moveTo>
                  <a:cubicBezTo>
                    <a:pt x="1527" y="1"/>
                    <a:pt x="1434" y="6"/>
                    <a:pt x="1342" y="15"/>
                  </a:cubicBezTo>
                  <a:cubicBezTo>
                    <a:pt x="1157" y="34"/>
                    <a:pt x="971" y="67"/>
                    <a:pt x="787" y="121"/>
                  </a:cubicBezTo>
                  <a:cubicBezTo>
                    <a:pt x="602" y="179"/>
                    <a:pt x="420" y="247"/>
                    <a:pt x="241" y="366"/>
                  </a:cubicBezTo>
                  <a:cubicBezTo>
                    <a:pt x="182" y="406"/>
                    <a:pt x="131" y="462"/>
                    <a:pt x="97" y="531"/>
                  </a:cubicBezTo>
                  <a:cubicBezTo>
                    <a:pt x="0" y="736"/>
                    <a:pt x="88" y="979"/>
                    <a:pt x="293" y="1075"/>
                  </a:cubicBezTo>
                  <a:cubicBezTo>
                    <a:pt x="488" y="1168"/>
                    <a:pt x="678" y="1208"/>
                    <a:pt x="869" y="1238"/>
                  </a:cubicBezTo>
                  <a:cubicBezTo>
                    <a:pt x="1004" y="1256"/>
                    <a:pt x="1140" y="1265"/>
                    <a:pt x="1275" y="1265"/>
                  </a:cubicBezTo>
                  <a:cubicBezTo>
                    <a:pt x="1328" y="1265"/>
                    <a:pt x="1381" y="1263"/>
                    <a:pt x="1433" y="1260"/>
                  </a:cubicBezTo>
                  <a:cubicBezTo>
                    <a:pt x="1620" y="1251"/>
                    <a:pt x="1806" y="1224"/>
                    <a:pt x="1990" y="1176"/>
                  </a:cubicBezTo>
                  <a:cubicBezTo>
                    <a:pt x="2175" y="1127"/>
                    <a:pt x="2358" y="1061"/>
                    <a:pt x="2537" y="943"/>
                  </a:cubicBezTo>
                  <a:cubicBezTo>
                    <a:pt x="2604" y="901"/>
                    <a:pt x="2660" y="837"/>
                    <a:pt x="2696" y="759"/>
                  </a:cubicBezTo>
                  <a:cubicBezTo>
                    <a:pt x="2801" y="536"/>
                    <a:pt x="2705" y="271"/>
                    <a:pt x="2481" y="167"/>
                  </a:cubicBezTo>
                  <a:cubicBezTo>
                    <a:pt x="2287" y="76"/>
                    <a:pt x="2096" y="39"/>
                    <a:pt x="1907" y="17"/>
                  </a:cubicBezTo>
                  <a:cubicBezTo>
                    <a:pt x="1811" y="6"/>
                    <a:pt x="1715" y="1"/>
                    <a:pt x="1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2326350" y="3189950"/>
              <a:ext cx="70000" cy="31975"/>
            </a:xfrm>
            <a:custGeom>
              <a:avLst/>
              <a:gdLst/>
              <a:ahLst/>
              <a:cxnLst/>
              <a:rect l="l" t="t" r="r" b="b"/>
              <a:pathLst>
                <a:path w="2800" h="1279" extrusionOk="0">
                  <a:moveTo>
                    <a:pt x="1701" y="0"/>
                  </a:moveTo>
                  <a:cubicBezTo>
                    <a:pt x="1573" y="0"/>
                    <a:pt x="1445" y="10"/>
                    <a:pt x="1319" y="27"/>
                  </a:cubicBezTo>
                  <a:cubicBezTo>
                    <a:pt x="1132" y="51"/>
                    <a:pt x="948" y="92"/>
                    <a:pt x="766" y="152"/>
                  </a:cubicBezTo>
                  <a:cubicBezTo>
                    <a:pt x="584" y="217"/>
                    <a:pt x="403" y="292"/>
                    <a:pt x="227" y="418"/>
                  </a:cubicBezTo>
                  <a:cubicBezTo>
                    <a:pt x="170" y="459"/>
                    <a:pt x="120" y="518"/>
                    <a:pt x="88" y="589"/>
                  </a:cubicBezTo>
                  <a:cubicBezTo>
                    <a:pt x="0" y="796"/>
                    <a:pt x="98" y="1037"/>
                    <a:pt x="306" y="1126"/>
                  </a:cubicBezTo>
                  <a:cubicBezTo>
                    <a:pt x="505" y="1211"/>
                    <a:pt x="698" y="1243"/>
                    <a:pt x="889" y="1265"/>
                  </a:cubicBezTo>
                  <a:cubicBezTo>
                    <a:pt x="985" y="1274"/>
                    <a:pt x="1080" y="1279"/>
                    <a:pt x="1174" y="1279"/>
                  </a:cubicBezTo>
                  <a:cubicBezTo>
                    <a:pt x="1269" y="1279"/>
                    <a:pt x="1363" y="1274"/>
                    <a:pt x="1457" y="1266"/>
                  </a:cubicBezTo>
                  <a:cubicBezTo>
                    <a:pt x="1644" y="1250"/>
                    <a:pt x="1829" y="1217"/>
                    <a:pt x="2012" y="1162"/>
                  </a:cubicBezTo>
                  <a:cubicBezTo>
                    <a:pt x="2196" y="1106"/>
                    <a:pt x="2376" y="1034"/>
                    <a:pt x="2552" y="909"/>
                  </a:cubicBezTo>
                  <a:cubicBezTo>
                    <a:pt x="2617" y="864"/>
                    <a:pt x="2671" y="798"/>
                    <a:pt x="2705" y="719"/>
                  </a:cubicBezTo>
                  <a:cubicBezTo>
                    <a:pt x="2799" y="491"/>
                    <a:pt x="2694" y="231"/>
                    <a:pt x="2466" y="135"/>
                  </a:cubicBezTo>
                  <a:cubicBezTo>
                    <a:pt x="2267" y="52"/>
                    <a:pt x="2075" y="22"/>
                    <a:pt x="1883" y="7"/>
                  </a:cubicBezTo>
                  <a:cubicBezTo>
                    <a:pt x="1822" y="2"/>
                    <a:pt x="1761" y="0"/>
                    <a:pt x="1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2454800" y="3098525"/>
              <a:ext cx="83175" cy="32050"/>
            </a:xfrm>
            <a:custGeom>
              <a:avLst/>
              <a:gdLst/>
              <a:ahLst/>
              <a:cxnLst/>
              <a:rect l="l" t="t" r="r" b="b"/>
              <a:pathLst>
                <a:path w="3327" h="1282" extrusionOk="0">
                  <a:moveTo>
                    <a:pt x="2060" y="1"/>
                  </a:moveTo>
                  <a:cubicBezTo>
                    <a:pt x="1904" y="1"/>
                    <a:pt x="1748" y="10"/>
                    <a:pt x="1594" y="27"/>
                  </a:cubicBezTo>
                  <a:cubicBezTo>
                    <a:pt x="1365" y="51"/>
                    <a:pt x="1139" y="93"/>
                    <a:pt x="914" y="153"/>
                  </a:cubicBezTo>
                  <a:cubicBezTo>
                    <a:pt x="689" y="217"/>
                    <a:pt x="465" y="292"/>
                    <a:pt x="247" y="418"/>
                  </a:cubicBezTo>
                  <a:cubicBezTo>
                    <a:pt x="170" y="463"/>
                    <a:pt x="107" y="536"/>
                    <a:pt x="74" y="625"/>
                  </a:cubicBezTo>
                  <a:cubicBezTo>
                    <a:pt x="0" y="831"/>
                    <a:pt x="108" y="1055"/>
                    <a:pt x="312" y="1127"/>
                  </a:cubicBezTo>
                  <a:cubicBezTo>
                    <a:pt x="551" y="1212"/>
                    <a:pt x="783" y="1245"/>
                    <a:pt x="1017" y="1268"/>
                  </a:cubicBezTo>
                  <a:cubicBezTo>
                    <a:pt x="1134" y="1277"/>
                    <a:pt x="1252" y="1282"/>
                    <a:pt x="1368" y="1282"/>
                  </a:cubicBezTo>
                  <a:cubicBezTo>
                    <a:pt x="1482" y="1282"/>
                    <a:pt x="1595" y="1278"/>
                    <a:pt x="1708" y="1270"/>
                  </a:cubicBezTo>
                  <a:cubicBezTo>
                    <a:pt x="1937" y="1254"/>
                    <a:pt x="2164" y="1220"/>
                    <a:pt x="2389" y="1165"/>
                  </a:cubicBezTo>
                  <a:cubicBezTo>
                    <a:pt x="2614" y="1109"/>
                    <a:pt x="2838" y="1036"/>
                    <a:pt x="3057" y="912"/>
                  </a:cubicBezTo>
                  <a:cubicBezTo>
                    <a:pt x="3143" y="863"/>
                    <a:pt x="3214" y="782"/>
                    <a:pt x="3249" y="682"/>
                  </a:cubicBezTo>
                  <a:cubicBezTo>
                    <a:pt x="3326" y="458"/>
                    <a:pt x="3210" y="215"/>
                    <a:pt x="2987" y="135"/>
                  </a:cubicBezTo>
                  <a:cubicBezTo>
                    <a:pt x="2748" y="53"/>
                    <a:pt x="2515" y="22"/>
                    <a:pt x="2283" y="7"/>
                  </a:cubicBezTo>
                  <a:cubicBezTo>
                    <a:pt x="2209" y="3"/>
                    <a:pt x="2135" y="1"/>
                    <a:pt x="2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2081475" y="3193375"/>
              <a:ext cx="65525" cy="33200"/>
            </a:xfrm>
            <a:custGeom>
              <a:avLst/>
              <a:gdLst/>
              <a:ahLst/>
              <a:cxnLst/>
              <a:rect l="l" t="t" r="r" b="b"/>
              <a:pathLst>
                <a:path w="2621" h="1328" extrusionOk="0">
                  <a:moveTo>
                    <a:pt x="1704" y="0"/>
                  </a:moveTo>
                  <a:cubicBezTo>
                    <a:pt x="1524" y="0"/>
                    <a:pt x="1349" y="23"/>
                    <a:pt x="1176" y="62"/>
                  </a:cubicBezTo>
                  <a:cubicBezTo>
                    <a:pt x="1005" y="101"/>
                    <a:pt x="835" y="156"/>
                    <a:pt x="670" y="230"/>
                  </a:cubicBezTo>
                  <a:cubicBezTo>
                    <a:pt x="505" y="308"/>
                    <a:pt x="344" y="396"/>
                    <a:pt x="191" y="534"/>
                  </a:cubicBezTo>
                  <a:cubicBezTo>
                    <a:pt x="141" y="579"/>
                    <a:pt x="102" y="637"/>
                    <a:pt x="78" y="700"/>
                  </a:cubicBezTo>
                  <a:cubicBezTo>
                    <a:pt x="1" y="916"/>
                    <a:pt x="113" y="1153"/>
                    <a:pt x="330" y="1231"/>
                  </a:cubicBezTo>
                  <a:cubicBezTo>
                    <a:pt x="525" y="1300"/>
                    <a:pt x="708" y="1318"/>
                    <a:pt x="890" y="1326"/>
                  </a:cubicBezTo>
                  <a:cubicBezTo>
                    <a:pt x="914" y="1327"/>
                    <a:pt x="938" y="1327"/>
                    <a:pt x="962" y="1327"/>
                  </a:cubicBezTo>
                  <a:cubicBezTo>
                    <a:pt x="1118" y="1327"/>
                    <a:pt x="1271" y="1313"/>
                    <a:pt x="1421" y="1286"/>
                  </a:cubicBezTo>
                  <a:cubicBezTo>
                    <a:pt x="1594" y="1257"/>
                    <a:pt x="1765" y="1209"/>
                    <a:pt x="1931" y="1140"/>
                  </a:cubicBezTo>
                  <a:cubicBezTo>
                    <a:pt x="2097" y="1070"/>
                    <a:pt x="2261" y="986"/>
                    <a:pt x="2413" y="848"/>
                  </a:cubicBezTo>
                  <a:cubicBezTo>
                    <a:pt x="2467" y="799"/>
                    <a:pt x="2513" y="735"/>
                    <a:pt x="2538" y="662"/>
                  </a:cubicBezTo>
                  <a:cubicBezTo>
                    <a:pt x="2621" y="427"/>
                    <a:pt x="2497" y="167"/>
                    <a:pt x="2261" y="85"/>
                  </a:cubicBezTo>
                  <a:cubicBezTo>
                    <a:pt x="2067" y="16"/>
                    <a:pt x="1885" y="1"/>
                    <a:pt x="1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1958550" y="3085300"/>
              <a:ext cx="85100" cy="33475"/>
            </a:xfrm>
            <a:custGeom>
              <a:avLst/>
              <a:gdLst/>
              <a:ahLst/>
              <a:cxnLst/>
              <a:rect l="l" t="t" r="r" b="b"/>
              <a:pathLst>
                <a:path w="3404" h="1339" extrusionOk="0">
                  <a:moveTo>
                    <a:pt x="2310" y="0"/>
                  </a:moveTo>
                  <a:cubicBezTo>
                    <a:pt x="2069" y="0"/>
                    <a:pt x="1832" y="23"/>
                    <a:pt x="1597" y="62"/>
                  </a:cubicBezTo>
                  <a:cubicBezTo>
                    <a:pt x="1363" y="101"/>
                    <a:pt x="1130" y="156"/>
                    <a:pt x="901" y="230"/>
                  </a:cubicBezTo>
                  <a:cubicBezTo>
                    <a:pt x="672" y="307"/>
                    <a:pt x="445" y="396"/>
                    <a:pt x="225" y="535"/>
                  </a:cubicBezTo>
                  <a:cubicBezTo>
                    <a:pt x="146" y="584"/>
                    <a:pt x="84" y="663"/>
                    <a:pt x="59" y="760"/>
                  </a:cubicBezTo>
                  <a:cubicBezTo>
                    <a:pt x="0" y="968"/>
                    <a:pt x="121" y="1183"/>
                    <a:pt x="329" y="1241"/>
                  </a:cubicBezTo>
                  <a:cubicBezTo>
                    <a:pt x="580" y="1311"/>
                    <a:pt x="822" y="1328"/>
                    <a:pt x="1064" y="1338"/>
                  </a:cubicBezTo>
                  <a:cubicBezTo>
                    <a:pt x="1088" y="1338"/>
                    <a:pt x="1112" y="1339"/>
                    <a:pt x="1136" y="1339"/>
                  </a:cubicBezTo>
                  <a:cubicBezTo>
                    <a:pt x="1352" y="1339"/>
                    <a:pt x="1567" y="1325"/>
                    <a:pt x="1780" y="1297"/>
                  </a:cubicBezTo>
                  <a:cubicBezTo>
                    <a:pt x="2016" y="1269"/>
                    <a:pt x="2250" y="1221"/>
                    <a:pt x="2480" y="1152"/>
                  </a:cubicBezTo>
                  <a:cubicBezTo>
                    <a:pt x="2708" y="1081"/>
                    <a:pt x="2937" y="995"/>
                    <a:pt x="3157" y="857"/>
                  </a:cubicBezTo>
                  <a:cubicBezTo>
                    <a:pt x="3243" y="803"/>
                    <a:pt x="3311" y="717"/>
                    <a:pt x="3340" y="610"/>
                  </a:cubicBezTo>
                  <a:cubicBezTo>
                    <a:pt x="3403" y="384"/>
                    <a:pt x="3269" y="149"/>
                    <a:pt x="3043" y="86"/>
                  </a:cubicBezTo>
                  <a:cubicBezTo>
                    <a:pt x="2793" y="17"/>
                    <a:pt x="2551" y="1"/>
                    <a:pt x="2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2164100" y="3296500"/>
              <a:ext cx="83075" cy="32650"/>
            </a:xfrm>
            <a:custGeom>
              <a:avLst/>
              <a:gdLst/>
              <a:ahLst/>
              <a:cxnLst/>
              <a:rect l="l" t="t" r="r" b="b"/>
              <a:pathLst>
                <a:path w="3323" h="1306" extrusionOk="0">
                  <a:moveTo>
                    <a:pt x="2153" y="1"/>
                  </a:moveTo>
                  <a:cubicBezTo>
                    <a:pt x="1958" y="1"/>
                    <a:pt x="1765" y="15"/>
                    <a:pt x="1574" y="42"/>
                  </a:cubicBezTo>
                  <a:cubicBezTo>
                    <a:pt x="1346" y="74"/>
                    <a:pt x="1120" y="122"/>
                    <a:pt x="896" y="190"/>
                  </a:cubicBezTo>
                  <a:cubicBezTo>
                    <a:pt x="672" y="261"/>
                    <a:pt x="450" y="342"/>
                    <a:pt x="235" y="475"/>
                  </a:cubicBezTo>
                  <a:cubicBezTo>
                    <a:pt x="158" y="523"/>
                    <a:pt x="97" y="597"/>
                    <a:pt x="66" y="687"/>
                  </a:cubicBezTo>
                  <a:cubicBezTo>
                    <a:pt x="0" y="893"/>
                    <a:pt x="114" y="1115"/>
                    <a:pt x="321" y="1181"/>
                  </a:cubicBezTo>
                  <a:cubicBezTo>
                    <a:pt x="562" y="1258"/>
                    <a:pt x="795" y="1283"/>
                    <a:pt x="1030" y="1300"/>
                  </a:cubicBezTo>
                  <a:cubicBezTo>
                    <a:pt x="1106" y="1303"/>
                    <a:pt x="1182" y="1305"/>
                    <a:pt x="1258" y="1305"/>
                  </a:cubicBezTo>
                  <a:cubicBezTo>
                    <a:pt x="1415" y="1305"/>
                    <a:pt x="1569" y="1297"/>
                    <a:pt x="1724" y="1281"/>
                  </a:cubicBezTo>
                  <a:cubicBezTo>
                    <a:pt x="1952" y="1258"/>
                    <a:pt x="2180" y="1217"/>
                    <a:pt x="2404" y="1155"/>
                  </a:cubicBezTo>
                  <a:cubicBezTo>
                    <a:pt x="2629" y="1092"/>
                    <a:pt x="2851" y="1014"/>
                    <a:pt x="3066" y="882"/>
                  </a:cubicBezTo>
                  <a:cubicBezTo>
                    <a:pt x="3151" y="831"/>
                    <a:pt x="3219" y="748"/>
                    <a:pt x="3251" y="646"/>
                  </a:cubicBezTo>
                  <a:cubicBezTo>
                    <a:pt x="3323" y="421"/>
                    <a:pt x="3198" y="180"/>
                    <a:pt x="2973" y="110"/>
                  </a:cubicBezTo>
                  <a:cubicBezTo>
                    <a:pt x="2732" y="33"/>
                    <a:pt x="2497" y="10"/>
                    <a:pt x="2265" y="2"/>
                  </a:cubicBezTo>
                  <a:cubicBezTo>
                    <a:pt x="2228" y="1"/>
                    <a:pt x="2190" y="1"/>
                    <a:pt x="2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9"/>
          <p:cNvGrpSpPr/>
          <p:nvPr/>
        </p:nvGrpSpPr>
        <p:grpSpPr>
          <a:xfrm rot="-4722960">
            <a:off x="8217422" y="4137205"/>
            <a:ext cx="794024" cy="743004"/>
            <a:chOff x="3145550" y="2696550"/>
            <a:chExt cx="446975" cy="418250"/>
          </a:xfrm>
        </p:grpSpPr>
        <p:sp>
          <p:nvSpPr>
            <p:cNvPr id="163" name="Google Shape;163;p9"/>
            <p:cNvSpPr/>
            <p:nvPr/>
          </p:nvSpPr>
          <p:spPr>
            <a:xfrm>
              <a:off x="3307850" y="2880825"/>
              <a:ext cx="86575" cy="86300"/>
            </a:xfrm>
            <a:custGeom>
              <a:avLst/>
              <a:gdLst/>
              <a:ahLst/>
              <a:cxnLst/>
              <a:rect l="l" t="t" r="r" b="b"/>
              <a:pathLst>
                <a:path w="3463" h="3452" extrusionOk="0">
                  <a:moveTo>
                    <a:pt x="621" y="0"/>
                  </a:moveTo>
                  <a:cubicBezTo>
                    <a:pt x="566" y="0"/>
                    <a:pt x="510" y="9"/>
                    <a:pt x="454" y="27"/>
                  </a:cubicBezTo>
                  <a:cubicBezTo>
                    <a:pt x="161" y="119"/>
                    <a:pt x="0" y="431"/>
                    <a:pt x="93" y="723"/>
                  </a:cubicBezTo>
                  <a:cubicBezTo>
                    <a:pt x="196" y="1046"/>
                    <a:pt x="347" y="1320"/>
                    <a:pt x="513" y="1582"/>
                  </a:cubicBezTo>
                  <a:cubicBezTo>
                    <a:pt x="683" y="1842"/>
                    <a:pt x="870" y="2083"/>
                    <a:pt x="1075" y="2308"/>
                  </a:cubicBezTo>
                  <a:cubicBezTo>
                    <a:pt x="1279" y="2534"/>
                    <a:pt x="1500" y="2743"/>
                    <a:pt x="1745" y="2931"/>
                  </a:cubicBezTo>
                  <a:cubicBezTo>
                    <a:pt x="1990" y="3118"/>
                    <a:pt x="2253" y="3290"/>
                    <a:pt x="2568" y="3411"/>
                  </a:cubicBezTo>
                  <a:cubicBezTo>
                    <a:pt x="2636" y="3437"/>
                    <a:pt x="2709" y="3451"/>
                    <a:pt x="2784" y="3451"/>
                  </a:cubicBezTo>
                  <a:cubicBezTo>
                    <a:pt x="2845" y="3451"/>
                    <a:pt x="2906" y="3442"/>
                    <a:pt x="2967" y="3422"/>
                  </a:cubicBezTo>
                  <a:cubicBezTo>
                    <a:pt x="3286" y="3321"/>
                    <a:pt x="3462" y="2980"/>
                    <a:pt x="3360" y="2662"/>
                  </a:cubicBezTo>
                  <a:cubicBezTo>
                    <a:pt x="3256" y="2341"/>
                    <a:pt x="3101" y="2069"/>
                    <a:pt x="2929" y="1813"/>
                  </a:cubicBezTo>
                  <a:cubicBezTo>
                    <a:pt x="2755" y="1558"/>
                    <a:pt x="2559" y="1324"/>
                    <a:pt x="2345" y="1108"/>
                  </a:cubicBezTo>
                  <a:cubicBezTo>
                    <a:pt x="2132" y="889"/>
                    <a:pt x="1901" y="688"/>
                    <a:pt x="1653" y="505"/>
                  </a:cubicBezTo>
                  <a:cubicBezTo>
                    <a:pt x="1401" y="324"/>
                    <a:pt x="1135" y="157"/>
                    <a:pt x="819" y="37"/>
                  </a:cubicBezTo>
                  <a:cubicBezTo>
                    <a:pt x="756" y="13"/>
                    <a:pt x="689" y="0"/>
                    <a:pt x="6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337900" y="3042875"/>
              <a:ext cx="81725" cy="71925"/>
            </a:xfrm>
            <a:custGeom>
              <a:avLst/>
              <a:gdLst/>
              <a:ahLst/>
              <a:cxnLst/>
              <a:rect l="l" t="t" r="r" b="b"/>
              <a:pathLst>
                <a:path w="3269" h="2877" extrusionOk="0">
                  <a:moveTo>
                    <a:pt x="648" y="0"/>
                  </a:moveTo>
                  <a:cubicBezTo>
                    <a:pt x="583" y="0"/>
                    <a:pt x="517" y="11"/>
                    <a:pt x="455" y="33"/>
                  </a:cubicBezTo>
                  <a:cubicBezTo>
                    <a:pt x="156" y="139"/>
                    <a:pt x="0" y="465"/>
                    <a:pt x="105" y="764"/>
                  </a:cubicBezTo>
                  <a:cubicBezTo>
                    <a:pt x="206" y="1047"/>
                    <a:pt x="350" y="1278"/>
                    <a:pt x="509" y="1495"/>
                  </a:cubicBezTo>
                  <a:cubicBezTo>
                    <a:pt x="667" y="1709"/>
                    <a:pt x="846" y="1902"/>
                    <a:pt x="1039" y="2079"/>
                  </a:cubicBezTo>
                  <a:cubicBezTo>
                    <a:pt x="1230" y="2255"/>
                    <a:pt x="1439" y="2415"/>
                    <a:pt x="1668" y="2550"/>
                  </a:cubicBezTo>
                  <a:cubicBezTo>
                    <a:pt x="1897" y="2684"/>
                    <a:pt x="2142" y="2802"/>
                    <a:pt x="2435" y="2864"/>
                  </a:cubicBezTo>
                  <a:cubicBezTo>
                    <a:pt x="2477" y="2872"/>
                    <a:pt x="2520" y="2877"/>
                    <a:pt x="2564" y="2877"/>
                  </a:cubicBezTo>
                  <a:cubicBezTo>
                    <a:pt x="2634" y="2877"/>
                    <a:pt x="2705" y="2866"/>
                    <a:pt x="2774" y="2841"/>
                  </a:cubicBezTo>
                  <a:cubicBezTo>
                    <a:pt x="3099" y="2726"/>
                    <a:pt x="3268" y="2368"/>
                    <a:pt x="3152" y="2043"/>
                  </a:cubicBezTo>
                  <a:cubicBezTo>
                    <a:pt x="3052" y="1760"/>
                    <a:pt x="2904" y="1534"/>
                    <a:pt x="2740" y="1323"/>
                  </a:cubicBezTo>
                  <a:cubicBezTo>
                    <a:pt x="2575" y="1115"/>
                    <a:pt x="2391" y="930"/>
                    <a:pt x="2190" y="763"/>
                  </a:cubicBezTo>
                  <a:cubicBezTo>
                    <a:pt x="1989" y="595"/>
                    <a:pt x="1774" y="444"/>
                    <a:pt x="1540" y="314"/>
                  </a:cubicBezTo>
                  <a:cubicBezTo>
                    <a:pt x="1305" y="186"/>
                    <a:pt x="1056" y="73"/>
                    <a:pt x="763" y="11"/>
                  </a:cubicBezTo>
                  <a:cubicBezTo>
                    <a:pt x="726" y="4"/>
                    <a:pt x="687" y="0"/>
                    <a:pt x="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3145550" y="2876950"/>
              <a:ext cx="90250" cy="86575"/>
            </a:xfrm>
            <a:custGeom>
              <a:avLst/>
              <a:gdLst/>
              <a:ahLst/>
              <a:cxnLst/>
              <a:rect l="l" t="t" r="r" b="b"/>
              <a:pathLst>
                <a:path w="3610" h="3463" extrusionOk="0">
                  <a:moveTo>
                    <a:pt x="624" y="1"/>
                  </a:moveTo>
                  <a:cubicBezTo>
                    <a:pt x="562" y="1"/>
                    <a:pt x="499" y="11"/>
                    <a:pt x="438" y="32"/>
                  </a:cubicBezTo>
                  <a:cubicBezTo>
                    <a:pt x="150" y="135"/>
                    <a:pt x="0" y="451"/>
                    <a:pt x="103" y="739"/>
                  </a:cubicBezTo>
                  <a:cubicBezTo>
                    <a:pt x="220" y="1065"/>
                    <a:pt x="387" y="1339"/>
                    <a:pt x="566" y="1603"/>
                  </a:cubicBezTo>
                  <a:cubicBezTo>
                    <a:pt x="747" y="1864"/>
                    <a:pt x="948" y="2106"/>
                    <a:pt x="1164" y="2331"/>
                  </a:cubicBezTo>
                  <a:cubicBezTo>
                    <a:pt x="1381" y="2557"/>
                    <a:pt x="1614" y="2764"/>
                    <a:pt x="1870" y="2952"/>
                  </a:cubicBezTo>
                  <a:cubicBezTo>
                    <a:pt x="2127" y="3138"/>
                    <a:pt x="2401" y="3309"/>
                    <a:pt x="2725" y="3426"/>
                  </a:cubicBezTo>
                  <a:cubicBezTo>
                    <a:pt x="2790" y="3450"/>
                    <a:pt x="2860" y="3462"/>
                    <a:pt x="2931" y="3462"/>
                  </a:cubicBezTo>
                  <a:cubicBezTo>
                    <a:pt x="2999" y="3462"/>
                    <a:pt x="3068" y="3451"/>
                    <a:pt x="3136" y="3426"/>
                  </a:cubicBezTo>
                  <a:cubicBezTo>
                    <a:pt x="3448" y="3312"/>
                    <a:pt x="3610" y="2967"/>
                    <a:pt x="3496" y="2655"/>
                  </a:cubicBezTo>
                  <a:cubicBezTo>
                    <a:pt x="3378" y="2330"/>
                    <a:pt x="3208" y="2057"/>
                    <a:pt x="3022" y="1800"/>
                  </a:cubicBezTo>
                  <a:cubicBezTo>
                    <a:pt x="2836" y="1547"/>
                    <a:pt x="2628" y="1312"/>
                    <a:pt x="2401" y="1095"/>
                  </a:cubicBezTo>
                  <a:cubicBezTo>
                    <a:pt x="2176" y="878"/>
                    <a:pt x="1935" y="677"/>
                    <a:pt x="1674" y="495"/>
                  </a:cubicBezTo>
                  <a:cubicBezTo>
                    <a:pt x="1410" y="317"/>
                    <a:pt x="1134" y="150"/>
                    <a:pt x="809" y="33"/>
                  </a:cubicBezTo>
                  <a:cubicBezTo>
                    <a:pt x="750" y="12"/>
                    <a:pt x="688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3153950" y="2696550"/>
              <a:ext cx="69700" cy="63800"/>
            </a:xfrm>
            <a:custGeom>
              <a:avLst/>
              <a:gdLst/>
              <a:ahLst/>
              <a:cxnLst/>
              <a:rect l="l" t="t" r="r" b="b"/>
              <a:pathLst>
                <a:path w="2788" h="2552" extrusionOk="0">
                  <a:moveTo>
                    <a:pt x="659" y="0"/>
                  </a:moveTo>
                  <a:cubicBezTo>
                    <a:pt x="614" y="0"/>
                    <a:pt x="569" y="5"/>
                    <a:pt x="525" y="15"/>
                  </a:cubicBezTo>
                  <a:cubicBezTo>
                    <a:pt x="201" y="92"/>
                    <a:pt x="0" y="415"/>
                    <a:pt x="77" y="740"/>
                  </a:cubicBezTo>
                  <a:cubicBezTo>
                    <a:pt x="137" y="995"/>
                    <a:pt x="244" y="1200"/>
                    <a:pt x="364" y="1391"/>
                  </a:cubicBezTo>
                  <a:cubicBezTo>
                    <a:pt x="487" y="1581"/>
                    <a:pt x="627" y="1749"/>
                    <a:pt x="782" y="1900"/>
                  </a:cubicBezTo>
                  <a:cubicBezTo>
                    <a:pt x="937" y="2053"/>
                    <a:pt x="1109" y="2188"/>
                    <a:pt x="1302" y="2299"/>
                  </a:cubicBezTo>
                  <a:cubicBezTo>
                    <a:pt x="1495" y="2411"/>
                    <a:pt x="1705" y="2504"/>
                    <a:pt x="1963" y="2545"/>
                  </a:cubicBezTo>
                  <a:cubicBezTo>
                    <a:pt x="1995" y="2549"/>
                    <a:pt x="2027" y="2552"/>
                    <a:pt x="2060" y="2552"/>
                  </a:cubicBezTo>
                  <a:cubicBezTo>
                    <a:pt x="2112" y="2552"/>
                    <a:pt x="2165" y="2546"/>
                    <a:pt x="2217" y="2534"/>
                  </a:cubicBezTo>
                  <a:cubicBezTo>
                    <a:pt x="2570" y="2449"/>
                    <a:pt x="2788" y="2096"/>
                    <a:pt x="2704" y="1742"/>
                  </a:cubicBezTo>
                  <a:cubicBezTo>
                    <a:pt x="2642" y="1487"/>
                    <a:pt x="2533" y="1287"/>
                    <a:pt x="2406" y="1102"/>
                  </a:cubicBezTo>
                  <a:cubicBezTo>
                    <a:pt x="2279" y="920"/>
                    <a:pt x="2132" y="758"/>
                    <a:pt x="1967" y="617"/>
                  </a:cubicBezTo>
                  <a:cubicBezTo>
                    <a:pt x="1802" y="473"/>
                    <a:pt x="1623" y="347"/>
                    <a:pt x="1426" y="240"/>
                  </a:cubicBezTo>
                  <a:cubicBezTo>
                    <a:pt x="1227" y="137"/>
                    <a:pt x="1014" y="47"/>
                    <a:pt x="755" y="7"/>
                  </a:cubicBezTo>
                  <a:cubicBezTo>
                    <a:pt x="723" y="3"/>
                    <a:pt x="691" y="0"/>
                    <a:pt x="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3336800" y="2725250"/>
              <a:ext cx="113475" cy="106100"/>
            </a:xfrm>
            <a:custGeom>
              <a:avLst/>
              <a:gdLst/>
              <a:ahLst/>
              <a:cxnLst/>
              <a:rect l="l" t="t" r="r" b="b"/>
              <a:pathLst>
                <a:path w="4539" h="4244" extrusionOk="0">
                  <a:moveTo>
                    <a:pt x="608" y="0"/>
                  </a:moveTo>
                  <a:cubicBezTo>
                    <a:pt x="528" y="0"/>
                    <a:pt x="448" y="18"/>
                    <a:pt x="372" y="56"/>
                  </a:cubicBezTo>
                  <a:cubicBezTo>
                    <a:pt x="109" y="187"/>
                    <a:pt x="0" y="505"/>
                    <a:pt x="131" y="768"/>
                  </a:cubicBezTo>
                  <a:cubicBezTo>
                    <a:pt x="324" y="1158"/>
                    <a:pt x="566" y="1495"/>
                    <a:pt x="818" y="1822"/>
                  </a:cubicBezTo>
                  <a:cubicBezTo>
                    <a:pt x="1076" y="2144"/>
                    <a:pt x="1352" y="2449"/>
                    <a:pt x="1642" y="2734"/>
                  </a:cubicBezTo>
                  <a:cubicBezTo>
                    <a:pt x="1932" y="3023"/>
                    <a:pt x="2239" y="3291"/>
                    <a:pt x="2569" y="3540"/>
                  </a:cubicBezTo>
                  <a:cubicBezTo>
                    <a:pt x="2899" y="3786"/>
                    <a:pt x="3243" y="4017"/>
                    <a:pt x="3640" y="4193"/>
                  </a:cubicBezTo>
                  <a:cubicBezTo>
                    <a:pt x="3714" y="4226"/>
                    <a:pt x="3795" y="4243"/>
                    <a:pt x="3878" y="4243"/>
                  </a:cubicBezTo>
                  <a:cubicBezTo>
                    <a:pt x="3965" y="4243"/>
                    <a:pt x="4053" y="4224"/>
                    <a:pt x="4136" y="4183"/>
                  </a:cubicBezTo>
                  <a:cubicBezTo>
                    <a:pt x="4422" y="4039"/>
                    <a:pt x="4538" y="3692"/>
                    <a:pt x="4395" y="3406"/>
                  </a:cubicBezTo>
                  <a:cubicBezTo>
                    <a:pt x="4201" y="3017"/>
                    <a:pt x="3957" y="2681"/>
                    <a:pt x="3696" y="2363"/>
                  </a:cubicBezTo>
                  <a:cubicBezTo>
                    <a:pt x="3435" y="2045"/>
                    <a:pt x="3152" y="1750"/>
                    <a:pt x="2853" y="1472"/>
                  </a:cubicBezTo>
                  <a:cubicBezTo>
                    <a:pt x="2553" y="1193"/>
                    <a:pt x="2238" y="931"/>
                    <a:pt x="1905" y="688"/>
                  </a:cubicBezTo>
                  <a:cubicBezTo>
                    <a:pt x="1567" y="450"/>
                    <a:pt x="1220" y="221"/>
                    <a:pt x="823" y="45"/>
                  </a:cubicBezTo>
                  <a:cubicBezTo>
                    <a:pt x="756" y="16"/>
                    <a:pt x="683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3526400" y="2995725"/>
              <a:ext cx="66125" cy="66525"/>
            </a:xfrm>
            <a:custGeom>
              <a:avLst/>
              <a:gdLst/>
              <a:ahLst/>
              <a:cxnLst/>
              <a:rect l="l" t="t" r="r" b="b"/>
              <a:pathLst>
                <a:path w="2645" h="2661" extrusionOk="0">
                  <a:moveTo>
                    <a:pt x="637" y="1"/>
                  </a:moveTo>
                  <a:cubicBezTo>
                    <a:pt x="610" y="1"/>
                    <a:pt x="583" y="2"/>
                    <a:pt x="556" y="6"/>
                  </a:cubicBezTo>
                  <a:cubicBezTo>
                    <a:pt x="227" y="56"/>
                    <a:pt x="1" y="363"/>
                    <a:pt x="51" y="692"/>
                  </a:cubicBezTo>
                  <a:cubicBezTo>
                    <a:pt x="90" y="952"/>
                    <a:pt x="180" y="1166"/>
                    <a:pt x="285" y="1365"/>
                  </a:cubicBezTo>
                  <a:cubicBezTo>
                    <a:pt x="392" y="1563"/>
                    <a:pt x="517" y="1742"/>
                    <a:pt x="661" y="1906"/>
                  </a:cubicBezTo>
                  <a:cubicBezTo>
                    <a:pt x="802" y="2070"/>
                    <a:pt x="963" y="2218"/>
                    <a:pt x="1147" y="2345"/>
                  </a:cubicBezTo>
                  <a:cubicBezTo>
                    <a:pt x="1330" y="2470"/>
                    <a:pt x="1532" y="2582"/>
                    <a:pt x="1786" y="2642"/>
                  </a:cubicBezTo>
                  <a:cubicBezTo>
                    <a:pt x="1836" y="2654"/>
                    <a:pt x="1888" y="2660"/>
                    <a:pt x="1941" y="2660"/>
                  </a:cubicBezTo>
                  <a:cubicBezTo>
                    <a:pt x="1974" y="2660"/>
                    <a:pt x="2006" y="2658"/>
                    <a:pt x="2039" y="2652"/>
                  </a:cubicBezTo>
                  <a:cubicBezTo>
                    <a:pt x="2398" y="2598"/>
                    <a:pt x="2644" y="2262"/>
                    <a:pt x="2589" y="1903"/>
                  </a:cubicBezTo>
                  <a:cubicBezTo>
                    <a:pt x="2548" y="1645"/>
                    <a:pt x="2455" y="1436"/>
                    <a:pt x="2343" y="1242"/>
                  </a:cubicBezTo>
                  <a:cubicBezTo>
                    <a:pt x="2231" y="1049"/>
                    <a:pt x="2097" y="878"/>
                    <a:pt x="1945" y="722"/>
                  </a:cubicBezTo>
                  <a:cubicBezTo>
                    <a:pt x="1793" y="567"/>
                    <a:pt x="1625" y="426"/>
                    <a:pt x="1436" y="305"/>
                  </a:cubicBezTo>
                  <a:cubicBezTo>
                    <a:pt x="1244" y="184"/>
                    <a:pt x="1040" y="77"/>
                    <a:pt x="784" y="18"/>
                  </a:cubicBezTo>
                  <a:cubicBezTo>
                    <a:pt x="736" y="6"/>
                    <a:pt x="687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3488075" y="2718275"/>
              <a:ext cx="98550" cy="101550"/>
            </a:xfrm>
            <a:custGeom>
              <a:avLst/>
              <a:gdLst/>
              <a:ahLst/>
              <a:cxnLst/>
              <a:rect l="l" t="t" r="r" b="b"/>
              <a:pathLst>
                <a:path w="3942" h="4062" extrusionOk="0">
                  <a:moveTo>
                    <a:pt x="609" y="1"/>
                  </a:moveTo>
                  <a:cubicBezTo>
                    <a:pt x="547" y="1"/>
                    <a:pt x="485" y="11"/>
                    <a:pt x="424" y="34"/>
                  </a:cubicBezTo>
                  <a:cubicBezTo>
                    <a:pt x="145" y="136"/>
                    <a:pt x="1" y="446"/>
                    <a:pt x="105" y="726"/>
                  </a:cubicBezTo>
                  <a:cubicBezTo>
                    <a:pt x="241" y="1095"/>
                    <a:pt x="432" y="1416"/>
                    <a:pt x="632" y="1728"/>
                  </a:cubicBezTo>
                  <a:cubicBezTo>
                    <a:pt x="838" y="2037"/>
                    <a:pt x="1062" y="2326"/>
                    <a:pt x="1303" y="2600"/>
                  </a:cubicBezTo>
                  <a:cubicBezTo>
                    <a:pt x="1544" y="2876"/>
                    <a:pt x="1803" y="3133"/>
                    <a:pt x="2085" y="3371"/>
                  </a:cubicBezTo>
                  <a:cubicBezTo>
                    <a:pt x="2369" y="3609"/>
                    <a:pt x="2669" y="3830"/>
                    <a:pt x="3023" y="4002"/>
                  </a:cubicBezTo>
                  <a:cubicBezTo>
                    <a:pt x="3101" y="4040"/>
                    <a:pt x="3188" y="4061"/>
                    <a:pt x="3278" y="4061"/>
                  </a:cubicBezTo>
                  <a:cubicBezTo>
                    <a:pt x="3346" y="4061"/>
                    <a:pt x="3416" y="4049"/>
                    <a:pt x="3484" y="4024"/>
                  </a:cubicBezTo>
                  <a:cubicBezTo>
                    <a:pt x="3788" y="3911"/>
                    <a:pt x="3942" y="3573"/>
                    <a:pt x="3828" y="3268"/>
                  </a:cubicBezTo>
                  <a:cubicBezTo>
                    <a:pt x="3690" y="2900"/>
                    <a:pt x="3499" y="2581"/>
                    <a:pt x="3290" y="2277"/>
                  </a:cubicBezTo>
                  <a:cubicBezTo>
                    <a:pt x="3079" y="1973"/>
                    <a:pt x="2847" y="1692"/>
                    <a:pt x="2596" y="1425"/>
                  </a:cubicBezTo>
                  <a:cubicBezTo>
                    <a:pt x="2346" y="1158"/>
                    <a:pt x="2078" y="907"/>
                    <a:pt x="1792" y="674"/>
                  </a:cubicBezTo>
                  <a:cubicBezTo>
                    <a:pt x="1502" y="445"/>
                    <a:pt x="1198" y="225"/>
                    <a:pt x="844" y="54"/>
                  </a:cubicBezTo>
                  <a:cubicBezTo>
                    <a:pt x="772" y="20"/>
                    <a:pt x="691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9"/>
          <p:cNvSpPr/>
          <p:nvPr/>
        </p:nvSpPr>
        <p:spPr>
          <a:xfrm>
            <a:off x="-155425" y="-81400"/>
            <a:ext cx="3655975" cy="2035200"/>
          </a:xfrm>
          <a:custGeom>
            <a:avLst/>
            <a:gdLst/>
            <a:ahLst/>
            <a:cxnLst/>
            <a:rect l="l" t="t" r="r" b="b"/>
            <a:pathLst>
              <a:path w="146239" h="81408" extrusionOk="0">
                <a:moveTo>
                  <a:pt x="146239" y="0"/>
                </a:moveTo>
                <a:cubicBezTo>
                  <a:pt x="146239" y="16395"/>
                  <a:pt x="121934" y="25660"/>
                  <a:pt x="105683" y="27826"/>
                </a:cubicBezTo>
                <a:cubicBezTo>
                  <a:pt x="89274" y="30013"/>
                  <a:pt x="71951" y="27328"/>
                  <a:pt x="56246" y="32563"/>
                </a:cubicBezTo>
                <a:cubicBezTo>
                  <a:pt x="50508" y="34476"/>
                  <a:pt x="44537" y="36871"/>
                  <a:pt x="40260" y="41148"/>
                </a:cubicBezTo>
                <a:cubicBezTo>
                  <a:pt x="32384" y="49024"/>
                  <a:pt x="31015" y="61775"/>
                  <a:pt x="23683" y="70159"/>
                </a:cubicBezTo>
                <a:cubicBezTo>
                  <a:pt x="17929" y="76737"/>
                  <a:pt x="8740" y="81408"/>
                  <a:pt x="0" y="81408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Google Shape;171;p9"/>
          <p:cNvSpPr/>
          <p:nvPr/>
        </p:nvSpPr>
        <p:spPr>
          <a:xfrm>
            <a:off x="3929775" y="4869675"/>
            <a:ext cx="5409925" cy="525450"/>
          </a:xfrm>
          <a:custGeom>
            <a:avLst/>
            <a:gdLst/>
            <a:ahLst/>
            <a:cxnLst/>
            <a:rect l="l" t="t" r="r" b="b"/>
            <a:pathLst>
              <a:path w="216397" h="21018" extrusionOk="0">
                <a:moveTo>
                  <a:pt x="216397" y="0"/>
                </a:moveTo>
                <a:cubicBezTo>
                  <a:pt x="198635" y="17762"/>
                  <a:pt x="166882" y="11977"/>
                  <a:pt x="141798" y="10657"/>
                </a:cubicBezTo>
                <a:cubicBezTo>
                  <a:pt x="111813" y="9079"/>
                  <a:pt x="82045" y="150"/>
                  <a:pt x="52101" y="2368"/>
                </a:cubicBezTo>
                <a:cubicBezTo>
                  <a:pt x="41675" y="3140"/>
                  <a:pt x="32205" y="8847"/>
                  <a:pt x="22498" y="12729"/>
                </a:cubicBezTo>
                <a:cubicBezTo>
                  <a:pt x="15077" y="15697"/>
                  <a:pt x="6650" y="16585"/>
                  <a:pt x="0" y="21018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Google Shape;172;p9"/>
          <p:cNvSpPr txBox="1">
            <a:spLocks noGrp="1"/>
          </p:cNvSpPr>
          <p:nvPr>
            <p:ph type="title"/>
          </p:nvPr>
        </p:nvSpPr>
        <p:spPr>
          <a:xfrm>
            <a:off x="1267500" y="1189050"/>
            <a:ext cx="66090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1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9"/>
          <p:cNvSpPr txBox="1">
            <a:spLocks noGrp="1"/>
          </p:cNvSpPr>
          <p:nvPr>
            <p:ph type="subTitle" idx="1"/>
          </p:nvPr>
        </p:nvSpPr>
        <p:spPr>
          <a:xfrm>
            <a:off x="1267500" y="3153450"/>
            <a:ext cx="66090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4382575" y="2455600"/>
            <a:ext cx="4048200" cy="214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0"/>
          <p:cNvSpPr/>
          <p:nvPr/>
        </p:nvSpPr>
        <p:spPr>
          <a:xfrm>
            <a:off x="6793850" y="-47875"/>
            <a:ext cx="2424524" cy="1974178"/>
          </a:xfrm>
          <a:custGeom>
            <a:avLst/>
            <a:gdLst/>
            <a:ahLst/>
            <a:cxnLst/>
            <a:rect l="l" t="t" r="r" b="b"/>
            <a:pathLst>
              <a:path w="42515" h="34618" extrusionOk="0">
                <a:moveTo>
                  <a:pt x="1026" y="1"/>
                </a:moveTo>
                <a:lnTo>
                  <a:pt x="1026" y="1"/>
                </a:lnTo>
                <a:cubicBezTo>
                  <a:pt x="0" y="5472"/>
                  <a:pt x="5454" y="13408"/>
                  <a:pt x="10762" y="15085"/>
                </a:cubicBezTo>
                <a:cubicBezTo>
                  <a:pt x="15830" y="16686"/>
                  <a:pt x="21947" y="14809"/>
                  <a:pt x="26257" y="17922"/>
                </a:cubicBezTo>
                <a:cubicBezTo>
                  <a:pt x="29199" y="20048"/>
                  <a:pt x="30292" y="23826"/>
                  <a:pt x="31756" y="27147"/>
                </a:cubicBezTo>
                <a:cubicBezTo>
                  <a:pt x="33210" y="30442"/>
                  <a:pt x="35792" y="34403"/>
                  <a:pt x="39375" y="34403"/>
                </a:cubicBezTo>
                <a:cubicBezTo>
                  <a:pt x="39404" y="34403"/>
                  <a:pt x="39434" y="34402"/>
                  <a:pt x="39463" y="34402"/>
                </a:cubicBezTo>
                <a:lnTo>
                  <a:pt x="42180" y="34618"/>
                </a:lnTo>
                <a:lnTo>
                  <a:pt x="42514" y="77"/>
                </a:lnTo>
                <a:lnTo>
                  <a:pt x="102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"/>
          <p:cNvSpPr/>
          <p:nvPr/>
        </p:nvSpPr>
        <p:spPr>
          <a:xfrm>
            <a:off x="-40900" y="3818525"/>
            <a:ext cx="2490586" cy="1388361"/>
          </a:xfrm>
          <a:custGeom>
            <a:avLst/>
            <a:gdLst/>
            <a:ahLst/>
            <a:cxnLst/>
            <a:rect l="l" t="t" r="r" b="b"/>
            <a:pathLst>
              <a:path w="43260" h="24115" extrusionOk="0">
                <a:moveTo>
                  <a:pt x="0" y="0"/>
                </a:moveTo>
                <a:lnTo>
                  <a:pt x="0" y="23598"/>
                </a:lnTo>
                <a:lnTo>
                  <a:pt x="43259" y="24115"/>
                </a:lnTo>
                <a:cubicBezTo>
                  <a:pt x="42561" y="18745"/>
                  <a:pt x="37894" y="11560"/>
                  <a:pt x="32804" y="9709"/>
                </a:cubicBezTo>
                <a:cubicBezTo>
                  <a:pt x="30355" y="8817"/>
                  <a:pt x="27767" y="8592"/>
                  <a:pt x="25135" y="8592"/>
                </a:cubicBezTo>
                <a:cubicBezTo>
                  <a:pt x="22448" y="8592"/>
                  <a:pt x="19715" y="8827"/>
                  <a:pt x="17039" y="8827"/>
                </a:cubicBezTo>
                <a:cubicBezTo>
                  <a:pt x="14091" y="8827"/>
                  <a:pt x="11211" y="8542"/>
                  <a:pt x="8535" y="7346"/>
                </a:cubicBezTo>
                <a:cubicBezTo>
                  <a:pt x="5078" y="5800"/>
                  <a:pt x="2427" y="2909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0"/>
          <p:cNvGrpSpPr/>
          <p:nvPr/>
        </p:nvGrpSpPr>
        <p:grpSpPr>
          <a:xfrm rot="5684652">
            <a:off x="8448353" y="1044269"/>
            <a:ext cx="1049458" cy="255892"/>
            <a:chOff x="1958550" y="3085300"/>
            <a:chExt cx="579425" cy="141275"/>
          </a:xfrm>
        </p:grpSpPr>
        <p:sp>
          <p:nvSpPr>
            <p:cNvPr id="179" name="Google Shape;179;p10"/>
            <p:cNvSpPr/>
            <p:nvPr/>
          </p:nvSpPr>
          <p:spPr>
            <a:xfrm>
              <a:off x="2245350" y="3087375"/>
              <a:ext cx="70050" cy="31625"/>
            </a:xfrm>
            <a:custGeom>
              <a:avLst/>
              <a:gdLst/>
              <a:ahLst/>
              <a:cxnLst/>
              <a:rect l="l" t="t" r="r" b="b"/>
              <a:pathLst>
                <a:path w="2802" h="1265" extrusionOk="0">
                  <a:moveTo>
                    <a:pt x="1619" y="1"/>
                  </a:moveTo>
                  <a:cubicBezTo>
                    <a:pt x="1527" y="1"/>
                    <a:pt x="1434" y="6"/>
                    <a:pt x="1342" y="15"/>
                  </a:cubicBezTo>
                  <a:cubicBezTo>
                    <a:pt x="1157" y="34"/>
                    <a:pt x="971" y="67"/>
                    <a:pt x="787" y="121"/>
                  </a:cubicBezTo>
                  <a:cubicBezTo>
                    <a:pt x="602" y="179"/>
                    <a:pt x="420" y="247"/>
                    <a:pt x="241" y="366"/>
                  </a:cubicBezTo>
                  <a:cubicBezTo>
                    <a:pt x="182" y="406"/>
                    <a:pt x="131" y="462"/>
                    <a:pt x="97" y="531"/>
                  </a:cubicBezTo>
                  <a:cubicBezTo>
                    <a:pt x="0" y="736"/>
                    <a:pt x="88" y="979"/>
                    <a:pt x="293" y="1075"/>
                  </a:cubicBezTo>
                  <a:cubicBezTo>
                    <a:pt x="488" y="1168"/>
                    <a:pt x="678" y="1208"/>
                    <a:pt x="869" y="1238"/>
                  </a:cubicBezTo>
                  <a:cubicBezTo>
                    <a:pt x="1004" y="1256"/>
                    <a:pt x="1140" y="1265"/>
                    <a:pt x="1275" y="1265"/>
                  </a:cubicBezTo>
                  <a:cubicBezTo>
                    <a:pt x="1328" y="1265"/>
                    <a:pt x="1381" y="1263"/>
                    <a:pt x="1433" y="1260"/>
                  </a:cubicBezTo>
                  <a:cubicBezTo>
                    <a:pt x="1620" y="1251"/>
                    <a:pt x="1806" y="1224"/>
                    <a:pt x="1990" y="1176"/>
                  </a:cubicBezTo>
                  <a:cubicBezTo>
                    <a:pt x="2175" y="1127"/>
                    <a:pt x="2358" y="1061"/>
                    <a:pt x="2537" y="943"/>
                  </a:cubicBezTo>
                  <a:cubicBezTo>
                    <a:pt x="2604" y="901"/>
                    <a:pt x="2660" y="837"/>
                    <a:pt x="2696" y="759"/>
                  </a:cubicBezTo>
                  <a:cubicBezTo>
                    <a:pt x="2801" y="536"/>
                    <a:pt x="2705" y="271"/>
                    <a:pt x="2481" y="167"/>
                  </a:cubicBezTo>
                  <a:cubicBezTo>
                    <a:pt x="2287" y="76"/>
                    <a:pt x="2096" y="39"/>
                    <a:pt x="1907" y="17"/>
                  </a:cubicBezTo>
                  <a:cubicBezTo>
                    <a:pt x="1811" y="6"/>
                    <a:pt x="1715" y="1"/>
                    <a:pt x="1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2326350" y="3189950"/>
              <a:ext cx="70000" cy="31975"/>
            </a:xfrm>
            <a:custGeom>
              <a:avLst/>
              <a:gdLst/>
              <a:ahLst/>
              <a:cxnLst/>
              <a:rect l="l" t="t" r="r" b="b"/>
              <a:pathLst>
                <a:path w="2800" h="1279" extrusionOk="0">
                  <a:moveTo>
                    <a:pt x="1701" y="0"/>
                  </a:moveTo>
                  <a:cubicBezTo>
                    <a:pt x="1573" y="0"/>
                    <a:pt x="1445" y="10"/>
                    <a:pt x="1319" y="27"/>
                  </a:cubicBezTo>
                  <a:cubicBezTo>
                    <a:pt x="1132" y="51"/>
                    <a:pt x="948" y="92"/>
                    <a:pt x="766" y="152"/>
                  </a:cubicBezTo>
                  <a:cubicBezTo>
                    <a:pt x="584" y="217"/>
                    <a:pt x="403" y="292"/>
                    <a:pt x="227" y="418"/>
                  </a:cubicBezTo>
                  <a:cubicBezTo>
                    <a:pt x="170" y="459"/>
                    <a:pt x="120" y="518"/>
                    <a:pt x="88" y="589"/>
                  </a:cubicBezTo>
                  <a:cubicBezTo>
                    <a:pt x="0" y="796"/>
                    <a:pt x="98" y="1037"/>
                    <a:pt x="306" y="1126"/>
                  </a:cubicBezTo>
                  <a:cubicBezTo>
                    <a:pt x="505" y="1211"/>
                    <a:pt x="698" y="1243"/>
                    <a:pt x="889" y="1265"/>
                  </a:cubicBezTo>
                  <a:cubicBezTo>
                    <a:pt x="985" y="1274"/>
                    <a:pt x="1080" y="1279"/>
                    <a:pt x="1174" y="1279"/>
                  </a:cubicBezTo>
                  <a:cubicBezTo>
                    <a:pt x="1269" y="1279"/>
                    <a:pt x="1363" y="1274"/>
                    <a:pt x="1457" y="1266"/>
                  </a:cubicBezTo>
                  <a:cubicBezTo>
                    <a:pt x="1644" y="1250"/>
                    <a:pt x="1829" y="1217"/>
                    <a:pt x="2012" y="1162"/>
                  </a:cubicBezTo>
                  <a:cubicBezTo>
                    <a:pt x="2196" y="1106"/>
                    <a:pt x="2376" y="1034"/>
                    <a:pt x="2552" y="909"/>
                  </a:cubicBezTo>
                  <a:cubicBezTo>
                    <a:pt x="2617" y="864"/>
                    <a:pt x="2671" y="798"/>
                    <a:pt x="2705" y="719"/>
                  </a:cubicBezTo>
                  <a:cubicBezTo>
                    <a:pt x="2799" y="491"/>
                    <a:pt x="2694" y="231"/>
                    <a:pt x="2466" y="135"/>
                  </a:cubicBezTo>
                  <a:cubicBezTo>
                    <a:pt x="2267" y="52"/>
                    <a:pt x="2075" y="22"/>
                    <a:pt x="1883" y="7"/>
                  </a:cubicBezTo>
                  <a:cubicBezTo>
                    <a:pt x="1822" y="2"/>
                    <a:pt x="1761" y="0"/>
                    <a:pt x="1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454800" y="3098525"/>
              <a:ext cx="83175" cy="32050"/>
            </a:xfrm>
            <a:custGeom>
              <a:avLst/>
              <a:gdLst/>
              <a:ahLst/>
              <a:cxnLst/>
              <a:rect l="l" t="t" r="r" b="b"/>
              <a:pathLst>
                <a:path w="3327" h="1282" extrusionOk="0">
                  <a:moveTo>
                    <a:pt x="2060" y="1"/>
                  </a:moveTo>
                  <a:cubicBezTo>
                    <a:pt x="1904" y="1"/>
                    <a:pt x="1748" y="10"/>
                    <a:pt x="1594" y="27"/>
                  </a:cubicBezTo>
                  <a:cubicBezTo>
                    <a:pt x="1365" y="51"/>
                    <a:pt x="1139" y="93"/>
                    <a:pt x="914" y="153"/>
                  </a:cubicBezTo>
                  <a:cubicBezTo>
                    <a:pt x="689" y="217"/>
                    <a:pt x="465" y="292"/>
                    <a:pt x="247" y="418"/>
                  </a:cubicBezTo>
                  <a:cubicBezTo>
                    <a:pt x="170" y="463"/>
                    <a:pt x="107" y="536"/>
                    <a:pt x="74" y="625"/>
                  </a:cubicBezTo>
                  <a:cubicBezTo>
                    <a:pt x="0" y="831"/>
                    <a:pt x="108" y="1055"/>
                    <a:pt x="312" y="1127"/>
                  </a:cubicBezTo>
                  <a:cubicBezTo>
                    <a:pt x="551" y="1212"/>
                    <a:pt x="783" y="1245"/>
                    <a:pt x="1017" y="1268"/>
                  </a:cubicBezTo>
                  <a:cubicBezTo>
                    <a:pt x="1134" y="1277"/>
                    <a:pt x="1252" y="1282"/>
                    <a:pt x="1368" y="1282"/>
                  </a:cubicBezTo>
                  <a:cubicBezTo>
                    <a:pt x="1482" y="1282"/>
                    <a:pt x="1595" y="1278"/>
                    <a:pt x="1708" y="1270"/>
                  </a:cubicBezTo>
                  <a:cubicBezTo>
                    <a:pt x="1937" y="1254"/>
                    <a:pt x="2164" y="1220"/>
                    <a:pt x="2389" y="1165"/>
                  </a:cubicBezTo>
                  <a:cubicBezTo>
                    <a:pt x="2614" y="1109"/>
                    <a:pt x="2838" y="1036"/>
                    <a:pt x="3057" y="912"/>
                  </a:cubicBezTo>
                  <a:cubicBezTo>
                    <a:pt x="3143" y="863"/>
                    <a:pt x="3214" y="782"/>
                    <a:pt x="3249" y="682"/>
                  </a:cubicBezTo>
                  <a:cubicBezTo>
                    <a:pt x="3326" y="458"/>
                    <a:pt x="3210" y="215"/>
                    <a:pt x="2987" y="135"/>
                  </a:cubicBezTo>
                  <a:cubicBezTo>
                    <a:pt x="2748" y="53"/>
                    <a:pt x="2515" y="22"/>
                    <a:pt x="2283" y="7"/>
                  </a:cubicBezTo>
                  <a:cubicBezTo>
                    <a:pt x="2209" y="3"/>
                    <a:pt x="2135" y="1"/>
                    <a:pt x="2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081475" y="3193375"/>
              <a:ext cx="65525" cy="33200"/>
            </a:xfrm>
            <a:custGeom>
              <a:avLst/>
              <a:gdLst/>
              <a:ahLst/>
              <a:cxnLst/>
              <a:rect l="l" t="t" r="r" b="b"/>
              <a:pathLst>
                <a:path w="2621" h="1328" extrusionOk="0">
                  <a:moveTo>
                    <a:pt x="1704" y="0"/>
                  </a:moveTo>
                  <a:cubicBezTo>
                    <a:pt x="1524" y="0"/>
                    <a:pt x="1349" y="23"/>
                    <a:pt x="1176" y="62"/>
                  </a:cubicBezTo>
                  <a:cubicBezTo>
                    <a:pt x="1005" y="101"/>
                    <a:pt x="835" y="156"/>
                    <a:pt x="670" y="230"/>
                  </a:cubicBezTo>
                  <a:cubicBezTo>
                    <a:pt x="505" y="308"/>
                    <a:pt x="344" y="396"/>
                    <a:pt x="191" y="534"/>
                  </a:cubicBezTo>
                  <a:cubicBezTo>
                    <a:pt x="141" y="579"/>
                    <a:pt x="102" y="637"/>
                    <a:pt x="78" y="700"/>
                  </a:cubicBezTo>
                  <a:cubicBezTo>
                    <a:pt x="1" y="916"/>
                    <a:pt x="113" y="1153"/>
                    <a:pt x="330" y="1231"/>
                  </a:cubicBezTo>
                  <a:cubicBezTo>
                    <a:pt x="525" y="1300"/>
                    <a:pt x="708" y="1318"/>
                    <a:pt x="890" y="1326"/>
                  </a:cubicBezTo>
                  <a:cubicBezTo>
                    <a:pt x="914" y="1327"/>
                    <a:pt x="938" y="1327"/>
                    <a:pt x="962" y="1327"/>
                  </a:cubicBezTo>
                  <a:cubicBezTo>
                    <a:pt x="1118" y="1327"/>
                    <a:pt x="1271" y="1313"/>
                    <a:pt x="1421" y="1286"/>
                  </a:cubicBezTo>
                  <a:cubicBezTo>
                    <a:pt x="1594" y="1257"/>
                    <a:pt x="1765" y="1209"/>
                    <a:pt x="1931" y="1140"/>
                  </a:cubicBezTo>
                  <a:cubicBezTo>
                    <a:pt x="2097" y="1070"/>
                    <a:pt x="2261" y="986"/>
                    <a:pt x="2413" y="848"/>
                  </a:cubicBezTo>
                  <a:cubicBezTo>
                    <a:pt x="2467" y="799"/>
                    <a:pt x="2513" y="735"/>
                    <a:pt x="2538" y="662"/>
                  </a:cubicBezTo>
                  <a:cubicBezTo>
                    <a:pt x="2621" y="427"/>
                    <a:pt x="2497" y="167"/>
                    <a:pt x="2261" y="85"/>
                  </a:cubicBezTo>
                  <a:cubicBezTo>
                    <a:pt x="2067" y="16"/>
                    <a:pt x="1885" y="1"/>
                    <a:pt x="1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958550" y="3085300"/>
              <a:ext cx="85100" cy="33475"/>
            </a:xfrm>
            <a:custGeom>
              <a:avLst/>
              <a:gdLst/>
              <a:ahLst/>
              <a:cxnLst/>
              <a:rect l="l" t="t" r="r" b="b"/>
              <a:pathLst>
                <a:path w="3404" h="1339" extrusionOk="0">
                  <a:moveTo>
                    <a:pt x="2310" y="0"/>
                  </a:moveTo>
                  <a:cubicBezTo>
                    <a:pt x="2069" y="0"/>
                    <a:pt x="1832" y="23"/>
                    <a:pt x="1597" y="62"/>
                  </a:cubicBezTo>
                  <a:cubicBezTo>
                    <a:pt x="1363" y="101"/>
                    <a:pt x="1130" y="156"/>
                    <a:pt x="901" y="230"/>
                  </a:cubicBezTo>
                  <a:cubicBezTo>
                    <a:pt x="672" y="307"/>
                    <a:pt x="445" y="396"/>
                    <a:pt x="225" y="535"/>
                  </a:cubicBezTo>
                  <a:cubicBezTo>
                    <a:pt x="146" y="584"/>
                    <a:pt x="84" y="663"/>
                    <a:pt x="59" y="760"/>
                  </a:cubicBezTo>
                  <a:cubicBezTo>
                    <a:pt x="0" y="968"/>
                    <a:pt x="121" y="1183"/>
                    <a:pt x="329" y="1241"/>
                  </a:cubicBezTo>
                  <a:cubicBezTo>
                    <a:pt x="580" y="1311"/>
                    <a:pt x="822" y="1328"/>
                    <a:pt x="1064" y="1338"/>
                  </a:cubicBezTo>
                  <a:cubicBezTo>
                    <a:pt x="1088" y="1338"/>
                    <a:pt x="1112" y="1339"/>
                    <a:pt x="1136" y="1339"/>
                  </a:cubicBezTo>
                  <a:cubicBezTo>
                    <a:pt x="1352" y="1339"/>
                    <a:pt x="1567" y="1325"/>
                    <a:pt x="1780" y="1297"/>
                  </a:cubicBezTo>
                  <a:cubicBezTo>
                    <a:pt x="2016" y="1269"/>
                    <a:pt x="2250" y="1221"/>
                    <a:pt x="2480" y="1152"/>
                  </a:cubicBezTo>
                  <a:cubicBezTo>
                    <a:pt x="2708" y="1081"/>
                    <a:pt x="2937" y="995"/>
                    <a:pt x="3157" y="857"/>
                  </a:cubicBezTo>
                  <a:cubicBezTo>
                    <a:pt x="3243" y="803"/>
                    <a:pt x="3311" y="717"/>
                    <a:pt x="3340" y="610"/>
                  </a:cubicBezTo>
                  <a:cubicBezTo>
                    <a:pt x="3403" y="384"/>
                    <a:pt x="3269" y="149"/>
                    <a:pt x="3043" y="86"/>
                  </a:cubicBezTo>
                  <a:cubicBezTo>
                    <a:pt x="2793" y="17"/>
                    <a:pt x="2551" y="1"/>
                    <a:pt x="2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10"/>
          <p:cNvGrpSpPr/>
          <p:nvPr/>
        </p:nvGrpSpPr>
        <p:grpSpPr>
          <a:xfrm rot="7233804">
            <a:off x="1722315" y="4741366"/>
            <a:ext cx="453753" cy="431887"/>
            <a:chOff x="2854275" y="2165900"/>
            <a:chExt cx="313875" cy="298750"/>
          </a:xfrm>
        </p:grpSpPr>
        <p:sp>
          <p:nvSpPr>
            <p:cNvPr id="185" name="Google Shape;185;p10"/>
            <p:cNvSpPr/>
            <p:nvPr/>
          </p:nvSpPr>
          <p:spPr>
            <a:xfrm>
              <a:off x="2854275" y="2346450"/>
              <a:ext cx="102750" cy="87500"/>
            </a:xfrm>
            <a:custGeom>
              <a:avLst/>
              <a:gdLst/>
              <a:ahLst/>
              <a:cxnLst/>
              <a:rect l="l" t="t" r="r" b="b"/>
              <a:pathLst>
                <a:path w="4110" h="3500" extrusionOk="0">
                  <a:moveTo>
                    <a:pt x="612" y="1"/>
                  </a:moveTo>
                  <a:cubicBezTo>
                    <a:pt x="550" y="1"/>
                    <a:pt x="488" y="11"/>
                    <a:pt x="427" y="33"/>
                  </a:cubicBezTo>
                  <a:cubicBezTo>
                    <a:pt x="146" y="135"/>
                    <a:pt x="1" y="444"/>
                    <a:pt x="100" y="725"/>
                  </a:cubicBezTo>
                  <a:cubicBezTo>
                    <a:pt x="231" y="1088"/>
                    <a:pt x="430" y="1400"/>
                    <a:pt x="649" y="1694"/>
                  </a:cubicBezTo>
                  <a:cubicBezTo>
                    <a:pt x="871" y="1985"/>
                    <a:pt x="1123" y="2249"/>
                    <a:pt x="1399" y="2487"/>
                  </a:cubicBezTo>
                  <a:cubicBezTo>
                    <a:pt x="1674" y="2726"/>
                    <a:pt x="1974" y="2936"/>
                    <a:pt x="2295" y="3109"/>
                  </a:cubicBezTo>
                  <a:cubicBezTo>
                    <a:pt x="2616" y="3283"/>
                    <a:pt x="2958" y="3425"/>
                    <a:pt x="3338" y="3492"/>
                  </a:cubicBezTo>
                  <a:cubicBezTo>
                    <a:pt x="3371" y="3497"/>
                    <a:pt x="3404" y="3500"/>
                    <a:pt x="3437" y="3500"/>
                  </a:cubicBezTo>
                  <a:cubicBezTo>
                    <a:pt x="3551" y="3500"/>
                    <a:pt x="3667" y="3467"/>
                    <a:pt x="3769" y="3398"/>
                  </a:cubicBezTo>
                  <a:cubicBezTo>
                    <a:pt x="4039" y="3216"/>
                    <a:pt x="4109" y="2850"/>
                    <a:pt x="3927" y="2581"/>
                  </a:cubicBezTo>
                  <a:lnTo>
                    <a:pt x="3918" y="2567"/>
                  </a:lnTo>
                  <a:cubicBezTo>
                    <a:pt x="3715" y="2267"/>
                    <a:pt x="3487" y="2024"/>
                    <a:pt x="3252" y="1792"/>
                  </a:cubicBezTo>
                  <a:cubicBezTo>
                    <a:pt x="3018" y="1560"/>
                    <a:pt x="2774" y="1347"/>
                    <a:pt x="2521" y="1144"/>
                  </a:cubicBezTo>
                  <a:cubicBezTo>
                    <a:pt x="2268" y="940"/>
                    <a:pt x="2009" y="746"/>
                    <a:pt x="1734" y="560"/>
                  </a:cubicBezTo>
                  <a:cubicBezTo>
                    <a:pt x="1455" y="378"/>
                    <a:pt x="1173" y="198"/>
                    <a:pt x="839" y="51"/>
                  </a:cubicBezTo>
                  <a:lnTo>
                    <a:pt x="826" y="46"/>
                  </a:lnTo>
                  <a:cubicBezTo>
                    <a:pt x="759" y="16"/>
                    <a:pt x="686" y="1"/>
                    <a:pt x="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2889925" y="2165900"/>
              <a:ext cx="100325" cy="94250"/>
            </a:xfrm>
            <a:custGeom>
              <a:avLst/>
              <a:gdLst/>
              <a:ahLst/>
              <a:cxnLst/>
              <a:rect l="l" t="t" r="r" b="b"/>
              <a:pathLst>
                <a:path w="4013" h="3770" extrusionOk="0">
                  <a:moveTo>
                    <a:pt x="617" y="0"/>
                  </a:moveTo>
                  <a:cubicBezTo>
                    <a:pt x="545" y="0"/>
                    <a:pt x="473" y="14"/>
                    <a:pt x="403" y="43"/>
                  </a:cubicBezTo>
                  <a:cubicBezTo>
                    <a:pt x="129" y="161"/>
                    <a:pt x="0" y="479"/>
                    <a:pt x="118" y="754"/>
                  </a:cubicBezTo>
                  <a:cubicBezTo>
                    <a:pt x="268" y="1106"/>
                    <a:pt x="468" y="1406"/>
                    <a:pt x="678" y="1695"/>
                  </a:cubicBezTo>
                  <a:cubicBezTo>
                    <a:pt x="895" y="1979"/>
                    <a:pt x="1127" y="2244"/>
                    <a:pt x="1377" y="2494"/>
                  </a:cubicBezTo>
                  <a:cubicBezTo>
                    <a:pt x="1625" y="2744"/>
                    <a:pt x="1892" y="2976"/>
                    <a:pt x="2178" y="3186"/>
                  </a:cubicBezTo>
                  <a:cubicBezTo>
                    <a:pt x="2466" y="3395"/>
                    <a:pt x="2770" y="3587"/>
                    <a:pt x="3125" y="3728"/>
                  </a:cubicBezTo>
                  <a:cubicBezTo>
                    <a:pt x="3193" y="3755"/>
                    <a:pt x="3267" y="3770"/>
                    <a:pt x="3343" y="3770"/>
                  </a:cubicBezTo>
                  <a:cubicBezTo>
                    <a:pt x="3421" y="3770"/>
                    <a:pt x="3501" y="3754"/>
                    <a:pt x="3577" y="3721"/>
                  </a:cubicBezTo>
                  <a:cubicBezTo>
                    <a:pt x="3874" y="3592"/>
                    <a:pt x="4013" y="3244"/>
                    <a:pt x="3883" y="2945"/>
                  </a:cubicBezTo>
                  <a:cubicBezTo>
                    <a:pt x="3730" y="2594"/>
                    <a:pt x="3528" y="2297"/>
                    <a:pt x="3310" y="2016"/>
                  </a:cubicBezTo>
                  <a:cubicBezTo>
                    <a:pt x="3090" y="1735"/>
                    <a:pt x="2850" y="1477"/>
                    <a:pt x="2592" y="1237"/>
                  </a:cubicBezTo>
                  <a:cubicBezTo>
                    <a:pt x="2335" y="996"/>
                    <a:pt x="2062" y="771"/>
                    <a:pt x="1770" y="567"/>
                  </a:cubicBezTo>
                  <a:cubicBezTo>
                    <a:pt x="1474" y="367"/>
                    <a:pt x="1169" y="176"/>
                    <a:pt x="813" y="37"/>
                  </a:cubicBezTo>
                  <a:cubicBezTo>
                    <a:pt x="751" y="13"/>
                    <a:pt x="684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3083950" y="2383900"/>
              <a:ext cx="84200" cy="80750"/>
            </a:xfrm>
            <a:custGeom>
              <a:avLst/>
              <a:gdLst/>
              <a:ahLst/>
              <a:cxnLst/>
              <a:rect l="l" t="t" r="r" b="b"/>
              <a:pathLst>
                <a:path w="3368" h="3230" extrusionOk="0">
                  <a:moveTo>
                    <a:pt x="631" y="1"/>
                  </a:moveTo>
                  <a:cubicBezTo>
                    <a:pt x="574" y="1"/>
                    <a:pt x="516" y="10"/>
                    <a:pt x="459" y="29"/>
                  </a:cubicBezTo>
                  <a:cubicBezTo>
                    <a:pt x="164" y="122"/>
                    <a:pt x="1" y="440"/>
                    <a:pt x="96" y="735"/>
                  </a:cubicBezTo>
                  <a:cubicBezTo>
                    <a:pt x="194" y="1040"/>
                    <a:pt x="341" y="1298"/>
                    <a:pt x="502" y="1544"/>
                  </a:cubicBezTo>
                  <a:cubicBezTo>
                    <a:pt x="665" y="1786"/>
                    <a:pt x="847" y="2008"/>
                    <a:pt x="1045" y="2215"/>
                  </a:cubicBezTo>
                  <a:cubicBezTo>
                    <a:pt x="1243" y="2423"/>
                    <a:pt x="1457" y="2613"/>
                    <a:pt x="1694" y="2782"/>
                  </a:cubicBezTo>
                  <a:cubicBezTo>
                    <a:pt x="1932" y="2949"/>
                    <a:pt x="2186" y="3100"/>
                    <a:pt x="2491" y="3200"/>
                  </a:cubicBezTo>
                  <a:cubicBezTo>
                    <a:pt x="2551" y="3219"/>
                    <a:pt x="2615" y="3230"/>
                    <a:pt x="2680" y="3230"/>
                  </a:cubicBezTo>
                  <a:cubicBezTo>
                    <a:pt x="2743" y="3230"/>
                    <a:pt x="2807" y="3220"/>
                    <a:pt x="2869" y="3200"/>
                  </a:cubicBezTo>
                  <a:cubicBezTo>
                    <a:pt x="3190" y="3095"/>
                    <a:pt x="3367" y="2750"/>
                    <a:pt x="3262" y="2428"/>
                  </a:cubicBezTo>
                  <a:cubicBezTo>
                    <a:pt x="3164" y="2123"/>
                    <a:pt x="3014" y="1868"/>
                    <a:pt x="2845" y="1631"/>
                  </a:cubicBezTo>
                  <a:cubicBezTo>
                    <a:pt x="2677" y="1393"/>
                    <a:pt x="2489" y="1177"/>
                    <a:pt x="2281" y="979"/>
                  </a:cubicBezTo>
                  <a:cubicBezTo>
                    <a:pt x="2074" y="780"/>
                    <a:pt x="1851" y="598"/>
                    <a:pt x="1610" y="435"/>
                  </a:cubicBezTo>
                  <a:cubicBezTo>
                    <a:pt x="1365" y="274"/>
                    <a:pt x="1108" y="127"/>
                    <a:pt x="802" y="28"/>
                  </a:cubicBezTo>
                  <a:cubicBezTo>
                    <a:pt x="747" y="10"/>
                    <a:pt x="689" y="1"/>
                    <a:pt x="6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>
            <a:off x="7126900" y="-344625"/>
            <a:ext cx="2183200" cy="884125"/>
          </a:xfrm>
          <a:custGeom>
            <a:avLst/>
            <a:gdLst/>
            <a:ahLst/>
            <a:cxnLst/>
            <a:rect l="l" t="t" r="r" b="b"/>
            <a:pathLst>
              <a:path w="87328" h="35365" extrusionOk="0">
                <a:moveTo>
                  <a:pt x="0" y="0"/>
                </a:moveTo>
                <a:cubicBezTo>
                  <a:pt x="0" y="12987"/>
                  <a:pt x="6716" y="29676"/>
                  <a:pt x="18946" y="34043"/>
                </a:cubicBezTo>
                <a:cubicBezTo>
                  <a:pt x="31904" y="38670"/>
                  <a:pt x="46095" y="29368"/>
                  <a:pt x="59798" y="28123"/>
                </a:cubicBezTo>
                <a:cubicBezTo>
                  <a:pt x="65891" y="27569"/>
                  <a:pt x="72178" y="26500"/>
                  <a:pt x="78151" y="27827"/>
                </a:cubicBezTo>
                <a:cubicBezTo>
                  <a:pt x="81353" y="28539"/>
                  <a:pt x="84048" y="31379"/>
                  <a:pt x="87328" y="31379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Google Shape;189;p10"/>
          <p:cNvSpPr/>
          <p:nvPr/>
        </p:nvSpPr>
        <p:spPr>
          <a:xfrm>
            <a:off x="-207225" y="4425625"/>
            <a:ext cx="2149400" cy="939900"/>
          </a:xfrm>
          <a:custGeom>
            <a:avLst/>
            <a:gdLst/>
            <a:ahLst/>
            <a:cxnLst/>
            <a:rect l="l" t="t" r="r" b="b"/>
            <a:pathLst>
              <a:path w="85976" h="37596" extrusionOk="0">
                <a:moveTo>
                  <a:pt x="82000" y="37596"/>
                </a:moveTo>
                <a:cubicBezTo>
                  <a:pt x="87226" y="34983"/>
                  <a:pt x="86721" y="24992"/>
                  <a:pt x="83480" y="20130"/>
                </a:cubicBezTo>
                <a:cubicBezTo>
                  <a:pt x="80468" y="15612"/>
                  <a:pt x="73926" y="14722"/>
                  <a:pt x="68679" y="13322"/>
                </a:cubicBezTo>
                <a:cubicBezTo>
                  <a:pt x="50635" y="8506"/>
                  <a:pt x="30961" y="20332"/>
                  <a:pt x="12729" y="16282"/>
                </a:cubicBezTo>
                <a:cubicBezTo>
                  <a:pt x="6004" y="14788"/>
                  <a:pt x="0" y="6889"/>
                  <a:pt x="0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7208400" y="0"/>
            <a:ext cx="1935593" cy="3553957"/>
          </a:xfrm>
          <a:custGeom>
            <a:avLst/>
            <a:gdLst/>
            <a:ahLst/>
            <a:cxnLst/>
            <a:rect l="l" t="t" r="r" b="b"/>
            <a:pathLst>
              <a:path w="30459" h="55926" extrusionOk="0">
                <a:moveTo>
                  <a:pt x="374" y="1"/>
                </a:moveTo>
                <a:cubicBezTo>
                  <a:pt x="1" y="9422"/>
                  <a:pt x="4462" y="18906"/>
                  <a:pt x="11956" y="24626"/>
                </a:cubicBezTo>
                <a:cubicBezTo>
                  <a:pt x="16922" y="28418"/>
                  <a:pt x="23451" y="31053"/>
                  <a:pt x="25769" y="36855"/>
                </a:cubicBezTo>
                <a:cubicBezTo>
                  <a:pt x="27525" y="41250"/>
                  <a:pt x="26299" y="46323"/>
                  <a:pt x="27603" y="50872"/>
                </a:cubicBezTo>
                <a:cubicBezTo>
                  <a:pt x="28142" y="52754"/>
                  <a:pt x="29144" y="54480"/>
                  <a:pt x="30459" y="55925"/>
                </a:cubicBezTo>
                <a:lnTo>
                  <a:pt x="30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>
            <a:off x="0" y="-76200"/>
            <a:ext cx="5326102" cy="1169311"/>
          </a:xfrm>
          <a:custGeom>
            <a:avLst/>
            <a:gdLst/>
            <a:ahLst/>
            <a:cxnLst/>
            <a:rect l="l" t="t" r="r" b="b"/>
            <a:pathLst>
              <a:path w="93289" h="20481" extrusionOk="0">
                <a:moveTo>
                  <a:pt x="1" y="0"/>
                </a:moveTo>
                <a:cubicBezTo>
                  <a:pt x="1100" y="3168"/>
                  <a:pt x="5654" y="7687"/>
                  <a:pt x="9433" y="8346"/>
                </a:cubicBezTo>
                <a:cubicBezTo>
                  <a:pt x="10872" y="8596"/>
                  <a:pt x="12329" y="8686"/>
                  <a:pt x="13795" y="8686"/>
                </a:cubicBezTo>
                <a:cubicBezTo>
                  <a:pt x="16177" y="8686"/>
                  <a:pt x="18581" y="8450"/>
                  <a:pt x="20962" y="8291"/>
                </a:cubicBezTo>
                <a:cubicBezTo>
                  <a:pt x="22141" y="8212"/>
                  <a:pt x="23338" y="8155"/>
                  <a:pt x="24531" y="8155"/>
                </a:cubicBezTo>
                <a:cubicBezTo>
                  <a:pt x="27228" y="8155"/>
                  <a:pt x="29906" y="8447"/>
                  <a:pt x="32318" y="9436"/>
                </a:cubicBezTo>
                <a:cubicBezTo>
                  <a:pt x="35660" y="10808"/>
                  <a:pt x="38102" y="13356"/>
                  <a:pt x="40991" y="15346"/>
                </a:cubicBezTo>
                <a:cubicBezTo>
                  <a:pt x="46129" y="18884"/>
                  <a:pt x="52599" y="20480"/>
                  <a:pt x="59199" y="20480"/>
                </a:cubicBezTo>
                <a:cubicBezTo>
                  <a:pt x="65230" y="20480"/>
                  <a:pt x="71369" y="19148"/>
                  <a:pt x="76701" y="16746"/>
                </a:cubicBezTo>
                <a:cubicBezTo>
                  <a:pt x="83409" y="13724"/>
                  <a:pt x="90682" y="6701"/>
                  <a:pt x="93288" y="60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5432124" y="3168151"/>
            <a:ext cx="3711872" cy="1975362"/>
          </a:xfrm>
          <a:custGeom>
            <a:avLst/>
            <a:gdLst/>
            <a:ahLst/>
            <a:cxnLst/>
            <a:rect l="l" t="t" r="r" b="b"/>
            <a:pathLst>
              <a:path w="34562" h="18393" extrusionOk="0">
                <a:moveTo>
                  <a:pt x="34561" y="0"/>
                </a:moveTo>
                <a:cubicBezTo>
                  <a:pt x="28360" y="467"/>
                  <a:pt x="22385" y="3443"/>
                  <a:pt x="18276" y="8113"/>
                </a:cubicBezTo>
                <a:cubicBezTo>
                  <a:pt x="16620" y="9993"/>
                  <a:pt x="15184" y="12195"/>
                  <a:pt x="12972" y="13372"/>
                </a:cubicBezTo>
                <a:cubicBezTo>
                  <a:pt x="10850" y="14500"/>
                  <a:pt x="8340" y="14511"/>
                  <a:pt x="5964" y="14882"/>
                </a:cubicBezTo>
                <a:cubicBezTo>
                  <a:pt x="3589" y="15251"/>
                  <a:pt x="1022" y="16216"/>
                  <a:pt x="1" y="18393"/>
                </a:cubicBezTo>
                <a:lnTo>
                  <a:pt x="34561" y="18393"/>
                </a:lnTo>
                <a:lnTo>
                  <a:pt x="345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-76200" y="3721400"/>
            <a:ext cx="4196223" cy="1498297"/>
          </a:xfrm>
          <a:custGeom>
            <a:avLst/>
            <a:gdLst/>
            <a:ahLst/>
            <a:cxnLst/>
            <a:rect l="l" t="t" r="r" b="b"/>
            <a:pathLst>
              <a:path w="83849" h="29939" extrusionOk="0">
                <a:moveTo>
                  <a:pt x="1969" y="1"/>
                </a:moveTo>
                <a:cubicBezTo>
                  <a:pt x="1378" y="1"/>
                  <a:pt x="791" y="19"/>
                  <a:pt x="209" y="56"/>
                </a:cubicBezTo>
                <a:lnTo>
                  <a:pt x="1" y="29938"/>
                </a:lnTo>
                <a:lnTo>
                  <a:pt x="83849" y="29471"/>
                </a:lnTo>
                <a:cubicBezTo>
                  <a:pt x="79605" y="24167"/>
                  <a:pt x="70957" y="21938"/>
                  <a:pt x="63965" y="21938"/>
                </a:cubicBezTo>
                <a:cubicBezTo>
                  <a:pt x="63574" y="21938"/>
                  <a:pt x="63188" y="21945"/>
                  <a:pt x="62808" y="21959"/>
                </a:cubicBezTo>
                <a:cubicBezTo>
                  <a:pt x="59582" y="22076"/>
                  <a:pt x="56283" y="22353"/>
                  <a:pt x="53034" y="22353"/>
                </a:cubicBezTo>
                <a:cubicBezTo>
                  <a:pt x="49064" y="22353"/>
                  <a:pt x="45168" y="21940"/>
                  <a:pt x="41572" y="20320"/>
                </a:cubicBezTo>
                <a:cubicBezTo>
                  <a:pt x="36564" y="18064"/>
                  <a:pt x="32840" y="13758"/>
                  <a:pt x="28588" y="10282"/>
                </a:cubicBezTo>
                <a:cubicBezTo>
                  <a:pt x="21487" y="4478"/>
                  <a:pt x="11257" y="1"/>
                  <a:pt x="196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" name="Google Shape;195;p11"/>
          <p:cNvGrpSpPr/>
          <p:nvPr/>
        </p:nvGrpSpPr>
        <p:grpSpPr>
          <a:xfrm>
            <a:off x="3189074" y="309636"/>
            <a:ext cx="1383899" cy="582436"/>
            <a:chOff x="1958550" y="3085300"/>
            <a:chExt cx="579425" cy="243850"/>
          </a:xfrm>
        </p:grpSpPr>
        <p:sp>
          <p:nvSpPr>
            <p:cNvPr id="196" name="Google Shape;196;p11"/>
            <p:cNvSpPr/>
            <p:nvPr/>
          </p:nvSpPr>
          <p:spPr>
            <a:xfrm>
              <a:off x="2245350" y="3087375"/>
              <a:ext cx="70050" cy="31625"/>
            </a:xfrm>
            <a:custGeom>
              <a:avLst/>
              <a:gdLst/>
              <a:ahLst/>
              <a:cxnLst/>
              <a:rect l="l" t="t" r="r" b="b"/>
              <a:pathLst>
                <a:path w="2802" h="1265" extrusionOk="0">
                  <a:moveTo>
                    <a:pt x="1619" y="1"/>
                  </a:moveTo>
                  <a:cubicBezTo>
                    <a:pt x="1527" y="1"/>
                    <a:pt x="1434" y="6"/>
                    <a:pt x="1342" y="15"/>
                  </a:cubicBezTo>
                  <a:cubicBezTo>
                    <a:pt x="1157" y="34"/>
                    <a:pt x="971" y="67"/>
                    <a:pt x="787" y="121"/>
                  </a:cubicBezTo>
                  <a:cubicBezTo>
                    <a:pt x="602" y="179"/>
                    <a:pt x="420" y="247"/>
                    <a:pt x="241" y="366"/>
                  </a:cubicBezTo>
                  <a:cubicBezTo>
                    <a:pt x="182" y="406"/>
                    <a:pt x="131" y="462"/>
                    <a:pt x="97" y="531"/>
                  </a:cubicBezTo>
                  <a:cubicBezTo>
                    <a:pt x="0" y="736"/>
                    <a:pt x="88" y="979"/>
                    <a:pt x="293" y="1075"/>
                  </a:cubicBezTo>
                  <a:cubicBezTo>
                    <a:pt x="488" y="1168"/>
                    <a:pt x="678" y="1208"/>
                    <a:pt x="869" y="1238"/>
                  </a:cubicBezTo>
                  <a:cubicBezTo>
                    <a:pt x="1004" y="1256"/>
                    <a:pt x="1140" y="1265"/>
                    <a:pt x="1275" y="1265"/>
                  </a:cubicBezTo>
                  <a:cubicBezTo>
                    <a:pt x="1328" y="1265"/>
                    <a:pt x="1381" y="1263"/>
                    <a:pt x="1433" y="1260"/>
                  </a:cubicBezTo>
                  <a:cubicBezTo>
                    <a:pt x="1620" y="1251"/>
                    <a:pt x="1806" y="1224"/>
                    <a:pt x="1990" y="1176"/>
                  </a:cubicBezTo>
                  <a:cubicBezTo>
                    <a:pt x="2175" y="1127"/>
                    <a:pt x="2358" y="1061"/>
                    <a:pt x="2537" y="943"/>
                  </a:cubicBezTo>
                  <a:cubicBezTo>
                    <a:pt x="2604" y="901"/>
                    <a:pt x="2660" y="837"/>
                    <a:pt x="2696" y="759"/>
                  </a:cubicBezTo>
                  <a:cubicBezTo>
                    <a:pt x="2801" y="536"/>
                    <a:pt x="2705" y="271"/>
                    <a:pt x="2481" y="167"/>
                  </a:cubicBezTo>
                  <a:cubicBezTo>
                    <a:pt x="2287" y="76"/>
                    <a:pt x="2096" y="39"/>
                    <a:pt x="1907" y="17"/>
                  </a:cubicBezTo>
                  <a:cubicBezTo>
                    <a:pt x="1811" y="6"/>
                    <a:pt x="1715" y="1"/>
                    <a:pt x="1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326350" y="3189950"/>
              <a:ext cx="70000" cy="31975"/>
            </a:xfrm>
            <a:custGeom>
              <a:avLst/>
              <a:gdLst/>
              <a:ahLst/>
              <a:cxnLst/>
              <a:rect l="l" t="t" r="r" b="b"/>
              <a:pathLst>
                <a:path w="2800" h="1279" extrusionOk="0">
                  <a:moveTo>
                    <a:pt x="1701" y="0"/>
                  </a:moveTo>
                  <a:cubicBezTo>
                    <a:pt x="1573" y="0"/>
                    <a:pt x="1445" y="10"/>
                    <a:pt x="1319" y="27"/>
                  </a:cubicBezTo>
                  <a:cubicBezTo>
                    <a:pt x="1132" y="51"/>
                    <a:pt x="948" y="92"/>
                    <a:pt x="766" y="152"/>
                  </a:cubicBezTo>
                  <a:cubicBezTo>
                    <a:pt x="584" y="217"/>
                    <a:pt x="403" y="292"/>
                    <a:pt x="227" y="418"/>
                  </a:cubicBezTo>
                  <a:cubicBezTo>
                    <a:pt x="170" y="459"/>
                    <a:pt x="120" y="518"/>
                    <a:pt x="88" y="589"/>
                  </a:cubicBezTo>
                  <a:cubicBezTo>
                    <a:pt x="0" y="796"/>
                    <a:pt x="98" y="1037"/>
                    <a:pt x="306" y="1126"/>
                  </a:cubicBezTo>
                  <a:cubicBezTo>
                    <a:pt x="505" y="1211"/>
                    <a:pt x="698" y="1243"/>
                    <a:pt x="889" y="1265"/>
                  </a:cubicBezTo>
                  <a:cubicBezTo>
                    <a:pt x="985" y="1274"/>
                    <a:pt x="1080" y="1279"/>
                    <a:pt x="1174" y="1279"/>
                  </a:cubicBezTo>
                  <a:cubicBezTo>
                    <a:pt x="1269" y="1279"/>
                    <a:pt x="1363" y="1274"/>
                    <a:pt x="1457" y="1266"/>
                  </a:cubicBezTo>
                  <a:cubicBezTo>
                    <a:pt x="1644" y="1250"/>
                    <a:pt x="1829" y="1217"/>
                    <a:pt x="2012" y="1162"/>
                  </a:cubicBezTo>
                  <a:cubicBezTo>
                    <a:pt x="2196" y="1106"/>
                    <a:pt x="2376" y="1034"/>
                    <a:pt x="2552" y="909"/>
                  </a:cubicBezTo>
                  <a:cubicBezTo>
                    <a:pt x="2617" y="864"/>
                    <a:pt x="2671" y="798"/>
                    <a:pt x="2705" y="719"/>
                  </a:cubicBezTo>
                  <a:cubicBezTo>
                    <a:pt x="2799" y="491"/>
                    <a:pt x="2694" y="231"/>
                    <a:pt x="2466" y="135"/>
                  </a:cubicBezTo>
                  <a:cubicBezTo>
                    <a:pt x="2267" y="52"/>
                    <a:pt x="2075" y="22"/>
                    <a:pt x="1883" y="7"/>
                  </a:cubicBezTo>
                  <a:cubicBezTo>
                    <a:pt x="1822" y="2"/>
                    <a:pt x="1761" y="0"/>
                    <a:pt x="1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2454800" y="3098525"/>
              <a:ext cx="83175" cy="32050"/>
            </a:xfrm>
            <a:custGeom>
              <a:avLst/>
              <a:gdLst/>
              <a:ahLst/>
              <a:cxnLst/>
              <a:rect l="l" t="t" r="r" b="b"/>
              <a:pathLst>
                <a:path w="3327" h="1282" extrusionOk="0">
                  <a:moveTo>
                    <a:pt x="2060" y="1"/>
                  </a:moveTo>
                  <a:cubicBezTo>
                    <a:pt x="1904" y="1"/>
                    <a:pt x="1748" y="10"/>
                    <a:pt x="1594" y="27"/>
                  </a:cubicBezTo>
                  <a:cubicBezTo>
                    <a:pt x="1365" y="51"/>
                    <a:pt x="1139" y="93"/>
                    <a:pt x="914" y="153"/>
                  </a:cubicBezTo>
                  <a:cubicBezTo>
                    <a:pt x="689" y="217"/>
                    <a:pt x="465" y="292"/>
                    <a:pt x="247" y="418"/>
                  </a:cubicBezTo>
                  <a:cubicBezTo>
                    <a:pt x="170" y="463"/>
                    <a:pt x="107" y="536"/>
                    <a:pt x="74" y="625"/>
                  </a:cubicBezTo>
                  <a:cubicBezTo>
                    <a:pt x="0" y="831"/>
                    <a:pt x="108" y="1055"/>
                    <a:pt x="312" y="1127"/>
                  </a:cubicBezTo>
                  <a:cubicBezTo>
                    <a:pt x="551" y="1212"/>
                    <a:pt x="783" y="1245"/>
                    <a:pt x="1017" y="1268"/>
                  </a:cubicBezTo>
                  <a:cubicBezTo>
                    <a:pt x="1134" y="1277"/>
                    <a:pt x="1252" y="1282"/>
                    <a:pt x="1368" y="1282"/>
                  </a:cubicBezTo>
                  <a:cubicBezTo>
                    <a:pt x="1482" y="1282"/>
                    <a:pt x="1595" y="1278"/>
                    <a:pt x="1708" y="1270"/>
                  </a:cubicBezTo>
                  <a:cubicBezTo>
                    <a:pt x="1937" y="1254"/>
                    <a:pt x="2164" y="1220"/>
                    <a:pt x="2389" y="1165"/>
                  </a:cubicBezTo>
                  <a:cubicBezTo>
                    <a:pt x="2614" y="1109"/>
                    <a:pt x="2838" y="1036"/>
                    <a:pt x="3057" y="912"/>
                  </a:cubicBezTo>
                  <a:cubicBezTo>
                    <a:pt x="3143" y="863"/>
                    <a:pt x="3214" y="782"/>
                    <a:pt x="3249" y="682"/>
                  </a:cubicBezTo>
                  <a:cubicBezTo>
                    <a:pt x="3326" y="458"/>
                    <a:pt x="3210" y="215"/>
                    <a:pt x="2987" y="135"/>
                  </a:cubicBezTo>
                  <a:cubicBezTo>
                    <a:pt x="2748" y="53"/>
                    <a:pt x="2515" y="22"/>
                    <a:pt x="2283" y="7"/>
                  </a:cubicBezTo>
                  <a:cubicBezTo>
                    <a:pt x="2209" y="3"/>
                    <a:pt x="2135" y="1"/>
                    <a:pt x="2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2081475" y="3193375"/>
              <a:ext cx="65525" cy="33200"/>
            </a:xfrm>
            <a:custGeom>
              <a:avLst/>
              <a:gdLst/>
              <a:ahLst/>
              <a:cxnLst/>
              <a:rect l="l" t="t" r="r" b="b"/>
              <a:pathLst>
                <a:path w="2621" h="1328" extrusionOk="0">
                  <a:moveTo>
                    <a:pt x="1704" y="0"/>
                  </a:moveTo>
                  <a:cubicBezTo>
                    <a:pt x="1524" y="0"/>
                    <a:pt x="1349" y="23"/>
                    <a:pt x="1176" y="62"/>
                  </a:cubicBezTo>
                  <a:cubicBezTo>
                    <a:pt x="1005" y="101"/>
                    <a:pt x="835" y="156"/>
                    <a:pt x="670" y="230"/>
                  </a:cubicBezTo>
                  <a:cubicBezTo>
                    <a:pt x="505" y="308"/>
                    <a:pt x="344" y="396"/>
                    <a:pt x="191" y="534"/>
                  </a:cubicBezTo>
                  <a:cubicBezTo>
                    <a:pt x="141" y="579"/>
                    <a:pt x="102" y="637"/>
                    <a:pt x="78" y="700"/>
                  </a:cubicBezTo>
                  <a:cubicBezTo>
                    <a:pt x="1" y="916"/>
                    <a:pt x="113" y="1153"/>
                    <a:pt x="330" y="1231"/>
                  </a:cubicBezTo>
                  <a:cubicBezTo>
                    <a:pt x="525" y="1300"/>
                    <a:pt x="708" y="1318"/>
                    <a:pt x="890" y="1326"/>
                  </a:cubicBezTo>
                  <a:cubicBezTo>
                    <a:pt x="914" y="1327"/>
                    <a:pt x="938" y="1327"/>
                    <a:pt x="962" y="1327"/>
                  </a:cubicBezTo>
                  <a:cubicBezTo>
                    <a:pt x="1118" y="1327"/>
                    <a:pt x="1271" y="1313"/>
                    <a:pt x="1421" y="1286"/>
                  </a:cubicBezTo>
                  <a:cubicBezTo>
                    <a:pt x="1594" y="1257"/>
                    <a:pt x="1765" y="1209"/>
                    <a:pt x="1931" y="1140"/>
                  </a:cubicBezTo>
                  <a:cubicBezTo>
                    <a:pt x="2097" y="1070"/>
                    <a:pt x="2261" y="986"/>
                    <a:pt x="2413" y="848"/>
                  </a:cubicBezTo>
                  <a:cubicBezTo>
                    <a:pt x="2467" y="799"/>
                    <a:pt x="2513" y="735"/>
                    <a:pt x="2538" y="662"/>
                  </a:cubicBezTo>
                  <a:cubicBezTo>
                    <a:pt x="2621" y="427"/>
                    <a:pt x="2497" y="167"/>
                    <a:pt x="2261" y="85"/>
                  </a:cubicBezTo>
                  <a:cubicBezTo>
                    <a:pt x="2067" y="16"/>
                    <a:pt x="1885" y="1"/>
                    <a:pt x="1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1958550" y="3085300"/>
              <a:ext cx="85100" cy="33475"/>
            </a:xfrm>
            <a:custGeom>
              <a:avLst/>
              <a:gdLst/>
              <a:ahLst/>
              <a:cxnLst/>
              <a:rect l="l" t="t" r="r" b="b"/>
              <a:pathLst>
                <a:path w="3404" h="1339" extrusionOk="0">
                  <a:moveTo>
                    <a:pt x="2310" y="0"/>
                  </a:moveTo>
                  <a:cubicBezTo>
                    <a:pt x="2069" y="0"/>
                    <a:pt x="1832" y="23"/>
                    <a:pt x="1597" y="62"/>
                  </a:cubicBezTo>
                  <a:cubicBezTo>
                    <a:pt x="1363" y="101"/>
                    <a:pt x="1130" y="156"/>
                    <a:pt x="901" y="230"/>
                  </a:cubicBezTo>
                  <a:cubicBezTo>
                    <a:pt x="672" y="307"/>
                    <a:pt x="445" y="396"/>
                    <a:pt x="225" y="535"/>
                  </a:cubicBezTo>
                  <a:cubicBezTo>
                    <a:pt x="146" y="584"/>
                    <a:pt x="84" y="663"/>
                    <a:pt x="59" y="760"/>
                  </a:cubicBezTo>
                  <a:cubicBezTo>
                    <a:pt x="0" y="968"/>
                    <a:pt x="121" y="1183"/>
                    <a:pt x="329" y="1241"/>
                  </a:cubicBezTo>
                  <a:cubicBezTo>
                    <a:pt x="580" y="1311"/>
                    <a:pt x="822" y="1328"/>
                    <a:pt x="1064" y="1338"/>
                  </a:cubicBezTo>
                  <a:cubicBezTo>
                    <a:pt x="1088" y="1338"/>
                    <a:pt x="1112" y="1339"/>
                    <a:pt x="1136" y="1339"/>
                  </a:cubicBezTo>
                  <a:cubicBezTo>
                    <a:pt x="1352" y="1339"/>
                    <a:pt x="1567" y="1325"/>
                    <a:pt x="1780" y="1297"/>
                  </a:cubicBezTo>
                  <a:cubicBezTo>
                    <a:pt x="2016" y="1269"/>
                    <a:pt x="2250" y="1221"/>
                    <a:pt x="2480" y="1152"/>
                  </a:cubicBezTo>
                  <a:cubicBezTo>
                    <a:pt x="2708" y="1081"/>
                    <a:pt x="2937" y="995"/>
                    <a:pt x="3157" y="857"/>
                  </a:cubicBezTo>
                  <a:cubicBezTo>
                    <a:pt x="3243" y="803"/>
                    <a:pt x="3311" y="717"/>
                    <a:pt x="3340" y="610"/>
                  </a:cubicBezTo>
                  <a:cubicBezTo>
                    <a:pt x="3403" y="384"/>
                    <a:pt x="3269" y="149"/>
                    <a:pt x="3043" y="86"/>
                  </a:cubicBezTo>
                  <a:cubicBezTo>
                    <a:pt x="2793" y="17"/>
                    <a:pt x="2551" y="1"/>
                    <a:pt x="2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2164100" y="3296500"/>
              <a:ext cx="83075" cy="32650"/>
            </a:xfrm>
            <a:custGeom>
              <a:avLst/>
              <a:gdLst/>
              <a:ahLst/>
              <a:cxnLst/>
              <a:rect l="l" t="t" r="r" b="b"/>
              <a:pathLst>
                <a:path w="3323" h="1306" extrusionOk="0">
                  <a:moveTo>
                    <a:pt x="2153" y="1"/>
                  </a:moveTo>
                  <a:cubicBezTo>
                    <a:pt x="1958" y="1"/>
                    <a:pt x="1765" y="15"/>
                    <a:pt x="1574" y="42"/>
                  </a:cubicBezTo>
                  <a:cubicBezTo>
                    <a:pt x="1346" y="74"/>
                    <a:pt x="1120" y="122"/>
                    <a:pt x="896" y="190"/>
                  </a:cubicBezTo>
                  <a:cubicBezTo>
                    <a:pt x="672" y="261"/>
                    <a:pt x="450" y="342"/>
                    <a:pt x="235" y="475"/>
                  </a:cubicBezTo>
                  <a:cubicBezTo>
                    <a:pt x="158" y="523"/>
                    <a:pt x="97" y="597"/>
                    <a:pt x="66" y="687"/>
                  </a:cubicBezTo>
                  <a:cubicBezTo>
                    <a:pt x="0" y="893"/>
                    <a:pt x="114" y="1115"/>
                    <a:pt x="321" y="1181"/>
                  </a:cubicBezTo>
                  <a:cubicBezTo>
                    <a:pt x="562" y="1258"/>
                    <a:pt x="795" y="1283"/>
                    <a:pt x="1030" y="1300"/>
                  </a:cubicBezTo>
                  <a:cubicBezTo>
                    <a:pt x="1106" y="1303"/>
                    <a:pt x="1182" y="1305"/>
                    <a:pt x="1258" y="1305"/>
                  </a:cubicBezTo>
                  <a:cubicBezTo>
                    <a:pt x="1415" y="1305"/>
                    <a:pt x="1569" y="1297"/>
                    <a:pt x="1724" y="1281"/>
                  </a:cubicBezTo>
                  <a:cubicBezTo>
                    <a:pt x="1952" y="1258"/>
                    <a:pt x="2180" y="1217"/>
                    <a:pt x="2404" y="1155"/>
                  </a:cubicBezTo>
                  <a:cubicBezTo>
                    <a:pt x="2629" y="1092"/>
                    <a:pt x="2851" y="1014"/>
                    <a:pt x="3066" y="882"/>
                  </a:cubicBezTo>
                  <a:cubicBezTo>
                    <a:pt x="3151" y="831"/>
                    <a:pt x="3219" y="748"/>
                    <a:pt x="3251" y="646"/>
                  </a:cubicBezTo>
                  <a:cubicBezTo>
                    <a:pt x="3323" y="421"/>
                    <a:pt x="3198" y="180"/>
                    <a:pt x="2973" y="110"/>
                  </a:cubicBezTo>
                  <a:cubicBezTo>
                    <a:pt x="2732" y="33"/>
                    <a:pt x="2497" y="10"/>
                    <a:pt x="2265" y="2"/>
                  </a:cubicBezTo>
                  <a:cubicBezTo>
                    <a:pt x="2228" y="1"/>
                    <a:pt x="2190" y="1"/>
                    <a:pt x="2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1"/>
          <p:cNvGrpSpPr/>
          <p:nvPr/>
        </p:nvGrpSpPr>
        <p:grpSpPr>
          <a:xfrm>
            <a:off x="8107718" y="82708"/>
            <a:ext cx="941501" cy="764936"/>
            <a:chOff x="2763250" y="3099175"/>
            <a:chExt cx="568025" cy="461500"/>
          </a:xfrm>
        </p:grpSpPr>
        <p:sp>
          <p:nvSpPr>
            <p:cNvPr id="203" name="Google Shape;203;p11"/>
            <p:cNvSpPr/>
            <p:nvPr/>
          </p:nvSpPr>
          <p:spPr>
            <a:xfrm>
              <a:off x="2954500" y="3099175"/>
              <a:ext cx="92250" cy="83100"/>
            </a:xfrm>
            <a:custGeom>
              <a:avLst/>
              <a:gdLst/>
              <a:ahLst/>
              <a:cxnLst/>
              <a:rect l="l" t="t" r="r" b="b"/>
              <a:pathLst>
                <a:path w="3690" h="3324" extrusionOk="0">
                  <a:moveTo>
                    <a:pt x="428" y="1"/>
                  </a:moveTo>
                  <a:cubicBezTo>
                    <a:pt x="363" y="1"/>
                    <a:pt x="298" y="17"/>
                    <a:pt x="240" y="52"/>
                  </a:cubicBezTo>
                  <a:cubicBezTo>
                    <a:pt x="62" y="157"/>
                    <a:pt x="1" y="386"/>
                    <a:pt x="106" y="564"/>
                  </a:cubicBezTo>
                  <a:cubicBezTo>
                    <a:pt x="642" y="1432"/>
                    <a:pt x="1374" y="2140"/>
                    <a:pt x="2180" y="2753"/>
                  </a:cubicBezTo>
                  <a:cubicBezTo>
                    <a:pt x="2451" y="2952"/>
                    <a:pt x="2734" y="3139"/>
                    <a:pt x="3051" y="3285"/>
                  </a:cubicBezTo>
                  <a:cubicBezTo>
                    <a:pt x="3105" y="3310"/>
                    <a:pt x="3165" y="3323"/>
                    <a:pt x="3225" y="3323"/>
                  </a:cubicBezTo>
                  <a:cubicBezTo>
                    <a:pt x="3295" y="3323"/>
                    <a:pt x="3366" y="3306"/>
                    <a:pt x="3430" y="3268"/>
                  </a:cubicBezTo>
                  <a:cubicBezTo>
                    <a:pt x="3625" y="3155"/>
                    <a:pt x="3690" y="2904"/>
                    <a:pt x="3576" y="2710"/>
                  </a:cubicBezTo>
                  <a:cubicBezTo>
                    <a:pt x="2838" y="1571"/>
                    <a:pt x="1787" y="660"/>
                    <a:pt x="587" y="35"/>
                  </a:cubicBezTo>
                  <a:cubicBezTo>
                    <a:pt x="537" y="13"/>
                    <a:pt x="483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994475" y="3240700"/>
              <a:ext cx="51325" cy="42900"/>
            </a:xfrm>
            <a:custGeom>
              <a:avLst/>
              <a:gdLst/>
              <a:ahLst/>
              <a:cxnLst/>
              <a:rect l="l" t="t" r="r" b="b"/>
              <a:pathLst>
                <a:path w="2053" h="1716" extrusionOk="0">
                  <a:moveTo>
                    <a:pt x="476" y="1"/>
                  </a:moveTo>
                  <a:cubicBezTo>
                    <a:pt x="221" y="1"/>
                    <a:pt x="1" y="243"/>
                    <a:pt x="54" y="506"/>
                  </a:cubicBezTo>
                  <a:cubicBezTo>
                    <a:pt x="207" y="1171"/>
                    <a:pt x="821" y="1710"/>
                    <a:pt x="1512" y="1716"/>
                  </a:cubicBezTo>
                  <a:cubicBezTo>
                    <a:pt x="1828" y="1710"/>
                    <a:pt x="2052" y="1365"/>
                    <a:pt x="1926" y="1073"/>
                  </a:cubicBezTo>
                  <a:cubicBezTo>
                    <a:pt x="1861" y="906"/>
                    <a:pt x="1766" y="772"/>
                    <a:pt x="1670" y="660"/>
                  </a:cubicBezTo>
                  <a:cubicBezTo>
                    <a:pt x="1370" y="332"/>
                    <a:pt x="1016" y="103"/>
                    <a:pt x="569" y="12"/>
                  </a:cubicBezTo>
                  <a:cubicBezTo>
                    <a:pt x="538" y="4"/>
                    <a:pt x="506" y="1"/>
                    <a:pt x="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3095200" y="3223075"/>
              <a:ext cx="82225" cy="54400"/>
            </a:xfrm>
            <a:custGeom>
              <a:avLst/>
              <a:gdLst/>
              <a:ahLst/>
              <a:cxnLst/>
              <a:rect l="l" t="t" r="r" b="b"/>
              <a:pathLst>
                <a:path w="3289" h="2176" extrusionOk="0">
                  <a:moveTo>
                    <a:pt x="481" y="0"/>
                  </a:moveTo>
                  <a:cubicBezTo>
                    <a:pt x="223" y="0"/>
                    <a:pt x="0" y="290"/>
                    <a:pt x="128" y="548"/>
                  </a:cubicBezTo>
                  <a:cubicBezTo>
                    <a:pt x="243" y="803"/>
                    <a:pt x="412" y="1016"/>
                    <a:pt x="596" y="1211"/>
                  </a:cubicBezTo>
                  <a:cubicBezTo>
                    <a:pt x="1152" y="1766"/>
                    <a:pt x="1899" y="2175"/>
                    <a:pt x="2701" y="2175"/>
                  </a:cubicBezTo>
                  <a:cubicBezTo>
                    <a:pt x="2717" y="2175"/>
                    <a:pt x="2734" y="2175"/>
                    <a:pt x="2750" y="2175"/>
                  </a:cubicBezTo>
                  <a:cubicBezTo>
                    <a:pt x="3106" y="2169"/>
                    <a:pt x="3289" y="1690"/>
                    <a:pt x="3018" y="1451"/>
                  </a:cubicBezTo>
                  <a:cubicBezTo>
                    <a:pt x="2832" y="1273"/>
                    <a:pt x="2635" y="1132"/>
                    <a:pt x="2443" y="1002"/>
                  </a:cubicBezTo>
                  <a:cubicBezTo>
                    <a:pt x="1853" y="623"/>
                    <a:pt x="1281" y="279"/>
                    <a:pt x="616" y="28"/>
                  </a:cubicBezTo>
                  <a:cubicBezTo>
                    <a:pt x="571" y="9"/>
                    <a:pt x="52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3154350" y="3354600"/>
              <a:ext cx="87275" cy="49425"/>
            </a:xfrm>
            <a:custGeom>
              <a:avLst/>
              <a:gdLst/>
              <a:ahLst/>
              <a:cxnLst/>
              <a:rect l="l" t="t" r="r" b="b"/>
              <a:pathLst>
                <a:path w="3491" h="1977" extrusionOk="0">
                  <a:moveTo>
                    <a:pt x="962" y="1"/>
                  </a:moveTo>
                  <a:cubicBezTo>
                    <a:pt x="892" y="1"/>
                    <a:pt x="820" y="19"/>
                    <a:pt x="756" y="57"/>
                  </a:cubicBezTo>
                  <a:cubicBezTo>
                    <a:pt x="1" y="620"/>
                    <a:pt x="1810" y="1721"/>
                    <a:pt x="2302" y="1844"/>
                  </a:cubicBezTo>
                  <a:cubicBezTo>
                    <a:pt x="2491" y="1893"/>
                    <a:pt x="2722" y="1976"/>
                    <a:pt x="2939" y="1976"/>
                  </a:cubicBezTo>
                  <a:cubicBezTo>
                    <a:pt x="3062" y="1976"/>
                    <a:pt x="3180" y="1950"/>
                    <a:pt x="3285" y="1874"/>
                  </a:cubicBezTo>
                  <a:cubicBezTo>
                    <a:pt x="3467" y="1723"/>
                    <a:pt x="3490" y="1454"/>
                    <a:pt x="3339" y="1272"/>
                  </a:cubicBezTo>
                  <a:cubicBezTo>
                    <a:pt x="3184" y="1084"/>
                    <a:pt x="3007" y="940"/>
                    <a:pt x="2829" y="807"/>
                  </a:cubicBezTo>
                  <a:cubicBezTo>
                    <a:pt x="2279" y="424"/>
                    <a:pt x="1693" y="125"/>
                    <a:pt x="1021" y="5"/>
                  </a:cubicBezTo>
                  <a:cubicBezTo>
                    <a:pt x="1002" y="2"/>
                    <a:pt x="982" y="1"/>
                    <a:pt x="9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763250" y="3164300"/>
              <a:ext cx="73225" cy="51400"/>
            </a:xfrm>
            <a:custGeom>
              <a:avLst/>
              <a:gdLst/>
              <a:ahLst/>
              <a:cxnLst/>
              <a:rect l="l" t="t" r="r" b="b"/>
              <a:pathLst>
                <a:path w="2929" h="2056" extrusionOk="0">
                  <a:moveTo>
                    <a:pt x="949" y="1"/>
                  </a:moveTo>
                  <a:cubicBezTo>
                    <a:pt x="906" y="1"/>
                    <a:pt x="863" y="7"/>
                    <a:pt x="821" y="20"/>
                  </a:cubicBezTo>
                  <a:cubicBezTo>
                    <a:pt x="1" y="387"/>
                    <a:pt x="1195" y="1573"/>
                    <a:pt x="1629" y="1819"/>
                  </a:cubicBezTo>
                  <a:cubicBezTo>
                    <a:pt x="1807" y="1917"/>
                    <a:pt x="2033" y="2056"/>
                    <a:pt x="2261" y="2056"/>
                  </a:cubicBezTo>
                  <a:cubicBezTo>
                    <a:pt x="2308" y="2056"/>
                    <a:pt x="2355" y="2050"/>
                    <a:pt x="2402" y="2036"/>
                  </a:cubicBezTo>
                  <a:cubicBezTo>
                    <a:pt x="2928" y="1842"/>
                    <a:pt x="2657" y="1259"/>
                    <a:pt x="2411" y="958"/>
                  </a:cubicBezTo>
                  <a:cubicBezTo>
                    <a:pt x="2055" y="510"/>
                    <a:pt x="1600" y="154"/>
                    <a:pt x="1034" y="10"/>
                  </a:cubicBezTo>
                  <a:cubicBezTo>
                    <a:pt x="1007" y="4"/>
                    <a:pt x="978" y="1"/>
                    <a:pt x="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9350" y="3373550"/>
              <a:ext cx="89275" cy="61250"/>
            </a:xfrm>
            <a:custGeom>
              <a:avLst/>
              <a:gdLst/>
              <a:ahLst/>
              <a:cxnLst/>
              <a:rect l="l" t="t" r="r" b="b"/>
              <a:pathLst>
                <a:path w="3571" h="2450" extrusionOk="0">
                  <a:moveTo>
                    <a:pt x="994" y="1"/>
                  </a:moveTo>
                  <a:cubicBezTo>
                    <a:pt x="941" y="1"/>
                    <a:pt x="887" y="12"/>
                    <a:pt x="835" y="36"/>
                  </a:cubicBezTo>
                  <a:cubicBezTo>
                    <a:pt x="0" y="488"/>
                    <a:pt x="1805" y="1972"/>
                    <a:pt x="2271" y="2171"/>
                  </a:cubicBezTo>
                  <a:cubicBezTo>
                    <a:pt x="2503" y="2271"/>
                    <a:pt x="2789" y="2449"/>
                    <a:pt x="3062" y="2449"/>
                  </a:cubicBezTo>
                  <a:cubicBezTo>
                    <a:pt x="3151" y="2449"/>
                    <a:pt x="3238" y="2431"/>
                    <a:pt x="3321" y="2385"/>
                  </a:cubicBezTo>
                  <a:cubicBezTo>
                    <a:pt x="3517" y="2257"/>
                    <a:pt x="3571" y="1995"/>
                    <a:pt x="3443" y="1802"/>
                  </a:cubicBezTo>
                  <a:cubicBezTo>
                    <a:pt x="3298" y="1580"/>
                    <a:pt x="3128" y="1399"/>
                    <a:pt x="2953" y="1227"/>
                  </a:cubicBezTo>
                  <a:cubicBezTo>
                    <a:pt x="2412" y="727"/>
                    <a:pt x="1827" y="296"/>
                    <a:pt x="1129" y="26"/>
                  </a:cubicBezTo>
                  <a:cubicBezTo>
                    <a:pt x="1086" y="9"/>
                    <a:pt x="1040" y="1"/>
                    <a:pt x="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3240125" y="3507025"/>
              <a:ext cx="91150" cy="53650"/>
            </a:xfrm>
            <a:custGeom>
              <a:avLst/>
              <a:gdLst/>
              <a:ahLst/>
              <a:cxnLst/>
              <a:rect l="l" t="t" r="r" b="b"/>
              <a:pathLst>
                <a:path w="3646" h="2146" extrusionOk="0">
                  <a:moveTo>
                    <a:pt x="847" y="1"/>
                  </a:moveTo>
                  <a:cubicBezTo>
                    <a:pt x="778" y="1"/>
                    <a:pt x="708" y="18"/>
                    <a:pt x="646" y="56"/>
                  </a:cubicBezTo>
                  <a:cubicBezTo>
                    <a:pt x="0" y="526"/>
                    <a:pt x="1294" y="1415"/>
                    <a:pt x="1677" y="1655"/>
                  </a:cubicBezTo>
                  <a:cubicBezTo>
                    <a:pt x="2135" y="1923"/>
                    <a:pt x="2628" y="2122"/>
                    <a:pt x="3170" y="2145"/>
                  </a:cubicBezTo>
                  <a:cubicBezTo>
                    <a:pt x="3174" y="2145"/>
                    <a:pt x="3178" y="2145"/>
                    <a:pt x="3182" y="2145"/>
                  </a:cubicBezTo>
                  <a:cubicBezTo>
                    <a:pt x="3284" y="2145"/>
                    <a:pt x="3387" y="2108"/>
                    <a:pt x="3468" y="2032"/>
                  </a:cubicBezTo>
                  <a:cubicBezTo>
                    <a:pt x="3640" y="1872"/>
                    <a:pt x="3645" y="1601"/>
                    <a:pt x="3482" y="1431"/>
                  </a:cubicBezTo>
                  <a:cubicBezTo>
                    <a:pt x="2766" y="742"/>
                    <a:pt x="1893" y="280"/>
                    <a:pt x="938" y="11"/>
                  </a:cubicBezTo>
                  <a:cubicBezTo>
                    <a:pt x="908" y="4"/>
                    <a:pt x="878" y="1"/>
                    <a:pt x="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1"/>
          <p:cNvGrpSpPr/>
          <p:nvPr/>
        </p:nvGrpSpPr>
        <p:grpSpPr>
          <a:xfrm>
            <a:off x="32263" y="4230780"/>
            <a:ext cx="712780" cy="582450"/>
            <a:chOff x="2580775" y="1984675"/>
            <a:chExt cx="587375" cy="479975"/>
          </a:xfrm>
        </p:grpSpPr>
        <p:sp>
          <p:nvSpPr>
            <p:cNvPr id="211" name="Google Shape;211;p11"/>
            <p:cNvSpPr/>
            <p:nvPr/>
          </p:nvSpPr>
          <p:spPr>
            <a:xfrm>
              <a:off x="2653200" y="2188150"/>
              <a:ext cx="90275" cy="79725"/>
            </a:xfrm>
            <a:custGeom>
              <a:avLst/>
              <a:gdLst/>
              <a:ahLst/>
              <a:cxnLst/>
              <a:rect l="l" t="t" r="r" b="b"/>
              <a:pathLst>
                <a:path w="3611" h="3189" extrusionOk="0">
                  <a:moveTo>
                    <a:pt x="631" y="0"/>
                  </a:moveTo>
                  <a:cubicBezTo>
                    <a:pt x="561" y="0"/>
                    <a:pt x="490" y="13"/>
                    <a:pt x="422" y="40"/>
                  </a:cubicBezTo>
                  <a:cubicBezTo>
                    <a:pt x="136" y="156"/>
                    <a:pt x="0" y="481"/>
                    <a:pt x="117" y="767"/>
                  </a:cubicBezTo>
                  <a:cubicBezTo>
                    <a:pt x="241" y="1074"/>
                    <a:pt x="413" y="1331"/>
                    <a:pt x="596" y="1572"/>
                  </a:cubicBezTo>
                  <a:cubicBezTo>
                    <a:pt x="782" y="1809"/>
                    <a:pt x="986" y="2028"/>
                    <a:pt x="1205" y="2230"/>
                  </a:cubicBezTo>
                  <a:cubicBezTo>
                    <a:pt x="1424" y="2433"/>
                    <a:pt x="1657" y="2616"/>
                    <a:pt x="1913" y="2777"/>
                  </a:cubicBezTo>
                  <a:cubicBezTo>
                    <a:pt x="2169" y="2936"/>
                    <a:pt x="2439" y="3079"/>
                    <a:pt x="2760" y="3167"/>
                  </a:cubicBezTo>
                  <a:cubicBezTo>
                    <a:pt x="2812" y="3181"/>
                    <a:pt x="2866" y="3188"/>
                    <a:pt x="2920" y="3188"/>
                  </a:cubicBezTo>
                  <a:cubicBezTo>
                    <a:pt x="2998" y="3188"/>
                    <a:pt x="3076" y="3173"/>
                    <a:pt x="3152" y="3142"/>
                  </a:cubicBezTo>
                  <a:cubicBezTo>
                    <a:pt x="3462" y="3014"/>
                    <a:pt x="3610" y="2660"/>
                    <a:pt x="3483" y="2349"/>
                  </a:cubicBezTo>
                  <a:cubicBezTo>
                    <a:pt x="3356" y="2043"/>
                    <a:pt x="3183" y="1791"/>
                    <a:pt x="2992" y="1557"/>
                  </a:cubicBezTo>
                  <a:cubicBezTo>
                    <a:pt x="2801" y="1324"/>
                    <a:pt x="2590" y="1112"/>
                    <a:pt x="2363" y="920"/>
                  </a:cubicBezTo>
                  <a:cubicBezTo>
                    <a:pt x="2137" y="728"/>
                    <a:pt x="1894" y="553"/>
                    <a:pt x="1635" y="398"/>
                  </a:cubicBezTo>
                  <a:cubicBezTo>
                    <a:pt x="1374" y="245"/>
                    <a:pt x="1098" y="106"/>
                    <a:pt x="778" y="20"/>
                  </a:cubicBezTo>
                  <a:cubicBezTo>
                    <a:pt x="731" y="7"/>
                    <a:pt x="681" y="0"/>
                    <a:pt x="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2611525" y="2346125"/>
              <a:ext cx="102950" cy="82275"/>
            </a:xfrm>
            <a:custGeom>
              <a:avLst/>
              <a:gdLst/>
              <a:ahLst/>
              <a:cxnLst/>
              <a:rect l="l" t="t" r="r" b="b"/>
              <a:pathLst>
                <a:path w="4118" h="3291" extrusionOk="0">
                  <a:moveTo>
                    <a:pt x="624" y="0"/>
                  </a:moveTo>
                  <a:cubicBezTo>
                    <a:pt x="535" y="0"/>
                    <a:pt x="445" y="21"/>
                    <a:pt x="363" y="66"/>
                  </a:cubicBezTo>
                  <a:cubicBezTo>
                    <a:pt x="98" y="210"/>
                    <a:pt x="1" y="542"/>
                    <a:pt x="145" y="808"/>
                  </a:cubicBezTo>
                  <a:cubicBezTo>
                    <a:pt x="319" y="1128"/>
                    <a:pt x="538" y="1390"/>
                    <a:pt x="767" y="1642"/>
                  </a:cubicBezTo>
                  <a:cubicBezTo>
                    <a:pt x="998" y="1888"/>
                    <a:pt x="1245" y="2113"/>
                    <a:pt x="1507" y="2321"/>
                  </a:cubicBezTo>
                  <a:cubicBezTo>
                    <a:pt x="1768" y="2528"/>
                    <a:pt x="2043" y="2717"/>
                    <a:pt x="2338" y="2880"/>
                  </a:cubicBezTo>
                  <a:cubicBezTo>
                    <a:pt x="2633" y="3042"/>
                    <a:pt x="2942" y="3186"/>
                    <a:pt x="3296" y="3273"/>
                  </a:cubicBezTo>
                  <a:cubicBezTo>
                    <a:pt x="3342" y="3285"/>
                    <a:pt x="3390" y="3290"/>
                    <a:pt x="3438" y="3290"/>
                  </a:cubicBezTo>
                  <a:cubicBezTo>
                    <a:pt x="3536" y="3290"/>
                    <a:pt x="3635" y="3267"/>
                    <a:pt x="3725" y="3216"/>
                  </a:cubicBezTo>
                  <a:cubicBezTo>
                    <a:pt x="4013" y="3058"/>
                    <a:pt x="4117" y="2696"/>
                    <a:pt x="3959" y="2408"/>
                  </a:cubicBezTo>
                  <a:cubicBezTo>
                    <a:pt x="3783" y="2089"/>
                    <a:pt x="3562" y="1829"/>
                    <a:pt x="3328" y="1586"/>
                  </a:cubicBezTo>
                  <a:cubicBezTo>
                    <a:pt x="3092" y="1345"/>
                    <a:pt x="2839" y="1129"/>
                    <a:pt x="2569" y="932"/>
                  </a:cubicBezTo>
                  <a:cubicBezTo>
                    <a:pt x="2302" y="736"/>
                    <a:pt x="2020" y="555"/>
                    <a:pt x="1721" y="396"/>
                  </a:cubicBezTo>
                  <a:cubicBezTo>
                    <a:pt x="1418" y="243"/>
                    <a:pt x="1107" y="99"/>
                    <a:pt x="753" y="15"/>
                  </a:cubicBezTo>
                  <a:cubicBezTo>
                    <a:pt x="711" y="5"/>
                    <a:pt x="667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854275" y="2346450"/>
              <a:ext cx="102750" cy="87500"/>
            </a:xfrm>
            <a:custGeom>
              <a:avLst/>
              <a:gdLst/>
              <a:ahLst/>
              <a:cxnLst/>
              <a:rect l="l" t="t" r="r" b="b"/>
              <a:pathLst>
                <a:path w="4110" h="3500" extrusionOk="0">
                  <a:moveTo>
                    <a:pt x="612" y="1"/>
                  </a:moveTo>
                  <a:cubicBezTo>
                    <a:pt x="550" y="1"/>
                    <a:pt x="488" y="11"/>
                    <a:pt x="427" y="33"/>
                  </a:cubicBezTo>
                  <a:cubicBezTo>
                    <a:pt x="146" y="135"/>
                    <a:pt x="1" y="444"/>
                    <a:pt x="100" y="725"/>
                  </a:cubicBezTo>
                  <a:cubicBezTo>
                    <a:pt x="231" y="1088"/>
                    <a:pt x="430" y="1400"/>
                    <a:pt x="649" y="1694"/>
                  </a:cubicBezTo>
                  <a:cubicBezTo>
                    <a:pt x="871" y="1985"/>
                    <a:pt x="1123" y="2249"/>
                    <a:pt x="1399" y="2487"/>
                  </a:cubicBezTo>
                  <a:cubicBezTo>
                    <a:pt x="1674" y="2726"/>
                    <a:pt x="1974" y="2936"/>
                    <a:pt x="2295" y="3109"/>
                  </a:cubicBezTo>
                  <a:cubicBezTo>
                    <a:pt x="2616" y="3283"/>
                    <a:pt x="2958" y="3425"/>
                    <a:pt x="3338" y="3492"/>
                  </a:cubicBezTo>
                  <a:cubicBezTo>
                    <a:pt x="3371" y="3497"/>
                    <a:pt x="3404" y="3500"/>
                    <a:pt x="3437" y="3500"/>
                  </a:cubicBezTo>
                  <a:cubicBezTo>
                    <a:pt x="3551" y="3500"/>
                    <a:pt x="3667" y="3467"/>
                    <a:pt x="3769" y="3398"/>
                  </a:cubicBezTo>
                  <a:cubicBezTo>
                    <a:pt x="4039" y="3216"/>
                    <a:pt x="4109" y="2850"/>
                    <a:pt x="3927" y="2581"/>
                  </a:cubicBezTo>
                  <a:lnTo>
                    <a:pt x="3918" y="2567"/>
                  </a:lnTo>
                  <a:cubicBezTo>
                    <a:pt x="3715" y="2267"/>
                    <a:pt x="3487" y="2024"/>
                    <a:pt x="3252" y="1792"/>
                  </a:cubicBezTo>
                  <a:cubicBezTo>
                    <a:pt x="3018" y="1560"/>
                    <a:pt x="2774" y="1347"/>
                    <a:pt x="2521" y="1144"/>
                  </a:cubicBezTo>
                  <a:cubicBezTo>
                    <a:pt x="2268" y="940"/>
                    <a:pt x="2009" y="746"/>
                    <a:pt x="1734" y="560"/>
                  </a:cubicBezTo>
                  <a:cubicBezTo>
                    <a:pt x="1455" y="378"/>
                    <a:pt x="1173" y="198"/>
                    <a:pt x="839" y="51"/>
                  </a:cubicBezTo>
                  <a:lnTo>
                    <a:pt x="826" y="46"/>
                  </a:lnTo>
                  <a:cubicBezTo>
                    <a:pt x="759" y="16"/>
                    <a:pt x="686" y="1"/>
                    <a:pt x="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2889925" y="2165900"/>
              <a:ext cx="100325" cy="94250"/>
            </a:xfrm>
            <a:custGeom>
              <a:avLst/>
              <a:gdLst/>
              <a:ahLst/>
              <a:cxnLst/>
              <a:rect l="l" t="t" r="r" b="b"/>
              <a:pathLst>
                <a:path w="4013" h="3770" extrusionOk="0">
                  <a:moveTo>
                    <a:pt x="617" y="0"/>
                  </a:moveTo>
                  <a:cubicBezTo>
                    <a:pt x="545" y="0"/>
                    <a:pt x="473" y="14"/>
                    <a:pt x="403" y="43"/>
                  </a:cubicBezTo>
                  <a:cubicBezTo>
                    <a:pt x="129" y="161"/>
                    <a:pt x="0" y="479"/>
                    <a:pt x="118" y="754"/>
                  </a:cubicBezTo>
                  <a:cubicBezTo>
                    <a:pt x="268" y="1106"/>
                    <a:pt x="468" y="1406"/>
                    <a:pt x="678" y="1695"/>
                  </a:cubicBezTo>
                  <a:cubicBezTo>
                    <a:pt x="895" y="1979"/>
                    <a:pt x="1127" y="2244"/>
                    <a:pt x="1377" y="2494"/>
                  </a:cubicBezTo>
                  <a:cubicBezTo>
                    <a:pt x="1625" y="2744"/>
                    <a:pt x="1892" y="2976"/>
                    <a:pt x="2178" y="3186"/>
                  </a:cubicBezTo>
                  <a:cubicBezTo>
                    <a:pt x="2466" y="3395"/>
                    <a:pt x="2770" y="3587"/>
                    <a:pt x="3125" y="3728"/>
                  </a:cubicBezTo>
                  <a:cubicBezTo>
                    <a:pt x="3193" y="3755"/>
                    <a:pt x="3267" y="3770"/>
                    <a:pt x="3343" y="3770"/>
                  </a:cubicBezTo>
                  <a:cubicBezTo>
                    <a:pt x="3421" y="3770"/>
                    <a:pt x="3501" y="3754"/>
                    <a:pt x="3577" y="3721"/>
                  </a:cubicBezTo>
                  <a:cubicBezTo>
                    <a:pt x="3874" y="3592"/>
                    <a:pt x="4013" y="3244"/>
                    <a:pt x="3883" y="2945"/>
                  </a:cubicBezTo>
                  <a:cubicBezTo>
                    <a:pt x="3730" y="2594"/>
                    <a:pt x="3528" y="2297"/>
                    <a:pt x="3310" y="2016"/>
                  </a:cubicBezTo>
                  <a:cubicBezTo>
                    <a:pt x="3090" y="1735"/>
                    <a:pt x="2850" y="1477"/>
                    <a:pt x="2592" y="1237"/>
                  </a:cubicBezTo>
                  <a:cubicBezTo>
                    <a:pt x="2335" y="996"/>
                    <a:pt x="2062" y="771"/>
                    <a:pt x="1770" y="567"/>
                  </a:cubicBezTo>
                  <a:cubicBezTo>
                    <a:pt x="1474" y="367"/>
                    <a:pt x="1169" y="176"/>
                    <a:pt x="813" y="37"/>
                  </a:cubicBezTo>
                  <a:cubicBezTo>
                    <a:pt x="751" y="13"/>
                    <a:pt x="684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2580775" y="1984675"/>
              <a:ext cx="85025" cy="94225"/>
            </a:xfrm>
            <a:custGeom>
              <a:avLst/>
              <a:gdLst/>
              <a:ahLst/>
              <a:cxnLst/>
              <a:rect l="l" t="t" r="r" b="b"/>
              <a:pathLst>
                <a:path w="3401" h="3769" extrusionOk="0">
                  <a:moveTo>
                    <a:pt x="607" y="1"/>
                  </a:moveTo>
                  <a:cubicBezTo>
                    <a:pt x="562" y="1"/>
                    <a:pt x="517" y="6"/>
                    <a:pt x="471" y="17"/>
                  </a:cubicBezTo>
                  <a:cubicBezTo>
                    <a:pt x="178" y="92"/>
                    <a:pt x="0" y="392"/>
                    <a:pt x="75" y="686"/>
                  </a:cubicBezTo>
                  <a:cubicBezTo>
                    <a:pt x="163" y="1029"/>
                    <a:pt x="306" y="1326"/>
                    <a:pt x="462" y="1614"/>
                  </a:cubicBezTo>
                  <a:cubicBezTo>
                    <a:pt x="622" y="1898"/>
                    <a:pt x="802" y="2166"/>
                    <a:pt x="1000" y="2418"/>
                  </a:cubicBezTo>
                  <a:cubicBezTo>
                    <a:pt x="1199" y="2672"/>
                    <a:pt x="1415" y="2910"/>
                    <a:pt x="1655" y="3129"/>
                  </a:cubicBezTo>
                  <a:cubicBezTo>
                    <a:pt x="1896" y="3347"/>
                    <a:pt x="2155" y="3551"/>
                    <a:pt x="2471" y="3707"/>
                  </a:cubicBezTo>
                  <a:cubicBezTo>
                    <a:pt x="2553" y="3747"/>
                    <a:pt x="2644" y="3769"/>
                    <a:pt x="2738" y="3769"/>
                  </a:cubicBezTo>
                  <a:cubicBezTo>
                    <a:pt x="2788" y="3769"/>
                    <a:pt x="2838" y="3763"/>
                    <a:pt x="2889" y="3750"/>
                  </a:cubicBezTo>
                  <a:cubicBezTo>
                    <a:pt x="3209" y="3666"/>
                    <a:pt x="3401" y="3339"/>
                    <a:pt x="3317" y="3018"/>
                  </a:cubicBezTo>
                  <a:cubicBezTo>
                    <a:pt x="3228" y="2678"/>
                    <a:pt x="3082" y="2383"/>
                    <a:pt x="2919" y="2101"/>
                  </a:cubicBezTo>
                  <a:cubicBezTo>
                    <a:pt x="2754" y="1822"/>
                    <a:pt x="2565" y="1560"/>
                    <a:pt x="2358" y="1315"/>
                  </a:cubicBezTo>
                  <a:cubicBezTo>
                    <a:pt x="2150" y="1071"/>
                    <a:pt x="1925" y="838"/>
                    <a:pt x="1681" y="624"/>
                  </a:cubicBezTo>
                  <a:cubicBezTo>
                    <a:pt x="1430" y="414"/>
                    <a:pt x="1169" y="212"/>
                    <a:pt x="852" y="57"/>
                  </a:cubicBezTo>
                  <a:cubicBezTo>
                    <a:pt x="777" y="21"/>
                    <a:pt x="693" y="1"/>
                    <a:pt x="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3083950" y="2383900"/>
              <a:ext cx="84200" cy="80750"/>
            </a:xfrm>
            <a:custGeom>
              <a:avLst/>
              <a:gdLst/>
              <a:ahLst/>
              <a:cxnLst/>
              <a:rect l="l" t="t" r="r" b="b"/>
              <a:pathLst>
                <a:path w="3368" h="3230" extrusionOk="0">
                  <a:moveTo>
                    <a:pt x="631" y="1"/>
                  </a:moveTo>
                  <a:cubicBezTo>
                    <a:pt x="574" y="1"/>
                    <a:pt x="516" y="10"/>
                    <a:pt x="459" y="29"/>
                  </a:cubicBezTo>
                  <a:cubicBezTo>
                    <a:pt x="164" y="122"/>
                    <a:pt x="1" y="440"/>
                    <a:pt x="96" y="735"/>
                  </a:cubicBezTo>
                  <a:cubicBezTo>
                    <a:pt x="194" y="1040"/>
                    <a:pt x="341" y="1298"/>
                    <a:pt x="502" y="1544"/>
                  </a:cubicBezTo>
                  <a:cubicBezTo>
                    <a:pt x="665" y="1786"/>
                    <a:pt x="847" y="2008"/>
                    <a:pt x="1045" y="2215"/>
                  </a:cubicBezTo>
                  <a:cubicBezTo>
                    <a:pt x="1243" y="2423"/>
                    <a:pt x="1457" y="2613"/>
                    <a:pt x="1694" y="2782"/>
                  </a:cubicBezTo>
                  <a:cubicBezTo>
                    <a:pt x="1932" y="2949"/>
                    <a:pt x="2186" y="3100"/>
                    <a:pt x="2491" y="3200"/>
                  </a:cubicBezTo>
                  <a:cubicBezTo>
                    <a:pt x="2551" y="3219"/>
                    <a:pt x="2615" y="3230"/>
                    <a:pt x="2680" y="3230"/>
                  </a:cubicBezTo>
                  <a:cubicBezTo>
                    <a:pt x="2743" y="3230"/>
                    <a:pt x="2807" y="3220"/>
                    <a:pt x="2869" y="3200"/>
                  </a:cubicBezTo>
                  <a:cubicBezTo>
                    <a:pt x="3190" y="3095"/>
                    <a:pt x="3367" y="2750"/>
                    <a:pt x="3262" y="2428"/>
                  </a:cubicBezTo>
                  <a:cubicBezTo>
                    <a:pt x="3164" y="2123"/>
                    <a:pt x="3014" y="1868"/>
                    <a:pt x="2845" y="1631"/>
                  </a:cubicBezTo>
                  <a:cubicBezTo>
                    <a:pt x="2677" y="1393"/>
                    <a:pt x="2489" y="1177"/>
                    <a:pt x="2281" y="979"/>
                  </a:cubicBezTo>
                  <a:cubicBezTo>
                    <a:pt x="2074" y="780"/>
                    <a:pt x="1851" y="598"/>
                    <a:pt x="1610" y="435"/>
                  </a:cubicBezTo>
                  <a:cubicBezTo>
                    <a:pt x="1365" y="274"/>
                    <a:pt x="1108" y="127"/>
                    <a:pt x="802" y="28"/>
                  </a:cubicBezTo>
                  <a:cubicBezTo>
                    <a:pt x="747" y="10"/>
                    <a:pt x="689" y="1"/>
                    <a:pt x="6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1"/>
          <p:cNvSpPr/>
          <p:nvPr/>
        </p:nvSpPr>
        <p:spPr>
          <a:xfrm>
            <a:off x="429250" y="-266425"/>
            <a:ext cx="4632850" cy="454075"/>
          </a:xfrm>
          <a:custGeom>
            <a:avLst/>
            <a:gdLst/>
            <a:ahLst/>
            <a:cxnLst/>
            <a:rect l="l" t="t" r="r" b="b"/>
            <a:pathLst>
              <a:path w="185314" h="18163" extrusionOk="0">
                <a:moveTo>
                  <a:pt x="0" y="0"/>
                </a:moveTo>
                <a:cubicBezTo>
                  <a:pt x="20480" y="24576"/>
                  <a:pt x="62833" y="17847"/>
                  <a:pt x="94729" y="15393"/>
                </a:cubicBezTo>
                <a:cubicBezTo>
                  <a:pt x="111750" y="14084"/>
                  <a:pt x="128871" y="15393"/>
                  <a:pt x="145942" y="15393"/>
                </a:cubicBezTo>
                <a:cubicBezTo>
                  <a:pt x="152850" y="15393"/>
                  <a:pt x="160110" y="17282"/>
                  <a:pt x="166664" y="15097"/>
                </a:cubicBezTo>
                <a:cubicBezTo>
                  <a:pt x="174022" y="12644"/>
                  <a:pt x="179830" y="6668"/>
                  <a:pt x="185314" y="1184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Google Shape;218;p11"/>
          <p:cNvSpPr/>
          <p:nvPr/>
        </p:nvSpPr>
        <p:spPr>
          <a:xfrm>
            <a:off x="7992227" y="-236825"/>
            <a:ext cx="1310475" cy="2027800"/>
          </a:xfrm>
          <a:custGeom>
            <a:avLst/>
            <a:gdLst/>
            <a:ahLst/>
            <a:cxnLst/>
            <a:rect l="l" t="t" r="r" b="b"/>
            <a:pathLst>
              <a:path w="52419" h="81112" extrusionOk="0">
                <a:moveTo>
                  <a:pt x="7423" y="0"/>
                </a:moveTo>
                <a:cubicBezTo>
                  <a:pt x="5153" y="4539"/>
                  <a:pt x="1522" y="8624"/>
                  <a:pt x="614" y="13617"/>
                </a:cubicBezTo>
                <a:cubicBezTo>
                  <a:pt x="-1730" y="26512"/>
                  <a:pt x="3184" y="42287"/>
                  <a:pt x="13047" y="50917"/>
                </a:cubicBezTo>
                <a:cubicBezTo>
                  <a:pt x="25494" y="61808"/>
                  <a:pt x="52419" y="64573"/>
                  <a:pt x="52419" y="81112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Google Shape;219;p11"/>
          <p:cNvSpPr/>
          <p:nvPr/>
        </p:nvSpPr>
        <p:spPr>
          <a:xfrm>
            <a:off x="-325262" y="3932163"/>
            <a:ext cx="3589350" cy="1476875"/>
          </a:xfrm>
          <a:custGeom>
            <a:avLst/>
            <a:gdLst/>
            <a:ahLst/>
            <a:cxnLst/>
            <a:rect l="l" t="t" r="r" b="b"/>
            <a:pathLst>
              <a:path w="143574" h="59075" extrusionOk="0">
                <a:moveTo>
                  <a:pt x="143574" y="56837"/>
                </a:moveTo>
                <a:cubicBezTo>
                  <a:pt x="118915" y="62527"/>
                  <a:pt x="90736" y="56811"/>
                  <a:pt x="68679" y="44404"/>
                </a:cubicBezTo>
                <a:cubicBezTo>
                  <a:pt x="56819" y="37733"/>
                  <a:pt x="50501" y="24058"/>
                  <a:pt x="40260" y="15097"/>
                </a:cubicBezTo>
                <a:cubicBezTo>
                  <a:pt x="32057" y="7919"/>
                  <a:pt x="21160" y="4418"/>
                  <a:pt x="10953" y="592"/>
                </a:cubicBezTo>
                <a:cubicBezTo>
                  <a:pt x="7529" y="-691"/>
                  <a:pt x="3469" y="1156"/>
                  <a:pt x="0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Google Shape;220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501348"/>
            <a:ext cx="7717500" cy="14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9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1" name="Google Shape;221;p11"/>
          <p:cNvSpPr txBox="1">
            <a:spLocks noGrp="1"/>
          </p:cNvSpPr>
          <p:nvPr>
            <p:ph type="subTitle" idx="1"/>
          </p:nvPr>
        </p:nvSpPr>
        <p:spPr>
          <a:xfrm>
            <a:off x="1284000" y="3308863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25" y="387100"/>
            <a:ext cx="7708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hort Stack"/>
              <a:buNone/>
              <a:defRPr sz="2800" b="1">
                <a:solidFill>
                  <a:schemeClr val="accent6"/>
                </a:solidFill>
                <a:latin typeface="Short Stack"/>
                <a:ea typeface="Short Stack"/>
                <a:cs typeface="Short Stack"/>
                <a:sym typeface="Short St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ort Stack"/>
              <a:buNone/>
              <a:defRPr sz="28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ort Stack"/>
              <a:buNone/>
              <a:defRPr sz="28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ort Stack"/>
              <a:buNone/>
              <a:defRPr sz="28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ort Stack"/>
              <a:buNone/>
              <a:defRPr sz="28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ort Stack"/>
              <a:buNone/>
              <a:defRPr sz="28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ort Stack"/>
              <a:buNone/>
              <a:defRPr sz="28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ort Stack"/>
              <a:buNone/>
              <a:defRPr sz="28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ort Stack"/>
              <a:buNone/>
              <a:defRPr sz="28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●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○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■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●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○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■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●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○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Quicksand"/>
              <a:buChar char="■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smail-husun19-spk-pencarian-hp-terbaik.vercel.app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horturl.at/C1Ufp" TargetMode="External"/><Relationship Id="rId4" Type="http://schemas.openxmlformats.org/officeDocument/2006/relationships/hyperlink" Target="https://github.com/IsmailHusun19/IsmailHusun19-SPK_pencarian_HP_terbaik.git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820014" y="439314"/>
            <a:ext cx="7459479" cy="1650192"/>
          </a:xfrm>
          <a:prstGeom prst="roundRect">
            <a:avLst>
              <a:gd name="adj" fmla="val 9575"/>
            </a:avLst>
          </a:prstGeom>
          <a:solidFill>
            <a:schemeClr val="accent5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Quicksand" panose="020B0604020202020204" charset="0"/>
                <a:cs typeface="Times New Roman" panose="02020603050405020304" pitchFamily="18" charset="0"/>
              </a:rPr>
              <a:t>PENGAMBILAN KEPUTUSAN PEMILIHAN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Quicksand" panose="020B0604020202020204" charset="0"/>
                <a:cs typeface="Times New Roman" panose="02020603050405020304" pitchFamily="18" charset="0"/>
              </a:rPr>
              <a:t>HANDPHONE TERBAIK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Quicksand" panose="020B0604020202020204" charset="0"/>
                <a:cs typeface="Times New Roman" panose="02020603050405020304" pitchFamily="18" charset="0"/>
              </a:rPr>
              <a:t>DENGAN ANALYTICAL HIERARCHY PROCESS </a:t>
            </a:r>
          </a:p>
          <a:p>
            <a:pPr lvl="0"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Quicksand" panose="020B0604020202020204" charset="0"/>
                <a:cs typeface="Times New Roman" panose="02020603050405020304" pitchFamily="18" charset="0"/>
              </a:rPr>
              <a:t>(AHP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Quicksand" panose="020B0604020202020204" charset="0"/>
                <a:cs typeface="Times New Roman" panose="02020603050405020304" pitchFamily="18" charset="0"/>
              </a:rPr>
              <a:t>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Quicksan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1318095" y="1944598"/>
            <a:ext cx="6507810" cy="29962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C00000"/>
                </a:solidFill>
                <a:latin typeface="Short Stack" panose="020B0604020202020204" charset="0"/>
                <a:cs typeface="Times New Roman" panose="02020603050405020304" pitchFamily="18" charset="0"/>
              </a:rPr>
              <a:t>Kelompok :</a:t>
            </a:r>
          </a:p>
          <a:p>
            <a:pPr marL="1436688" lvl="0" indent="1762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227388" algn="l"/>
              </a:tabLst>
            </a:pPr>
            <a:r>
              <a:rPr lang="en" sz="1600" b="1" dirty="0" smtClean="0">
                <a:solidFill>
                  <a:schemeClr val="accent6">
                    <a:lumMod val="50000"/>
                  </a:schemeClr>
                </a:solidFill>
                <a:latin typeface="Short Stack" panose="020B0604020202020204" charset="0"/>
                <a:cs typeface="Times New Roman" panose="02020603050405020304" pitchFamily="18" charset="0"/>
              </a:rPr>
              <a:t>Ismail Husun -</a:t>
            </a:r>
            <a:r>
              <a:rPr lang="en" sz="1600" b="1" dirty="0">
                <a:solidFill>
                  <a:schemeClr val="accent6">
                    <a:lumMod val="50000"/>
                  </a:schemeClr>
                </a:solidFill>
                <a:latin typeface="Short Stack" panose="020B0604020202020204" charset="0"/>
                <a:cs typeface="Times New Roman" panose="02020603050405020304" pitchFamily="18" charset="0"/>
              </a:rPr>
              <a:t> </a:t>
            </a:r>
            <a:r>
              <a:rPr lang="en" sz="1600" b="1" dirty="0" smtClean="0">
                <a:solidFill>
                  <a:schemeClr val="accent6">
                    <a:lumMod val="50000"/>
                  </a:schemeClr>
                </a:solidFill>
                <a:latin typeface="Short Stack" panose="020B0604020202020204" charset="0"/>
                <a:cs typeface="Times New Roman" panose="02020603050405020304" pitchFamily="18" charset="0"/>
              </a:rPr>
              <a:t>1101211021</a:t>
            </a:r>
          </a:p>
          <a:p>
            <a:pPr marL="1436688" lvl="0" indent="176213" algn="l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227388" algn="l"/>
              </a:tabLst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hort Stack" panose="020B0604020202020204" charset="0"/>
                <a:cs typeface="Times New Roman" panose="02020603050405020304" pitchFamily="18" charset="0"/>
              </a:rPr>
              <a:t>Ade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Short Stack" panose="020B0604020202020204" charset="0"/>
                <a:cs typeface="Times New Roman" panose="02020603050405020304" pitchFamily="18" charset="0"/>
              </a:rPr>
              <a:t>Munajat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hort Stack" panose="020B0604020202020204" charset="0"/>
                <a:cs typeface="Times New Roman" panose="02020603050405020304" pitchFamily="18" charset="0"/>
              </a:rPr>
              <a:t> -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Short Stack" panose="020B0604020202020204" charset="0"/>
                <a:cs typeface="Times New Roman" panose="02020603050405020304" pitchFamily="18" charset="0"/>
              </a:rPr>
              <a:t> 1101211090</a:t>
            </a:r>
          </a:p>
          <a:p>
            <a:pPr marL="1436688" lvl="0" indent="176213" algn="l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227388" algn="l"/>
              </a:tabLst>
            </a:pP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Short Stack" panose="020B0604020202020204" charset="0"/>
                <a:cs typeface="Times New Roman" panose="02020603050405020304" pitchFamily="18" charset="0"/>
              </a:rPr>
              <a:t>Zulfikar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hort Stack" panose="020B0604020202020204" charset="0"/>
                <a:cs typeface="Times New Roman" panose="02020603050405020304" pitchFamily="18" charset="0"/>
              </a:rPr>
              <a:t> Imam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Short Stack" panose="020B0604020202020204" charset="0"/>
                <a:cs typeface="Times New Roman" panose="02020603050405020304" pitchFamily="18" charset="0"/>
              </a:rPr>
              <a:t>Sholihin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Short Stack" panose="020B0604020202020204" charset="0"/>
                <a:cs typeface="Times New Roman" panose="02020603050405020304" pitchFamily="18" charset="0"/>
              </a:rPr>
              <a:t> -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hort Stack" panose="020B0604020202020204" charset="0"/>
                <a:cs typeface="Times New Roman" panose="02020603050405020304" pitchFamily="18" charset="0"/>
              </a:rPr>
              <a:t>1101211039</a:t>
            </a:r>
          </a:p>
          <a:p>
            <a:pPr marL="1436688" lvl="0" indent="176213" algn="l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227388" algn="l"/>
              </a:tabLst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hort Stack" panose="020B0604020202020204" charset="0"/>
                <a:cs typeface="Times New Roman" panose="02020603050405020304" pitchFamily="18" charset="0"/>
              </a:rPr>
              <a:t>Basil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Short Stack" panose="020B0604020202020204" charset="0"/>
                <a:cs typeface="Times New Roman" panose="02020603050405020304" pitchFamily="18" charset="0"/>
              </a:rPr>
              <a:t>Mulki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hort Stack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Short Stack" panose="020B0604020202020204" charset="0"/>
                <a:cs typeface="Times New Roman" panose="02020603050405020304" pitchFamily="18" charset="0"/>
              </a:rPr>
              <a:t>Faiz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hort Stack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Short Stack" panose="020B0604020202020204" charset="0"/>
                <a:cs typeface="Times New Roman" panose="02020603050405020304" pitchFamily="18" charset="0"/>
              </a:rPr>
              <a:t>Amanullah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Short Stack" panose="020B0604020202020204" charset="0"/>
                <a:cs typeface="Times New Roman" panose="02020603050405020304" pitchFamily="18" charset="0"/>
              </a:rPr>
              <a:t> -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hort Stack" panose="020B0604020202020204" charset="0"/>
                <a:cs typeface="Times New Roman" panose="02020603050405020304" pitchFamily="18" charset="0"/>
              </a:rPr>
              <a:t>1101211002</a:t>
            </a:r>
          </a:p>
          <a:p>
            <a:pPr marL="1436688" lvl="0" indent="176213" algn="l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227388" algn="l"/>
              </a:tabLst>
            </a:pP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Short Stack" panose="020B0604020202020204" charset="0"/>
                <a:cs typeface="Times New Roman" panose="02020603050405020304" pitchFamily="18" charset="0"/>
              </a:rPr>
              <a:t>Devani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hort Stack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Short Stack" panose="020B0604020202020204" charset="0"/>
                <a:cs typeface="Times New Roman" panose="02020603050405020304" pitchFamily="18" charset="0"/>
              </a:rPr>
              <a:t>Resta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hort Stack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Short Stack" panose="020B0604020202020204" charset="0"/>
                <a:cs typeface="Times New Roman" panose="02020603050405020304" pitchFamily="18" charset="0"/>
              </a:rPr>
              <a:t>Paraditya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hort Stack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Short Stack" panose="020B0604020202020204" charset="0"/>
                <a:cs typeface="Times New Roman" panose="02020603050405020304" pitchFamily="18" charset="0"/>
              </a:rPr>
              <a:t>- 1121211009</a:t>
            </a:r>
          </a:p>
          <a:p>
            <a:pPr marL="1436688" lvl="0" indent="176213" algn="l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227388" algn="l"/>
              </a:tabLst>
            </a:pP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Short Stack" panose="020B0604020202020204" charset="0"/>
                <a:cs typeface="Times New Roman" panose="02020603050405020304" pitchFamily="18" charset="0"/>
              </a:rPr>
              <a:t>Syarifudin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Short Stack" panose="020B0604020202020204" charset="0"/>
                <a:cs typeface="Times New Roman" panose="02020603050405020304" pitchFamily="18" charset="0"/>
              </a:rPr>
              <a:t> - 1101211087</a:t>
            </a:r>
            <a:endParaRPr lang="en" sz="1600" b="1" dirty="0" smtClean="0">
              <a:solidFill>
                <a:schemeClr val="accent6">
                  <a:lumMod val="50000"/>
                </a:schemeClr>
              </a:solidFill>
              <a:latin typeface="Short Stack" panose="020B0604020202020204" charset="0"/>
              <a:cs typeface="Times New Roman" panose="02020603050405020304" pitchFamily="18" charset="0"/>
            </a:endParaRPr>
          </a:p>
        </p:txBody>
      </p:sp>
      <p:grpSp>
        <p:nvGrpSpPr>
          <p:cNvPr id="234" name="Google Shape;234;p15"/>
          <p:cNvGrpSpPr/>
          <p:nvPr/>
        </p:nvGrpSpPr>
        <p:grpSpPr>
          <a:xfrm>
            <a:off x="8079108" y="3479685"/>
            <a:ext cx="1393748" cy="1876365"/>
            <a:chOff x="8006568" y="3403485"/>
            <a:chExt cx="1393748" cy="1876365"/>
          </a:xfrm>
        </p:grpSpPr>
        <p:grpSp>
          <p:nvGrpSpPr>
            <p:cNvPr id="235" name="Google Shape;235;p15"/>
            <p:cNvGrpSpPr/>
            <p:nvPr/>
          </p:nvGrpSpPr>
          <p:grpSpPr>
            <a:xfrm flipH="1">
              <a:off x="8283680" y="4164109"/>
              <a:ext cx="1116636" cy="1115731"/>
              <a:chOff x="7499850" y="1492575"/>
              <a:chExt cx="2666275" cy="2663478"/>
            </a:xfrm>
          </p:grpSpPr>
          <p:sp>
            <p:nvSpPr>
              <p:cNvPr id="236" name="Google Shape;236;p15"/>
              <p:cNvSpPr/>
              <p:nvPr/>
            </p:nvSpPr>
            <p:spPr>
              <a:xfrm>
                <a:off x="7499850" y="1492575"/>
                <a:ext cx="2666275" cy="2663478"/>
              </a:xfrm>
              <a:custGeom>
                <a:avLst/>
                <a:gdLst/>
                <a:ahLst/>
                <a:cxnLst/>
                <a:rect l="l" t="t" r="r" b="b"/>
                <a:pathLst>
                  <a:path w="28592" h="28562" extrusionOk="0">
                    <a:moveTo>
                      <a:pt x="7768" y="0"/>
                    </a:moveTo>
                    <a:cubicBezTo>
                      <a:pt x="7413" y="0"/>
                      <a:pt x="7070" y="74"/>
                      <a:pt x="6752" y="218"/>
                    </a:cubicBezTo>
                    <a:cubicBezTo>
                      <a:pt x="6340" y="404"/>
                      <a:pt x="5982" y="702"/>
                      <a:pt x="5687" y="1105"/>
                    </a:cubicBezTo>
                    <a:cubicBezTo>
                      <a:pt x="5381" y="1521"/>
                      <a:pt x="5143" y="2045"/>
                      <a:pt x="4959" y="2706"/>
                    </a:cubicBezTo>
                    <a:cubicBezTo>
                      <a:pt x="4525" y="4270"/>
                      <a:pt x="4245" y="5889"/>
                      <a:pt x="4128" y="7518"/>
                    </a:cubicBezTo>
                    <a:cubicBezTo>
                      <a:pt x="4113" y="7716"/>
                      <a:pt x="4102" y="7914"/>
                      <a:pt x="4092" y="8112"/>
                    </a:cubicBezTo>
                    <a:cubicBezTo>
                      <a:pt x="3670" y="7891"/>
                      <a:pt x="3223" y="7779"/>
                      <a:pt x="2755" y="7779"/>
                    </a:cubicBezTo>
                    <a:cubicBezTo>
                      <a:pt x="2601" y="7779"/>
                      <a:pt x="2445" y="7791"/>
                      <a:pt x="2291" y="7816"/>
                    </a:cubicBezTo>
                    <a:cubicBezTo>
                      <a:pt x="2142" y="7839"/>
                      <a:pt x="1997" y="7889"/>
                      <a:pt x="1864" y="7963"/>
                    </a:cubicBezTo>
                    <a:cubicBezTo>
                      <a:pt x="1475" y="8178"/>
                      <a:pt x="1139" y="8471"/>
                      <a:pt x="867" y="8833"/>
                    </a:cubicBezTo>
                    <a:cubicBezTo>
                      <a:pt x="605" y="9183"/>
                      <a:pt x="400" y="9601"/>
                      <a:pt x="262" y="10075"/>
                    </a:cubicBezTo>
                    <a:cubicBezTo>
                      <a:pt x="79" y="10692"/>
                      <a:pt x="0" y="11409"/>
                      <a:pt x="21" y="12266"/>
                    </a:cubicBezTo>
                    <a:cubicBezTo>
                      <a:pt x="58" y="13786"/>
                      <a:pt x="366" y="16549"/>
                      <a:pt x="825" y="19479"/>
                    </a:cubicBezTo>
                    <a:cubicBezTo>
                      <a:pt x="1324" y="22664"/>
                      <a:pt x="1881" y="25268"/>
                      <a:pt x="2354" y="26626"/>
                    </a:cubicBezTo>
                    <a:cubicBezTo>
                      <a:pt x="2530" y="27131"/>
                      <a:pt x="2989" y="27477"/>
                      <a:pt x="3524" y="27505"/>
                    </a:cubicBezTo>
                    <a:cubicBezTo>
                      <a:pt x="3524" y="27505"/>
                      <a:pt x="23373" y="28562"/>
                      <a:pt x="23395" y="28562"/>
                    </a:cubicBezTo>
                    <a:cubicBezTo>
                      <a:pt x="23859" y="28562"/>
                      <a:pt x="24294" y="28313"/>
                      <a:pt x="24528" y="27910"/>
                    </a:cubicBezTo>
                    <a:cubicBezTo>
                      <a:pt x="26104" y="25213"/>
                      <a:pt x="27308" y="22314"/>
                      <a:pt x="28107" y="19293"/>
                    </a:cubicBezTo>
                    <a:cubicBezTo>
                      <a:pt x="28475" y="17911"/>
                      <a:pt x="28591" y="16670"/>
                      <a:pt x="28455" y="15604"/>
                    </a:cubicBezTo>
                    <a:cubicBezTo>
                      <a:pt x="28362" y="14881"/>
                      <a:pt x="28152" y="14235"/>
                      <a:pt x="27828" y="13683"/>
                    </a:cubicBezTo>
                    <a:cubicBezTo>
                      <a:pt x="27446" y="13032"/>
                      <a:pt x="26915" y="12513"/>
                      <a:pt x="26247" y="12139"/>
                    </a:cubicBezTo>
                    <a:cubicBezTo>
                      <a:pt x="25606" y="11781"/>
                      <a:pt x="24860" y="11592"/>
                      <a:pt x="24090" y="11592"/>
                    </a:cubicBezTo>
                    <a:cubicBezTo>
                      <a:pt x="23643" y="11592"/>
                      <a:pt x="23190" y="11655"/>
                      <a:pt x="22745" y="11776"/>
                    </a:cubicBezTo>
                    <a:cubicBezTo>
                      <a:pt x="21940" y="12000"/>
                      <a:pt x="21191" y="12376"/>
                      <a:pt x="20450" y="12936"/>
                    </a:cubicBezTo>
                    <a:cubicBezTo>
                      <a:pt x="20437" y="12390"/>
                      <a:pt x="20411" y="11844"/>
                      <a:pt x="20371" y="11303"/>
                    </a:cubicBezTo>
                    <a:cubicBezTo>
                      <a:pt x="20294" y="10246"/>
                      <a:pt x="19818" y="9283"/>
                      <a:pt x="19027" y="8595"/>
                    </a:cubicBezTo>
                    <a:cubicBezTo>
                      <a:pt x="18290" y="7952"/>
                      <a:pt x="17346" y="7599"/>
                      <a:pt x="16373" y="7599"/>
                    </a:cubicBezTo>
                    <a:cubicBezTo>
                      <a:pt x="15272" y="7599"/>
                      <a:pt x="14251" y="8052"/>
                      <a:pt x="13498" y="8875"/>
                    </a:cubicBezTo>
                    <a:cubicBezTo>
                      <a:pt x="13484" y="8891"/>
                      <a:pt x="13471" y="8905"/>
                      <a:pt x="13456" y="8923"/>
                    </a:cubicBezTo>
                    <a:cubicBezTo>
                      <a:pt x="13258" y="9144"/>
                      <a:pt x="13071" y="9381"/>
                      <a:pt x="12894" y="9635"/>
                    </a:cubicBezTo>
                    <a:cubicBezTo>
                      <a:pt x="12278" y="6962"/>
                      <a:pt x="11442" y="4336"/>
                      <a:pt x="10399" y="1807"/>
                    </a:cubicBezTo>
                    <a:cubicBezTo>
                      <a:pt x="9998" y="831"/>
                      <a:pt x="9116" y="147"/>
                      <a:pt x="8098" y="21"/>
                    </a:cubicBezTo>
                    <a:cubicBezTo>
                      <a:pt x="7988" y="7"/>
                      <a:pt x="7878" y="0"/>
                      <a:pt x="7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5"/>
              <p:cNvSpPr/>
              <p:nvPr/>
            </p:nvSpPr>
            <p:spPr>
              <a:xfrm>
                <a:off x="7621639" y="1615017"/>
                <a:ext cx="2447412" cy="2418783"/>
              </a:xfrm>
              <a:custGeom>
                <a:avLst/>
                <a:gdLst/>
                <a:ahLst/>
                <a:cxnLst/>
                <a:rect l="l" t="t" r="r" b="b"/>
                <a:pathLst>
                  <a:path w="26245" h="25938" extrusionOk="0">
                    <a:moveTo>
                      <a:pt x="6464" y="1"/>
                    </a:moveTo>
                    <a:cubicBezTo>
                      <a:pt x="5568" y="1"/>
                      <a:pt x="5143" y="939"/>
                      <a:pt x="4918" y="1746"/>
                    </a:cubicBezTo>
                    <a:cubicBezTo>
                      <a:pt x="4093" y="4721"/>
                      <a:pt x="3868" y="7860"/>
                      <a:pt x="4262" y="10921"/>
                    </a:cubicBezTo>
                    <a:cubicBezTo>
                      <a:pt x="3645" y="9665"/>
                      <a:pt x="2849" y="7780"/>
                      <a:pt x="1450" y="7780"/>
                    </a:cubicBezTo>
                    <a:cubicBezTo>
                      <a:pt x="1366" y="7780"/>
                      <a:pt x="1281" y="7787"/>
                      <a:pt x="1193" y="7801"/>
                    </a:cubicBezTo>
                    <a:cubicBezTo>
                      <a:pt x="168" y="8366"/>
                      <a:pt x="1" y="9753"/>
                      <a:pt x="29" y="10923"/>
                    </a:cubicBezTo>
                    <a:cubicBezTo>
                      <a:pt x="102" y="13912"/>
                      <a:pt x="1307" y="22059"/>
                      <a:pt x="2290" y="24882"/>
                    </a:cubicBezTo>
                    <a:lnTo>
                      <a:pt x="22090" y="25938"/>
                    </a:lnTo>
                    <a:cubicBezTo>
                      <a:pt x="23604" y="23346"/>
                      <a:pt x="24766" y="20548"/>
                      <a:pt x="25534" y="17647"/>
                    </a:cubicBezTo>
                    <a:cubicBezTo>
                      <a:pt x="26070" y="15625"/>
                      <a:pt x="26244" y="13059"/>
                      <a:pt x="24300" y="11974"/>
                    </a:cubicBezTo>
                    <a:cubicBezTo>
                      <a:pt x="23833" y="11713"/>
                      <a:pt x="23310" y="11593"/>
                      <a:pt x="22782" y="11593"/>
                    </a:cubicBezTo>
                    <a:cubicBezTo>
                      <a:pt x="22449" y="11593"/>
                      <a:pt x="22114" y="11640"/>
                      <a:pt x="21790" y="11730"/>
                    </a:cubicBezTo>
                    <a:cubicBezTo>
                      <a:pt x="20041" y="12214"/>
                      <a:pt x="18869" y="13573"/>
                      <a:pt x="17745" y="14893"/>
                    </a:cubicBezTo>
                    <a:cubicBezTo>
                      <a:pt x="17869" y="13294"/>
                      <a:pt x="17873" y="11686"/>
                      <a:pt x="17757" y="10086"/>
                    </a:cubicBezTo>
                    <a:cubicBezTo>
                      <a:pt x="17645" y="8568"/>
                      <a:pt x="16372" y="7600"/>
                      <a:pt x="15068" y="7600"/>
                    </a:cubicBezTo>
                    <a:cubicBezTo>
                      <a:pt x="14387" y="7600"/>
                      <a:pt x="13698" y="7864"/>
                      <a:pt x="13161" y="8451"/>
                    </a:cubicBezTo>
                    <a:lnTo>
                      <a:pt x="13130" y="8486"/>
                    </a:lnTo>
                    <a:cubicBezTo>
                      <a:pt x="12066" y="9675"/>
                      <a:pt x="11559" y="11243"/>
                      <a:pt x="11076" y="12763"/>
                    </a:cubicBezTo>
                    <a:cubicBezTo>
                      <a:pt x="10509" y="8726"/>
                      <a:pt x="9434" y="4763"/>
                      <a:pt x="7880" y="995"/>
                    </a:cubicBezTo>
                    <a:cubicBezTo>
                      <a:pt x="7665" y="473"/>
                      <a:pt x="7192" y="81"/>
                      <a:pt x="6633" y="12"/>
                    </a:cubicBezTo>
                    <a:cubicBezTo>
                      <a:pt x="6575" y="4"/>
                      <a:pt x="6518" y="1"/>
                      <a:pt x="64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8" name="Google Shape;238;p15"/>
              <p:cNvGrpSpPr/>
              <p:nvPr/>
            </p:nvGrpSpPr>
            <p:grpSpPr>
              <a:xfrm>
                <a:off x="7794157" y="1937393"/>
                <a:ext cx="1899846" cy="2035054"/>
                <a:chOff x="7794157" y="1937393"/>
                <a:chExt cx="1899846" cy="2035054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7794157" y="2498964"/>
                  <a:ext cx="266889" cy="1473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2" h="15801" extrusionOk="0">
                      <a:moveTo>
                        <a:pt x="75" y="1"/>
                      </a:moveTo>
                      <a:cubicBezTo>
                        <a:pt x="71" y="1"/>
                        <a:pt x="68" y="1"/>
                        <a:pt x="64" y="1"/>
                      </a:cubicBezTo>
                      <a:cubicBezTo>
                        <a:pt x="27" y="8"/>
                        <a:pt x="0" y="43"/>
                        <a:pt x="7" y="81"/>
                      </a:cubicBezTo>
                      <a:cubicBezTo>
                        <a:pt x="45" y="323"/>
                        <a:pt x="123" y="823"/>
                        <a:pt x="163" y="1062"/>
                      </a:cubicBezTo>
                      <a:cubicBezTo>
                        <a:pt x="924" y="5764"/>
                        <a:pt x="1749" y="10563"/>
                        <a:pt x="2613" y="15249"/>
                      </a:cubicBezTo>
                      <a:lnTo>
                        <a:pt x="2705" y="15737"/>
                      </a:lnTo>
                      <a:cubicBezTo>
                        <a:pt x="2712" y="15774"/>
                        <a:pt x="2744" y="15800"/>
                        <a:pt x="2780" y="15800"/>
                      </a:cubicBezTo>
                      <a:cubicBezTo>
                        <a:pt x="2783" y="15800"/>
                        <a:pt x="2787" y="15800"/>
                        <a:pt x="2791" y="15799"/>
                      </a:cubicBezTo>
                      <a:cubicBezTo>
                        <a:pt x="2832" y="15793"/>
                        <a:pt x="2861" y="15755"/>
                        <a:pt x="2855" y="15713"/>
                      </a:cubicBezTo>
                      <a:lnTo>
                        <a:pt x="2777" y="15222"/>
                      </a:lnTo>
                      <a:cubicBezTo>
                        <a:pt x="1966" y="10186"/>
                        <a:pt x="1078" y="5070"/>
                        <a:pt x="145" y="58"/>
                      </a:cubicBezTo>
                      <a:cubicBezTo>
                        <a:pt x="139" y="24"/>
                        <a:pt x="109" y="1"/>
                        <a:pt x="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15"/>
                <p:cNvSpPr/>
                <p:nvPr/>
              </p:nvSpPr>
              <p:spPr>
                <a:xfrm>
                  <a:off x="8281406" y="1937393"/>
                  <a:ext cx="203943" cy="1915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7" h="20537" extrusionOk="0">
                      <a:moveTo>
                        <a:pt x="72" y="1"/>
                      </a:moveTo>
                      <a:cubicBezTo>
                        <a:pt x="71" y="1"/>
                        <a:pt x="69" y="1"/>
                        <a:pt x="68" y="1"/>
                      </a:cubicBezTo>
                      <a:cubicBezTo>
                        <a:pt x="30" y="5"/>
                        <a:pt x="1" y="38"/>
                        <a:pt x="5" y="76"/>
                      </a:cubicBezTo>
                      <a:cubicBezTo>
                        <a:pt x="32" y="390"/>
                        <a:pt x="90" y="1041"/>
                        <a:pt x="119" y="1352"/>
                      </a:cubicBezTo>
                      <a:cubicBezTo>
                        <a:pt x="674" y="7444"/>
                        <a:pt x="1299" y="13751"/>
                        <a:pt x="1960" y="19832"/>
                      </a:cubicBezTo>
                      <a:lnTo>
                        <a:pt x="2031" y="20468"/>
                      </a:lnTo>
                      <a:cubicBezTo>
                        <a:pt x="2036" y="20507"/>
                        <a:pt x="2069" y="20536"/>
                        <a:pt x="2106" y="20536"/>
                      </a:cubicBezTo>
                      <a:cubicBezTo>
                        <a:pt x="2108" y="20536"/>
                        <a:pt x="2111" y="20536"/>
                        <a:pt x="2113" y="20536"/>
                      </a:cubicBezTo>
                      <a:cubicBezTo>
                        <a:pt x="2155" y="20533"/>
                        <a:pt x="2187" y="20496"/>
                        <a:pt x="2183" y="20454"/>
                      </a:cubicBezTo>
                      <a:lnTo>
                        <a:pt x="2127" y="19815"/>
                      </a:lnTo>
                      <a:cubicBezTo>
                        <a:pt x="1533" y="13290"/>
                        <a:pt x="860" y="6576"/>
                        <a:pt x="144" y="64"/>
                      </a:cubicBezTo>
                      <a:cubicBezTo>
                        <a:pt x="141" y="27"/>
                        <a:pt x="108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15"/>
                <p:cNvSpPr/>
                <p:nvPr/>
              </p:nvSpPr>
              <p:spPr>
                <a:xfrm>
                  <a:off x="8836915" y="2526288"/>
                  <a:ext cx="212149" cy="1317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14133" extrusionOk="0">
                      <a:moveTo>
                        <a:pt x="2198" y="0"/>
                      </a:moveTo>
                      <a:cubicBezTo>
                        <a:pt x="2166" y="0"/>
                        <a:pt x="2137" y="25"/>
                        <a:pt x="2131" y="59"/>
                      </a:cubicBezTo>
                      <a:cubicBezTo>
                        <a:pt x="2095" y="272"/>
                        <a:pt x="2020" y="718"/>
                        <a:pt x="1985" y="931"/>
                      </a:cubicBezTo>
                      <a:cubicBezTo>
                        <a:pt x="1298" y="5117"/>
                        <a:pt x="646" y="9405"/>
                        <a:pt x="64" y="13608"/>
                      </a:cubicBezTo>
                      <a:lnTo>
                        <a:pt x="5" y="14046"/>
                      </a:lnTo>
                      <a:cubicBezTo>
                        <a:pt x="0" y="14087"/>
                        <a:pt x="27" y="14125"/>
                        <a:pt x="68" y="14131"/>
                      </a:cubicBezTo>
                      <a:cubicBezTo>
                        <a:pt x="73" y="14132"/>
                        <a:pt x="77" y="14133"/>
                        <a:pt x="82" y="14133"/>
                      </a:cubicBezTo>
                      <a:cubicBezTo>
                        <a:pt x="119" y="14133"/>
                        <a:pt x="151" y="14106"/>
                        <a:pt x="157" y="14068"/>
                      </a:cubicBezTo>
                      <a:lnTo>
                        <a:pt x="230" y="13632"/>
                      </a:lnTo>
                      <a:cubicBezTo>
                        <a:pt x="966" y="9152"/>
                        <a:pt x="1657" y="4579"/>
                        <a:pt x="2269" y="80"/>
                      </a:cubicBezTo>
                      <a:cubicBezTo>
                        <a:pt x="2274" y="43"/>
                        <a:pt x="2250" y="8"/>
                        <a:pt x="2211" y="1"/>
                      </a:cubicBezTo>
                      <a:cubicBezTo>
                        <a:pt x="2207" y="0"/>
                        <a:pt x="2203" y="0"/>
                        <a:pt x="21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15"/>
                <p:cNvSpPr/>
                <p:nvPr/>
              </p:nvSpPr>
              <p:spPr>
                <a:xfrm>
                  <a:off x="9384685" y="2881862"/>
                  <a:ext cx="309319" cy="951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7" h="10201" extrusionOk="0">
                      <a:moveTo>
                        <a:pt x="3239" y="0"/>
                      </a:moveTo>
                      <a:cubicBezTo>
                        <a:pt x="3210" y="0"/>
                        <a:pt x="3182" y="19"/>
                        <a:pt x="3173" y="48"/>
                      </a:cubicBezTo>
                      <a:cubicBezTo>
                        <a:pt x="2890" y="880"/>
                        <a:pt x="2617" y="1714"/>
                        <a:pt x="2347" y="2550"/>
                      </a:cubicBezTo>
                      <a:cubicBezTo>
                        <a:pt x="1825" y="4163"/>
                        <a:pt x="1261" y="5954"/>
                        <a:pt x="766" y="7577"/>
                      </a:cubicBezTo>
                      <a:cubicBezTo>
                        <a:pt x="510" y="8417"/>
                        <a:pt x="257" y="9260"/>
                        <a:pt x="13" y="10103"/>
                      </a:cubicBezTo>
                      <a:cubicBezTo>
                        <a:pt x="0" y="10166"/>
                        <a:pt x="44" y="10201"/>
                        <a:pt x="87" y="10201"/>
                      </a:cubicBezTo>
                      <a:cubicBezTo>
                        <a:pt x="117" y="10201"/>
                        <a:pt x="147" y="10185"/>
                        <a:pt x="159" y="10149"/>
                      </a:cubicBezTo>
                      <a:cubicBezTo>
                        <a:pt x="1271" y="6833"/>
                        <a:pt x="2324" y="3447"/>
                        <a:pt x="3306" y="90"/>
                      </a:cubicBezTo>
                      <a:cubicBezTo>
                        <a:pt x="3317" y="54"/>
                        <a:pt x="3298" y="17"/>
                        <a:pt x="3262" y="4"/>
                      </a:cubicBezTo>
                      <a:cubicBezTo>
                        <a:pt x="3254" y="2"/>
                        <a:pt x="3247" y="0"/>
                        <a:pt x="32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3" name="Google Shape;243;p15"/>
            <p:cNvGrpSpPr/>
            <p:nvPr/>
          </p:nvGrpSpPr>
          <p:grpSpPr>
            <a:xfrm flipH="1">
              <a:off x="8006568" y="3403485"/>
              <a:ext cx="830099" cy="1876365"/>
              <a:chOff x="7912825" y="1180600"/>
              <a:chExt cx="1813632" cy="4099553"/>
            </a:xfrm>
          </p:grpSpPr>
          <p:sp>
            <p:nvSpPr>
              <p:cNvPr id="244" name="Google Shape;244;p15"/>
              <p:cNvSpPr/>
              <p:nvPr/>
            </p:nvSpPr>
            <p:spPr>
              <a:xfrm>
                <a:off x="7912825" y="1180600"/>
                <a:ext cx="1813632" cy="4099553"/>
              </a:xfrm>
              <a:custGeom>
                <a:avLst/>
                <a:gdLst/>
                <a:ahLst/>
                <a:cxnLst/>
                <a:rect l="l" t="t" r="r" b="b"/>
                <a:pathLst>
                  <a:path w="24661" h="55744" extrusionOk="0">
                    <a:moveTo>
                      <a:pt x="13575" y="0"/>
                    </a:moveTo>
                    <a:cubicBezTo>
                      <a:pt x="12675" y="0"/>
                      <a:pt x="11812" y="449"/>
                      <a:pt x="11005" y="1336"/>
                    </a:cubicBezTo>
                    <a:cubicBezTo>
                      <a:pt x="8931" y="3620"/>
                      <a:pt x="7936" y="6897"/>
                      <a:pt x="8342" y="10100"/>
                    </a:cubicBezTo>
                    <a:cubicBezTo>
                      <a:pt x="8399" y="10562"/>
                      <a:pt x="8532" y="11461"/>
                      <a:pt x="8761" y="12313"/>
                    </a:cubicBezTo>
                    <a:cubicBezTo>
                      <a:pt x="8934" y="12958"/>
                      <a:pt x="9130" y="13469"/>
                      <a:pt x="9361" y="13875"/>
                    </a:cubicBezTo>
                    <a:cubicBezTo>
                      <a:pt x="9517" y="14146"/>
                      <a:pt x="9687" y="14374"/>
                      <a:pt x="9878" y="14560"/>
                    </a:cubicBezTo>
                    <a:cubicBezTo>
                      <a:pt x="9869" y="14749"/>
                      <a:pt x="9860" y="14939"/>
                      <a:pt x="9854" y="15132"/>
                    </a:cubicBezTo>
                    <a:cubicBezTo>
                      <a:pt x="8907" y="12846"/>
                      <a:pt x="7155" y="10947"/>
                      <a:pt x="5016" y="9898"/>
                    </a:cubicBezTo>
                    <a:cubicBezTo>
                      <a:pt x="4172" y="9483"/>
                      <a:pt x="3441" y="9287"/>
                      <a:pt x="2716" y="9281"/>
                    </a:cubicBezTo>
                    <a:lnTo>
                      <a:pt x="2685" y="9281"/>
                    </a:lnTo>
                    <a:cubicBezTo>
                      <a:pt x="1802" y="9281"/>
                      <a:pt x="1050" y="9608"/>
                      <a:pt x="565" y="10200"/>
                    </a:cubicBezTo>
                    <a:cubicBezTo>
                      <a:pt x="368" y="10443"/>
                      <a:pt x="222" y="10720"/>
                      <a:pt x="132" y="11025"/>
                    </a:cubicBezTo>
                    <a:cubicBezTo>
                      <a:pt x="19" y="11410"/>
                      <a:pt x="1" y="11830"/>
                      <a:pt x="77" y="12274"/>
                    </a:cubicBezTo>
                    <a:cubicBezTo>
                      <a:pt x="165" y="12780"/>
                      <a:pt x="353" y="13187"/>
                      <a:pt x="442" y="13383"/>
                    </a:cubicBezTo>
                    <a:cubicBezTo>
                      <a:pt x="1200" y="15029"/>
                      <a:pt x="2135" y="16593"/>
                      <a:pt x="3225" y="18042"/>
                    </a:cubicBezTo>
                    <a:cubicBezTo>
                      <a:pt x="3135" y="18064"/>
                      <a:pt x="3044" y="18092"/>
                      <a:pt x="2958" y="18125"/>
                    </a:cubicBezTo>
                    <a:cubicBezTo>
                      <a:pt x="2566" y="18272"/>
                      <a:pt x="2234" y="18508"/>
                      <a:pt x="1969" y="18829"/>
                    </a:cubicBezTo>
                    <a:cubicBezTo>
                      <a:pt x="1713" y="19139"/>
                      <a:pt x="1533" y="19512"/>
                      <a:pt x="1435" y="19939"/>
                    </a:cubicBezTo>
                    <a:cubicBezTo>
                      <a:pt x="1298" y="20531"/>
                      <a:pt x="1324" y="21230"/>
                      <a:pt x="1509" y="21907"/>
                    </a:cubicBezTo>
                    <a:cubicBezTo>
                      <a:pt x="2148" y="24244"/>
                      <a:pt x="3484" y="26206"/>
                      <a:pt x="4576" y="27656"/>
                    </a:cubicBezTo>
                    <a:cubicBezTo>
                      <a:pt x="5121" y="28377"/>
                      <a:pt x="5766" y="29181"/>
                      <a:pt x="6643" y="29795"/>
                    </a:cubicBezTo>
                    <a:cubicBezTo>
                      <a:pt x="6344" y="29812"/>
                      <a:pt x="6062" y="29882"/>
                      <a:pt x="5807" y="30003"/>
                    </a:cubicBezTo>
                    <a:cubicBezTo>
                      <a:pt x="5496" y="30148"/>
                      <a:pt x="5238" y="30361"/>
                      <a:pt x="5036" y="30635"/>
                    </a:cubicBezTo>
                    <a:cubicBezTo>
                      <a:pt x="4549" y="31297"/>
                      <a:pt x="4618" y="32035"/>
                      <a:pt x="4640" y="32278"/>
                    </a:cubicBezTo>
                    <a:cubicBezTo>
                      <a:pt x="4776" y="33722"/>
                      <a:pt x="5442" y="34943"/>
                      <a:pt x="6008" y="35844"/>
                    </a:cubicBezTo>
                    <a:cubicBezTo>
                      <a:pt x="7017" y="37453"/>
                      <a:pt x="8258" y="38900"/>
                      <a:pt x="9694" y="40144"/>
                    </a:cubicBezTo>
                    <a:cubicBezTo>
                      <a:pt x="10146" y="40535"/>
                      <a:pt x="10599" y="40859"/>
                      <a:pt x="11039" y="41106"/>
                    </a:cubicBezTo>
                    <a:cubicBezTo>
                      <a:pt x="11733" y="41496"/>
                      <a:pt x="12400" y="41693"/>
                      <a:pt x="13024" y="41693"/>
                    </a:cubicBezTo>
                    <a:cubicBezTo>
                      <a:pt x="13199" y="41693"/>
                      <a:pt x="13373" y="41678"/>
                      <a:pt x="13541" y="41646"/>
                    </a:cubicBezTo>
                    <a:cubicBezTo>
                      <a:pt x="13701" y="41811"/>
                      <a:pt x="13864" y="41977"/>
                      <a:pt x="14022" y="42137"/>
                    </a:cubicBezTo>
                    <a:lnTo>
                      <a:pt x="14027" y="42142"/>
                    </a:lnTo>
                    <a:cubicBezTo>
                      <a:pt x="14376" y="42499"/>
                      <a:pt x="14736" y="42866"/>
                      <a:pt x="15086" y="43233"/>
                    </a:cubicBezTo>
                    <a:cubicBezTo>
                      <a:pt x="15146" y="43375"/>
                      <a:pt x="15205" y="43513"/>
                      <a:pt x="15263" y="43648"/>
                    </a:cubicBezTo>
                    <a:cubicBezTo>
                      <a:pt x="16075" y="45556"/>
                      <a:pt x="17041" y="47530"/>
                      <a:pt x="18135" y="49515"/>
                    </a:cubicBezTo>
                    <a:lnTo>
                      <a:pt x="18137" y="49519"/>
                    </a:lnTo>
                    <a:cubicBezTo>
                      <a:pt x="19151" y="51341"/>
                      <a:pt x="20303" y="53203"/>
                      <a:pt x="21560" y="55057"/>
                    </a:cubicBezTo>
                    <a:cubicBezTo>
                      <a:pt x="21852" y="55486"/>
                      <a:pt x="22335" y="55744"/>
                      <a:pt x="22855" y="55744"/>
                    </a:cubicBezTo>
                    <a:cubicBezTo>
                      <a:pt x="23168" y="55744"/>
                      <a:pt x="23472" y="55650"/>
                      <a:pt x="23732" y="55475"/>
                    </a:cubicBezTo>
                    <a:cubicBezTo>
                      <a:pt x="24073" y="55244"/>
                      <a:pt x="24306" y="54893"/>
                      <a:pt x="24386" y="54487"/>
                    </a:cubicBezTo>
                    <a:cubicBezTo>
                      <a:pt x="24467" y="54087"/>
                      <a:pt x="24390" y="53679"/>
                      <a:pt x="24169" y="53334"/>
                    </a:cubicBezTo>
                    <a:cubicBezTo>
                      <a:pt x="23008" y="51530"/>
                      <a:pt x="21952" y="49720"/>
                      <a:pt x="21025" y="47956"/>
                    </a:cubicBezTo>
                    <a:lnTo>
                      <a:pt x="21022" y="47949"/>
                    </a:lnTo>
                    <a:cubicBezTo>
                      <a:pt x="20521" y="47010"/>
                      <a:pt x="20046" y="46070"/>
                      <a:pt x="19612" y="45150"/>
                    </a:cubicBezTo>
                    <a:cubicBezTo>
                      <a:pt x="19758" y="44345"/>
                      <a:pt x="19932" y="43538"/>
                      <a:pt x="20114" y="42713"/>
                    </a:cubicBezTo>
                    <a:cubicBezTo>
                      <a:pt x="20146" y="42560"/>
                      <a:pt x="20184" y="42391"/>
                      <a:pt x="20226" y="42210"/>
                    </a:cubicBezTo>
                    <a:cubicBezTo>
                      <a:pt x="20519" y="42051"/>
                      <a:pt x="20811" y="41837"/>
                      <a:pt x="21111" y="41563"/>
                    </a:cubicBezTo>
                    <a:cubicBezTo>
                      <a:pt x="21490" y="41217"/>
                      <a:pt x="21876" y="40775"/>
                      <a:pt x="22263" y="40249"/>
                    </a:cubicBezTo>
                    <a:cubicBezTo>
                      <a:pt x="23066" y="39153"/>
                      <a:pt x="23747" y="37850"/>
                      <a:pt x="23996" y="36931"/>
                    </a:cubicBezTo>
                    <a:cubicBezTo>
                      <a:pt x="24483" y="35130"/>
                      <a:pt x="24559" y="33324"/>
                      <a:pt x="24632" y="31580"/>
                    </a:cubicBezTo>
                    <a:cubicBezTo>
                      <a:pt x="24643" y="31330"/>
                      <a:pt x="24661" y="30914"/>
                      <a:pt x="24494" y="30456"/>
                    </a:cubicBezTo>
                    <a:cubicBezTo>
                      <a:pt x="24308" y="29948"/>
                      <a:pt x="23957" y="29538"/>
                      <a:pt x="23476" y="29265"/>
                    </a:cubicBezTo>
                    <a:cubicBezTo>
                      <a:pt x="23092" y="29047"/>
                      <a:pt x="22650" y="28933"/>
                      <a:pt x="22195" y="28933"/>
                    </a:cubicBezTo>
                    <a:cubicBezTo>
                      <a:pt x="22048" y="28933"/>
                      <a:pt x="21903" y="28944"/>
                      <a:pt x="21760" y="28970"/>
                    </a:cubicBezTo>
                    <a:cubicBezTo>
                      <a:pt x="21327" y="29044"/>
                      <a:pt x="20954" y="29211"/>
                      <a:pt x="20634" y="29410"/>
                    </a:cubicBezTo>
                    <a:cubicBezTo>
                      <a:pt x="20912" y="29014"/>
                      <a:pt x="21164" y="28609"/>
                      <a:pt x="21385" y="28200"/>
                    </a:cubicBezTo>
                    <a:cubicBezTo>
                      <a:pt x="22189" y="26705"/>
                      <a:pt x="22592" y="25159"/>
                      <a:pt x="22583" y="23607"/>
                    </a:cubicBezTo>
                    <a:cubicBezTo>
                      <a:pt x="22578" y="22861"/>
                      <a:pt x="22403" y="22133"/>
                      <a:pt x="22088" y="21558"/>
                    </a:cubicBezTo>
                    <a:cubicBezTo>
                      <a:pt x="21870" y="21160"/>
                      <a:pt x="21589" y="20835"/>
                      <a:pt x="21250" y="20588"/>
                    </a:cubicBezTo>
                    <a:cubicBezTo>
                      <a:pt x="20901" y="20333"/>
                      <a:pt x="20510" y="20175"/>
                      <a:pt x="20084" y="20117"/>
                    </a:cubicBezTo>
                    <a:cubicBezTo>
                      <a:pt x="19969" y="20102"/>
                      <a:pt x="19852" y="20094"/>
                      <a:pt x="19736" y="20094"/>
                    </a:cubicBezTo>
                    <a:cubicBezTo>
                      <a:pt x="19606" y="20094"/>
                      <a:pt x="19479" y="20104"/>
                      <a:pt x="19352" y="20123"/>
                    </a:cubicBezTo>
                    <a:cubicBezTo>
                      <a:pt x="20540" y="18988"/>
                      <a:pt x="21815" y="17315"/>
                      <a:pt x="22212" y="15127"/>
                    </a:cubicBezTo>
                    <a:cubicBezTo>
                      <a:pt x="22293" y="14689"/>
                      <a:pt x="22370" y="14026"/>
                      <a:pt x="22124" y="13345"/>
                    </a:cubicBezTo>
                    <a:cubicBezTo>
                      <a:pt x="21931" y="12810"/>
                      <a:pt x="21567" y="12348"/>
                      <a:pt x="21071" y="12008"/>
                    </a:cubicBezTo>
                    <a:cubicBezTo>
                      <a:pt x="20610" y="11693"/>
                      <a:pt x="20067" y="11504"/>
                      <a:pt x="19500" y="11462"/>
                    </a:cubicBezTo>
                    <a:cubicBezTo>
                      <a:pt x="19412" y="11455"/>
                      <a:pt x="19323" y="11452"/>
                      <a:pt x="19235" y="11452"/>
                    </a:cubicBezTo>
                    <a:cubicBezTo>
                      <a:pt x="18398" y="11452"/>
                      <a:pt x="17687" y="11733"/>
                      <a:pt x="17159" y="11975"/>
                    </a:cubicBezTo>
                    <a:lnTo>
                      <a:pt x="17153" y="11977"/>
                    </a:lnTo>
                    <a:cubicBezTo>
                      <a:pt x="15637" y="12678"/>
                      <a:pt x="14219" y="13851"/>
                      <a:pt x="13148" y="15270"/>
                    </a:cubicBezTo>
                    <a:cubicBezTo>
                      <a:pt x="13153" y="15058"/>
                      <a:pt x="13158" y="14845"/>
                      <a:pt x="13167" y="14635"/>
                    </a:cubicBezTo>
                    <a:cubicBezTo>
                      <a:pt x="13629" y="14308"/>
                      <a:pt x="14090" y="13841"/>
                      <a:pt x="14542" y="13242"/>
                    </a:cubicBezTo>
                    <a:cubicBezTo>
                      <a:pt x="15036" y="12584"/>
                      <a:pt x="15387" y="11949"/>
                      <a:pt x="15482" y="11770"/>
                    </a:cubicBezTo>
                    <a:cubicBezTo>
                      <a:pt x="16574" y="9717"/>
                      <a:pt x="16672" y="7450"/>
                      <a:pt x="16760" y="5453"/>
                    </a:cubicBezTo>
                    <a:cubicBezTo>
                      <a:pt x="16795" y="4677"/>
                      <a:pt x="16797" y="4028"/>
                      <a:pt x="16702" y="3379"/>
                    </a:cubicBezTo>
                    <a:cubicBezTo>
                      <a:pt x="16576" y="2516"/>
                      <a:pt x="16292" y="1802"/>
                      <a:pt x="15829" y="1196"/>
                    </a:cubicBezTo>
                    <a:cubicBezTo>
                      <a:pt x="15382" y="610"/>
                      <a:pt x="14812" y="221"/>
                      <a:pt x="14181" y="71"/>
                    </a:cubicBezTo>
                    <a:cubicBezTo>
                      <a:pt x="13982" y="24"/>
                      <a:pt x="13778" y="0"/>
                      <a:pt x="135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8595740" y="1277014"/>
                <a:ext cx="457287" cy="926268"/>
              </a:xfrm>
              <a:custGeom>
                <a:avLst/>
                <a:gdLst/>
                <a:ahLst/>
                <a:cxnLst/>
                <a:rect l="l" t="t" r="r" b="b"/>
                <a:pathLst>
                  <a:path w="6218" h="12595" extrusionOk="0">
                    <a:moveTo>
                      <a:pt x="4291" y="0"/>
                    </a:moveTo>
                    <a:cubicBezTo>
                      <a:pt x="3778" y="0"/>
                      <a:pt x="3241" y="304"/>
                      <a:pt x="2693" y="907"/>
                    </a:cubicBezTo>
                    <a:cubicBezTo>
                      <a:pt x="873" y="2911"/>
                      <a:pt x="1" y="5795"/>
                      <a:pt x="358" y="8622"/>
                    </a:cubicBezTo>
                    <a:cubicBezTo>
                      <a:pt x="413" y="9050"/>
                      <a:pt x="534" y="9883"/>
                      <a:pt x="743" y="10662"/>
                    </a:cubicBezTo>
                    <a:cubicBezTo>
                      <a:pt x="1027" y="11720"/>
                      <a:pt x="1372" y="12324"/>
                      <a:pt x="1797" y="12508"/>
                    </a:cubicBezTo>
                    <a:cubicBezTo>
                      <a:pt x="1933" y="12566"/>
                      <a:pt x="2072" y="12595"/>
                      <a:pt x="2210" y="12595"/>
                    </a:cubicBezTo>
                    <a:cubicBezTo>
                      <a:pt x="3529" y="12595"/>
                      <a:pt x="4872" y="10149"/>
                      <a:pt x="5035" y="9841"/>
                    </a:cubicBezTo>
                    <a:cubicBezTo>
                      <a:pt x="5988" y="8050"/>
                      <a:pt x="6080" y="5942"/>
                      <a:pt x="6160" y="4083"/>
                    </a:cubicBezTo>
                    <a:cubicBezTo>
                      <a:pt x="6218" y="2819"/>
                      <a:pt x="6208" y="1609"/>
                      <a:pt x="5501" y="681"/>
                    </a:cubicBezTo>
                    <a:cubicBezTo>
                      <a:pt x="5240" y="338"/>
                      <a:pt x="4926" y="115"/>
                      <a:pt x="4593" y="36"/>
                    </a:cubicBezTo>
                    <a:cubicBezTo>
                      <a:pt x="4493" y="12"/>
                      <a:pt x="4393" y="0"/>
                      <a:pt x="42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8762902" y="2119369"/>
                <a:ext cx="696447" cy="729468"/>
              </a:xfrm>
              <a:custGeom>
                <a:avLst/>
                <a:gdLst/>
                <a:ahLst/>
                <a:cxnLst/>
                <a:rect l="l" t="t" r="r" b="b"/>
                <a:pathLst>
                  <a:path w="9470" h="9919" extrusionOk="0">
                    <a:moveTo>
                      <a:pt x="7677" y="0"/>
                    </a:moveTo>
                    <a:cubicBezTo>
                      <a:pt x="7100" y="0"/>
                      <a:pt x="6561" y="212"/>
                      <a:pt x="6146" y="403"/>
                    </a:cubicBezTo>
                    <a:cubicBezTo>
                      <a:pt x="2836" y="1935"/>
                      <a:pt x="1" y="6120"/>
                      <a:pt x="1228" y="9678"/>
                    </a:cubicBezTo>
                    <a:lnTo>
                      <a:pt x="1310" y="9918"/>
                    </a:lnTo>
                    <a:lnTo>
                      <a:pt x="1766" y="9685"/>
                    </a:lnTo>
                    <a:cubicBezTo>
                      <a:pt x="3333" y="8884"/>
                      <a:pt x="4953" y="8057"/>
                      <a:pt x="6337" y="6900"/>
                    </a:cubicBezTo>
                    <a:cubicBezTo>
                      <a:pt x="7498" y="5930"/>
                      <a:pt x="8965" y="4314"/>
                      <a:pt x="9364" y="2127"/>
                    </a:cubicBezTo>
                    <a:cubicBezTo>
                      <a:pt x="9421" y="1814"/>
                      <a:pt x="9469" y="1404"/>
                      <a:pt x="9332" y="1026"/>
                    </a:cubicBezTo>
                    <a:cubicBezTo>
                      <a:pt x="9129" y="466"/>
                      <a:pt x="8533" y="57"/>
                      <a:pt x="7846" y="6"/>
                    </a:cubicBezTo>
                    <a:cubicBezTo>
                      <a:pt x="7789" y="2"/>
                      <a:pt x="7733" y="0"/>
                      <a:pt x="76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7992692" y="1959635"/>
                <a:ext cx="603416" cy="695197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453" extrusionOk="0">
                    <a:moveTo>
                      <a:pt x="1600" y="0"/>
                    </a:moveTo>
                    <a:cubicBezTo>
                      <a:pt x="1120" y="0"/>
                      <a:pt x="730" y="154"/>
                      <a:pt x="499" y="437"/>
                    </a:cubicBezTo>
                    <a:cubicBezTo>
                      <a:pt x="1" y="1046"/>
                      <a:pt x="415" y="1943"/>
                      <a:pt x="551" y="2238"/>
                    </a:cubicBezTo>
                    <a:cubicBezTo>
                      <a:pt x="1363" y="3999"/>
                      <a:pt x="2387" y="5661"/>
                      <a:pt x="3594" y="7179"/>
                    </a:cubicBezTo>
                    <a:cubicBezTo>
                      <a:pt x="4128" y="7848"/>
                      <a:pt x="4729" y="8529"/>
                      <a:pt x="5515" y="8976"/>
                    </a:cubicBezTo>
                    <a:cubicBezTo>
                      <a:pt x="6074" y="9294"/>
                      <a:pt x="6552" y="9453"/>
                      <a:pt x="6945" y="9453"/>
                    </a:cubicBezTo>
                    <a:cubicBezTo>
                      <a:pt x="7229" y="9453"/>
                      <a:pt x="7470" y="9369"/>
                      <a:pt x="7664" y="9202"/>
                    </a:cubicBezTo>
                    <a:cubicBezTo>
                      <a:pt x="8045" y="8875"/>
                      <a:pt x="8204" y="8261"/>
                      <a:pt x="8136" y="7375"/>
                    </a:cubicBezTo>
                    <a:cubicBezTo>
                      <a:pt x="8084" y="6718"/>
                      <a:pt x="7900" y="5924"/>
                      <a:pt x="7641" y="5252"/>
                    </a:cubicBezTo>
                    <a:cubicBezTo>
                      <a:pt x="6835" y="3164"/>
                      <a:pt x="5274" y="1425"/>
                      <a:pt x="3353" y="482"/>
                    </a:cubicBezTo>
                    <a:cubicBezTo>
                      <a:pt x="2691" y="158"/>
                      <a:pt x="2141" y="4"/>
                      <a:pt x="16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8099255" y="2598645"/>
                <a:ext cx="670634" cy="746383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10149" extrusionOk="0">
                    <a:moveTo>
                      <a:pt x="1288" y="0"/>
                    </a:moveTo>
                    <a:cubicBezTo>
                      <a:pt x="1144" y="0"/>
                      <a:pt x="1009" y="24"/>
                      <a:pt x="885" y="71"/>
                    </a:cubicBezTo>
                    <a:cubicBezTo>
                      <a:pt x="105" y="364"/>
                      <a:pt x="0" y="1390"/>
                      <a:pt x="243" y="2278"/>
                    </a:cubicBezTo>
                    <a:cubicBezTo>
                      <a:pt x="822" y="4398"/>
                      <a:pt x="2071" y="6226"/>
                      <a:pt x="3091" y="7581"/>
                    </a:cubicBezTo>
                    <a:cubicBezTo>
                      <a:pt x="3652" y="8323"/>
                      <a:pt x="4326" y="9158"/>
                      <a:pt x="5234" y="9671"/>
                    </a:cubicBezTo>
                    <a:cubicBezTo>
                      <a:pt x="5578" y="9864"/>
                      <a:pt x="6197" y="10081"/>
                      <a:pt x="6813" y="10135"/>
                    </a:cubicBezTo>
                    <a:cubicBezTo>
                      <a:pt x="6909" y="10143"/>
                      <a:pt x="7003" y="10149"/>
                      <a:pt x="7093" y="10149"/>
                    </a:cubicBezTo>
                    <a:cubicBezTo>
                      <a:pt x="7713" y="10149"/>
                      <a:pt x="8165" y="9948"/>
                      <a:pt x="8406" y="9562"/>
                    </a:cubicBezTo>
                    <a:cubicBezTo>
                      <a:pt x="9118" y="8422"/>
                      <a:pt x="7480" y="5498"/>
                      <a:pt x="7410" y="5375"/>
                    </a:cubicBezTo>
                    <a:cubicBezTo>
                      <a:pt x="6439" y="3658"/>
                      <a:pt x="4860" y="2325"/>
                      <a:pt x="3468" y="1149"/>
                    </a:cubicBezTo>
                    <a:cubicBezTo>
                      <a:pt x="3011" y="764"/>
                      <a:pt x="2492" y="327"/>
                      <a:pt x="1867" y="109"/>
                    </a:cubicBezTo>
                    <a:cubicBezTo>
                      <a:pt x="1660" y="36"/>
                      <a:pt x="1467" y="0"/>
                      <a:pt x="1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8912046" y="2754850"/>
                <a:ext cx="565762" cy="792494"/>
              </a:xfrm>
              <a:custGeom>
                <a:avLst/>
                <a:gdLst/>
                <a:ahLst/>
                <a:cxnLst/>
                <a:rect l="l" t="t" r="r" b="b"/>
                <a:pathLst>
                  <a:path w="7693" h="10776" extrusionOk="0">
                    <a:moveTo>
                      <a:pt x="6150" y="1"/>
                    </a:moveTo>
                    <a:cubicBezTo>
                      <a:pt x="5569" y="1"/>
                      <a:pt x="5070" y="396"/>
                      <a:pt x="4654" y="792"/>
                    </a:cubicBezTo>
                    <a:cubicBezTo>
                      <a:pt x="3927" y="1482"/>
                      <a:pt x="3241" y="2229"/>
                      <a:pt x="2615" y="3010"/>
                    </a:cubicBezTo>
                    <a:cubicBezTo>
                      <a:pt x="1990" y="3791"/>
                      <a:pt x="1110" y="4991"/>
                      <a:pt x="682" y="6398"/>
                    </a:cubicBezTo>
                    <a:cubicBezTo>
                      <a:pt x="448" y="7158"/>
                      <a:pt x="1" y="9529"/>
                      <a:pt x="960" y="10419"/>
                    </a:cubicBezTo>
                    <a:cubicBezTo>
                      <a:pt x="1233" y="10673"/>
                      <a:pt x="1518" y="10775"/>
                      <a:pt x="1802" y="10775"/>
                    </a:cubicBezTo>
                    <a:cubicBezTo>
                      <a:pt x="2544" y="10775"/>
                      <a:pt x="3292" y="10088"/>
                      <a:pt x="3836" y="9585"/>
                    </a:cubicBezTo>
                    <a:cubicBezTo>
                      <a:pt x="3920" y="9508"/>
                      <a:pt x="4001" y="9434"/>
                      <a:pt x="4076" y="9366"/>
                    </a:cubicBezTo>
                    <a:cubicBezTo>
                      <a:pt x="5143" y="8414"/>
                      <a:pt x="6031" y="7310"/>
                      <a:pt x="6643" y="6173"/>
                    </a:cubicBezTo>
                    <a:cubicBezTo>
                      <a:pt x="7342" y="4873"/>
                      <a:pt x="7693" y="3540"/>
                      <a:pt x="7684" y="2208"/>
                    </a:cubicBezTo>
                    <a:cubicBezTo>
                      <a:pt x="7678" y="1207"/>
                      <a:pt x="7255" y="139"/>
                      <a:pt x="6323" y="13"/>
                    </a:cubicBezTo>
                    <a:cubicBezTo>
                      <a:pt x="6264" y="5"/>
                      <a:pt x="6207" y="1"/>
                      <a:pt x="61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8348490" y="3467917"/>
                <a:ext cx="657249" cy="682327"/>
              </a:xfrm>
              <a:custGeom>
                <a:avLst/>
                <a:gdLst/>
                <a:ahLst/>
                <a:cxnLst/>
                <a:rect l="l" t="t" r="r" b="b"/>
                <a:pathLst>
                  <a:path w="8937" h="9278" extrusionOk="0">
                    <a:moveTo>
                      <a:pt x="868" y="1"/>
                    </a:moveTo>
                    <a:cubicBezTo>
                      <a:pt x="493" y="1"/>
                      <a:pt x="285" y="154"/>
                      <a:pt x="170" y="310"/>
                    </a:cubicBezTo>
                    <a:cubicBezTo>
                      <a:pt x="1" y="540"/>
                      <a:pt x="4" y="827"/>
                      <a:pt x="25" y="1051"/>
                    </a:cubicBezTo>
                    <a:cubicBezTo>
                      <a:pt x="133" y="2220"/>
                      <a:pt x="709" y="3264"/>
                      <a:pt x="1197" y="4042"/>
                    </a:cubicBezTo>
                    <a:cubicBezTo>
                      <a:pt x="2137" y="5541"/>
                      <a:pt x="3293" y="6889"/>
                      <a:pt x="4631" y="8048"/>
                    </a:cubicBezTo>
                    <a:cubicBezTo>
                      <a:pt x="5231" y="8569"/>
                      <a:pt x="6212" y="9277"/>
                      <a:pt x="7100" y="9277"/>
                    </a:cubicBezTo>
                    <a:cubicBezTo>
                      <a:pt x="7430" y="9277"/>
                      <a:pt x="7746" y="9180"/>
                      <a:pt x="8025" y="8939"/>
                    </a:cubicBezTo>
                    <a:cubicBezTo>
                      <a:pt x="8937" y="8155"/>
                      <a:pt x="8234" y="6599"/>
                      <a:pt x="7856" y="5764"/>
                    </a:cubicBezTo>
                    <a:lnTo>
                      <a:pt x="7820" y="5686"/>
                    </a:lnTo>
                    <a:cubicBezTo>
                      <a:pt x="6611" y="2999"/>
                      <a:pt x="4218" y="907"/>
                      <a:pt x="1423" y="90"/>
                    </a:cubicBezTo>
                    <a:cubicBezTo>
                      <a:pt x="1206" y="27"/>
                      <a:pt x="1023" y="1"/>
                      <a:pt x="8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9199082" y="3404891"/>
                <a:ext cx="430150" cy="80926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11004" extrusionOk="0">
                    <a:moveTo>
                      <a:pt x="4706" y="0"/>
                    </a:moveTo>
                    <a:cubicBezTo>
                      <a:pt x="4634" y="0"/>
                      <a:pt x="4563" y="6"/>
                      <a:pt x="4494" y="18"/>
                    </a:cubicBezTo>
                    <a:cubicBezTo>
                      <a:pt x="4025" y="99"/>
                      <a:pt x="3636" y="398"/>
                      <a:pt x="3318" y="677"/>
                    </a:cubicBezTo>
                    <a:cubicBezTo>
                      <a:pt x="2198" y="1664"/>
                      <a:pt x="1313" y="2966"/>
                      <a:pt x="756" y="4439"/>
                    </a:cubicBezTo>
                    <a:cubicBezTo>
                      <a:pt x="208" y="5896"/>
                      <a:pt x="1" y="7457"/>
                      <a:pt x="162" y="8955"/>
                    </a:cubicBezTo>
                    <a:cubicBezTo>
                      <a:pt x="302" y="10261"/>
                      <a:pt x="707" y="10950"/>
                      <a:pt x="1364" y="11002"/>
                    </a:cubicBezTo>
                    <a:cubicBezTo>
                      <a:pt x="1390" y="11004"/>
                      <a:pt x="1416" y="11004"/>
                      <a:pt x="1440" y="11004"/>
                    </a:cubicBezTo>
                    <a:cubicBezTo>
                      <a:pt x="2238" y="11004"/>
                      <a:pt x="3112" y="10046"/>
                      <a:pt x="3713" y="9227"/>
                    </a:cubicBezTo>
                    <a:cubicBezTo>
                      <a:pt x="4406" y="8280"/>
                      <a:pt x="5034" y="7095"/>
                      <a:pt x="5237" y="6343"/>
                    </a:cubicBezTo>
                    <a:cubicBezTo>
                      <a:pt x="5686" y="4683"/>
                      <a:pt x="5760" y="2952"/>
                      <a:pt x="5830" y="1278"/>
                    </a:cubicBezTo>
                    <a:cubicBezTo>
                      <a:pt x="5839" y="1089"/>
                      <a:pt x="5848" y="874"/>
                      <a:pt x="5770" y="661"/>
                    </a:cubicBezTo>
                    <a:cubicBezTo>
                      <a:pt x="5605" y="209"/>
                      <a:pt x="5136" y="0"/>
                      <a:pt x="47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8159707" y="1571846"/>
                <a:ext cx="1454818" cy="3611746"/>
              </a:xfrm>
              <a:custGeom>
                <a:avLst/>
                <a:gdLst/>
                <a:ahLst/>
                <a:cxnLst/>
                <a:rect l="l" t="t" r="r" b="b"/>
                <a:pathLst>
                  <a:path w="19782" h="49111" extrusionOk="0">
                    <a:moveTo>
                      <a:pt x="9468" y="1"/>
                    </a:moveTo>
                    <a:cubicBezTo>
                      <a:pt x="9365" y="1"/>
                      <a:pt x="9272" y="69"/>
                      <a:pt x="9245" y="173"/>
                    </a:cubicBezTo>
                    <a:cubicBezTo>
                      <a:pt x="8703" y="2239"/>
                      <a:pt x="8307" y="4342"/>
                      <a:pt x="8049" y="6466"/>
                    </a:cubicBezTo>
                    <a:cubicBezTo>
                      <a:pt x="7820" y="8593"/>
                      <a:pt x="7746" y="10734"/>
                      <a:pt x="7774" y="12871"/>
                    </a:cubicBezTo>
                    <a:cubicBezTo>
                      <a:pt x="7797" y="13924"/>
                      <a:pt x="7852" y="14975"/>
                      <a:pt x="7934" y="16024"/>
                    </a:cubicBezTo>
                    <a:cubicBezTo>
                      <a:pt x="7372" y="15473"/>
                      <a:pt x="6828" y="14899"/>
                      <a:pt x="6287" y="14324"/>
                    </a:cubicBezTo>
                    <a:cubicBezTo>
                      <a:pt x="5586" y="13567"/>
                      <a:pt x="4889" y="12806"/>
                      <a:pt x="4217" y="12023"/>
                    </a:cubicBezTo>
                    <a:cubicBezTo>
                      <a:pt x="3535" y="11249"/>
                      <a:pt x="2869" y="10461"/>
                      <a:pt x="2217" y="9662"/>
                    </a:cubicBezTo>
                    <a:cubicBezTo>
                      <a:pt x="1889" y="9265"/>
                      <a:pt x="1566" y="8862"/>
                      <a:pt x="1252" y="8454"/>
                    </a:cubicBezTo>
                    <a:cubicBezTo>
                      <a:pt x="930" y="8052"/>
                      <a:pt x="624" y="7640"/>
                      <a:pt x="325" y="7221"/>
                    </a:cubicBezTo>
                    <a:lnTo>
                      <a:pt x="324" y="7220"/>
                    </a:lnTo>
                    <a:cubicBezTo>
                      <a:pt x="291" y="7174"/>
                      <a:pt x="240" y="7150"/>
                      <a:pt x="187" y="7150"/>
                    </a:cubicBezTo>
                    <a:cubicBezTo>
                      <a:pt x="154" y="7150"/>
                      <a:pt x="121" y="7160"/>
                      <a:pt x="91" y="7180"/>
                    </a:cubicBezTo>
                    <a:cubicBezTo>
                      <a:pt x="21" y="7232"/>
                      <a:pt x="1" y="7329"/>
                      <a:pt x="46" y="7402"/>
                    </a:cubicBezTo>
                    <a:cubicBezTo>
                      <a:pt x="585" y="8299"/>
                      <a:pt x="1194" y="9146"/>
                      <a:pt x="1829" y="9970"/>
                    </a:cubicBezTo>
                    <a:cubicBezTo>
                      <a:pt x="2467" y="10794"/>
                      <a:pt x="3135" y="11591"/>
                      <a:pt x="3817" y="12375"/>
                    </a:cubicBezTo>
                    <a:cubicBezTo>
                      <a:pt x="4510" y="13150"/>
                      <a:pt x="5209" y="13918"/>
                      <a:pt x="5946" y="14654"/>
                    </a:cubicBezTo>
                    <a:cubicBezTo>
                      <a:pt x="6595" y="15305"/>
                      <a:pt x="7265" y="15938"/>
                      <a:pt x="7976" y="16526"/>
                    </a:cubicBezTo>
                    <a:cubicBezTo>
                      <a:pt x="8240" y="19567"/>
                      <a:pt x="8735" y="22587"/>
                      <a:pt x="9381" y="25564"/>
                    </a:cubicBezTo>
                    <a:cubicBezTo>
                      <a:pt x="9427" y="25775"/>
                      <a:pt x="9475" y="25987"/>
                      <a:pt x="9523" y="26197"/>
                    </a:cubicBezTo>
                    <a:lnTo>
                      <a:pt x="5999" y="21687"/>
                    </a:lnTo>
                    <a:lnTo>
                      <a:pt x="1821" y="16402"/>
                    </a:lnTo>
                    <a:cubicBezTo>
                      <a:pt x="1788" y="16360"/>
                      <a:pt x="1739" y="16338"/>
                      <a:pt x="1689" y="16338"/>
                    </a:cubicBezTo>
                    <a:cubicBezTo>
                      <a:pt x="1653" y="16338"/>
                      <a:pt x="1617" y="16350"/>
                      <a:pt x="1586" y="16374"/>
                    </a:cubicBezTo>
                    <a:cubicBezTo>
                      <a:pt x="1516" y="16428"/>
                      <a:pt x="1503" y="16527"/>
                      <a:pt x="1550" y="16600"/>
                    </a:cubicBezTo>
                    <a:cubicBezTo>
                      <a:pt x="2184" y="17531"/>
                      <a:pt x="2846" y="18444"/>
                      <a:pt x="3521" y="19344"/>
                    </a:cubicBezTo>
                    <a:cubicBezTo>
                      <a:pt x="4197" y="20245"/>
                      <a:pt x="4888" y="21134"/>
                      <a:pt x="5581" y="22021"/>
                    </a:cubicBezTo>
                    <a:cubicBezTo>
                      <a:pt x="6286" y="22898"/>
                      <a:pt x="6985" y="23780"/>
                      <a:pt x="7708" y="24643"/>
                    </a:cubicBezTo>
                    <a:cubicBezTo>
                      <a:pt x="8358" y="25428"/>
                      <a:pt x="9022" y="26202"/>
                      <a:pt x="9704" y="26961"/>
                    </a:cubicBezTo>
                    <a:cubicBezTo>
                      <a:pt x="10091" y="28571"/>
                      <a:pt x="10529" y="30168"/>
                      <a:pt x="10990" y="31758"/>
                    </a:cubicBezTo>
                    <a:cubicBezTo>
                      <a:pt x="11420" y="33238"/>
                      <a:pt x="11894" y="34721"/>
                      <a:pt x="12447" y="36173"/>
                    </a:cubicBezTo>
                    <a:cubicBezTo>
                      <a:pt x="12098" y="35775"/>
                      <a:pt x="11743" y="35382"/>
                      <a:pt x="11385" y="34992"/>
                    </a:cubicBezTo>
                    <a:cubicBezTo>
                      <a:pt x="10654" y="34191"/>
                      <a:pt x="9900" y="33411"/>
                      <a:pt x="9158" y="32623"/>
                    </a:cubicBezTo>
                    <a:lnTo>
                      <a:pt x="6911" y="30280"/>
                    </a:lnTo>
                    <a:cubicBezTo>
                      <a:pt x="6535" y="29892"/>
                      <a:pt x="6163" y="29500"/>
                      <a:pt x="5796" y="29104"/>
                    </a:cubicBezTo>
                    <a:cubicBezTo>
                      <a:pt x="5423" y="28713"/>
                      <a:pt x="5060" y="28316"/>
                      <a:pt x="4706" y="27910"/>
                    </a:cubicBezTo>
                    <a:lnTo>
                      <a:pt x="4705" y="27909"/>
                    </a:lnTo>
                    <a:cubicBezTo>
                      <a:pt x="4672" y="27871"/>
                      <a:pt x="4626" y="27852"/>
                      <a:pt x="4579" y="27852"/>
                    </a:cubicBezTo>
                    <a:cubicBezTo>
                      <a:pt x="4540" y="27852"/>
                      <a:pt x="4501" y="27866"/>
                      <a:pt x="4469" y="27893"/>
                    </a:cubicBezTo>
                    <a:cubicBezTo>
                      <a:pt x="4404" y="27951"/>
                      <a:pt x="4393" y="28050"/>
                      <a:pt x="4446" y="28119"/>
                    </a:cubicBezTo>
                    <a:cubicBezTo>
                      <a:pt x="5103" y="28994"/>
                      <a:pt x="5819" y="29813"/>
                      <a:pt x="6547" y="30619"/>
                    </a:cubicBezTo>
                    <a:cubicBezTo>
                      <a:pt x="7277" y="31422"/>
                      <a:pt x="8025" y="32209"/>
                      <a:pt x="8773" y="32993"/>
                    </a:cubicBezTo>
                    <a:lnTo>
                      <a:pt x="11040" y="35321"/>
                    </a:lnTo>
                    <a:cubicBezTo>
                      <a:pt x="11644" y="35941"/>
                      <a:pt x="12253" y="36557"/>
                      <a:pt x="12848" y="37182"/>
                    </a:cubicBezTo>
                    <a:cubicBezTo>
                      <a:pt x="12935" y="37392"/>
                      <a:pt x="13023" y="37600"/>
                      <a:pt x="13113" y="37808"/>
                    </a:cubicBezTo>
                    <a:cubicBezTo>
                      <a:pt x="13949" y="39776"/>
                      <a:pt x="14898" y="41691"/>
                      <a:pt x="15928" y="43560"/>
                    </a:cubicBezTo>
                    <a:cubicBezTo>
                      <a:pt x="16967" y="45424"/>
                      <a:pt x="18094" y="47236"/>
                      <a:pt x="19290" y="49000"/>
                    </a:cubicBezTo>
                    <a:cubicBezTo>
                      <a:pt x="19339" y="49072"/>
                      <a:pt x="19418" y="49111"/>
                      <a:pt x="19498" y="49111"/>
                    </a:cubicBezTo>
                    <a:cubicBezTo>
                      <a:pt x="19547" y="49111"/>
                      <a:pt x="19595" y="49097"/>
                      <a:pt x="19638" y="49068"/>
                    </a:cubicBezTo>
                    <a:cubicBezTo>
                      <a:pt x="19751" y="48989"/>
                      <a:pt x="19782" y="48835"/>
                      <a:pt x="19708" y="48721"/>
                    </a:cubicBezTo>
                    <a:cubicBezTo>
                      <a:pt x="18563" y="46941"/>
                      <a:pt x="17489" y="45116"/>
                      <a:pt x="16506" y="43243"/>
                    </a:cubicBezTo>
                    <a:cubicBezTo>
                      <a:pt x="15938" y="42181"/>
                      <a:pt x="15398" y="41102"/>
                      <a:pt x="14888" y="40008"/>
                    </a:cubicBezTo>
                    <a:cubicBezTo>
                      <a:pt x="15052" y="39036"/>
                      <a:pt x="15261" y="38070"/>
                      <a:pt x="15472" y="37103"/>
                    </a:cubicBezTo>
                    <a:cubicBezTo>
                      <a:pt x="15716" y="36031"/>
                      <a:pt x="15961" y="34956"/>
                      <a:pt x="16233" y="33890"/>
                    </a:cubicBezTo>
                    <a:cubicBezTo>
                      <a:pt x="16492" y="32820"/>
                      <a:pt x="16769" y="31754"/>
                      <a:pt x="17051" y="30690"/>
                    </a:cubicBezTo>
                    <a:cubicBezTo>
                      <a:pt x="17331" y="29625"/>
                      <a:pt x="17614" y="28560"/>
                      <a:pt x="17914" y="27500"/>
                    </a:cubicBezTo>
                    <a:cubicBezTo>
                      <a:pt x="17939" y="27411"/>
                      <a:pt x="17888" y="27319"/>
                      <a:pt x="17800" y="27293"/>
                    </a:cubicBezTo>
                    <a:cubicBezTo>
                      <a:pt x="17784" y="27289"/>
                      <a:pt x="17769" y="27286"/>
                      <a:pt x="17753" y="27286"/>
                    </a:cubicBezTo>
                    <a:cubicBezTo>
                      <a:pt x="17685" y="27286"/>
                      <a:pt x="17621" y="27330"/>
                      <a:pt x="17597" y="27397"/>
                    </a:cubicBezTo>
                    <a:cubicBezTo>
                      <a:pt x="17219" y="28439"/>
                      <a:pt x="16883" y="29494"/>
                      <a:pt x="16574" y="30555"/>
                    </a:cubicBezTo>
                    <a:cubicBezTo>
                      <a:pt x="16265" y="31617"/>
                      <a:pt x="15983" y="32688"/>
                      <a:pt x="15715" y="33762"/>
                    </a:cubicBezTo>
                    <a:cubicBezTo>
                      <a:pt x="15462" y="34839"/>
                      <a:pt x="15211" y="35917"/>
                      <a:pt x="15008" y="37006"/>
                    </a:cubicBezTo>
                    <a:cubicBezTo>
                      <a:pt x="14856" y="37807"/>
                      <a:pt x="14720" y="38613"/>
                      <a:pt x="14621" y="39426"/>
                    </a:cubicBezTo>
                    <a:cubicBezTo>
                      <a:pt x="14336" y="38794"/>
                      <a:pt x="14060" y="38158"/>
                      <a:pt x="13798" y="37517"/>
                    </a:cubicBezTo>
                    <a:cubicBezTo>
                      <a:pt x="12987" y="35565"/>
                      <a:pt x="12317" y="33578"/>
                      <a:pt x="11739" y="31536"/>
                    </a:cubicBezTo>
                    <a:cubicBezTo>
                      <a:pt x="11489" y="30664"/>
                      <a:pt x="11248" y="29788"/>
                      <a:pt x="11017" y="28910"/>
                    </a:cubicBezTo>
                    <a:cubicBezTo>
                      <a:pt x="11122" y="28595"/>
                      <a:pt x="11240" y="28282"/>
                      <a:pt x="11377" y="27973"/>
                    </a:cubicBezTo>
                    <a:cubicBezTo>
                      <a:pt x="11573" y="27492"/>
                      <a:pt x="11785" y="27015"/>
                      <a:pt x="12007" y="26541"/>
                    </a:cubicBezTo>
                    <a:cubicBezTo>
                      <a:pt x="12450" y="25594"/>
                      <a:pt x="12904" y="24651"/>
                      <a:pt x="13381" y="23716"/>
                    </a:cubicBezTo>
                    <a:lnTo>
                      <a:pt x="14799" y="20904"/>
                    </a:lnTo>
                    <a:cubicBezTo>
                      <a:pt x="15272" y="19966"/>
                      <a:pt x="15740" y="19027"/>
                      <a:pt x="16182" y="18068"/>
                    </a:cubicBezTo>
                    <a:cubicBezTo>
                      <a:pt x="16221" y="17984"/>
                      <a:pt x="16185" y="17886"/>
                      <a:pt x="16101" y="17847"/>
                    </a:cubicBezTo>
                    <a:cubicBezTo>
                      <a:pt x="16079" y="17836"/>
                      <a:pt x="16056" y="17831"/>
                      <a:pt x="16032" y="17831"/>
                    </a:cubicBezTo>
                    <a:cubicBezTo>
                      <a:pt x="15973" y="17831"/>
                      <a:pt x="15915" y="17864"/>
                      <a:pt x="15885" y="17919"/>
                    </a:cubicBezTo>
                    <a:cubicBezTo>
                      <a:pt x="15375" y="18834"/>
                      <a:pt x="14858" y="19751"/>
                      <a:pt x="14360" y="20676"/>
                    </a:cubicBezTo>
                    <a:cubicBezTo>
                      <a:pt x="13863" y="21601"/>
                      <a:pt x="13378" y="22536"/>
                      <a:pt x="12904" y="23477"/>
                    </a:cubicBezTo>
                    <a:cubicBezTo>
                      <a:pt x="12445" y="24426"/>
                      <a:pt x="11985" y="25375"/>
                      <a:pt x="11574" y="26348"/>
                    </a:cubicBezTo>
                    <a:cubicBezTo>
                      <a:pt x="11312" y="26974"/>
                      <a:pt x="11057" y="27605"/>
                      <a:pt x="10850" y="28258"/>
                    </a:cubicBezTo>
                    <a:cubicBezTo>
                      <a:pt x="10607" y="27306"/>
                      <a:pt x="10377" y="26350"/>
                      <a:pt x="10166" y="25391"/>
                    </a:cubicBezTo>
                    <a:cubicBezTo>
                      <a:pt x="9714" y="23327"/>
                      <a:pt x="9316" y="21250"/>
                      <a:pt x="9034" y="19157"/>
                    </a:cubicBezTo>
                    <a:cubicBezTo>
                      <a:pt x="8993" y="18842"/>
                      <a:pt x="8953" y="18527"/>
                      <a:pt x="8916" y="18212"/>
                    </a:cubicBezTo>
                    <a:cubicBezTo>
                      <a:pt x="9255" y="17558"/>
                      <a:pt x="9643" y="16925"/>
                      <a:pt x="10037" y="16298"/>
                    </a:cubicBezTo>
                    <a:cubicBezTo>
                      <a:pt x="10525" y="15537"/>
                      <a:pt x="11025" y="14784"/>
                      <a:pt x="11555" y="14050"/>
                    </a:cubicBezTo>
                    <a:cubicBezTo>
                      <a:pt x="12077" y="13309"/>
                      <a:pt x="12619" y="12583"/>
                      <a:pt x="13173" y="11868"/>
                    </a:cubicBezTo>
                    <a:cubicBezTo>
                      <a:pt x="13729" y="11154"/>
                      <a:pt x="14294" y="10445"/>
                      <a:pt x="14892" y="9769"/>
                    </a:cubicBezTo>
                    <a:cubicBezTo>
                      <a:pt x="14953" y="9701"/>
                      <a:pt x="14948" y="9595"/>
                      <a:pt x="14880" y="9533"/>
                    </a:cubicBezTo>
                    <a:cubicBezTo>
                      <a:pt x="14849" y="9505"/>
                      <a:pt x="14809" y="9491"/>
                      <a:pt x="14770" y="9491"/>
                    </a:cubicBezTo>
                    <a:cubicBezTo>
                      <a:pt x="14728" y="9491"/>
                      <a:pt x="14685" y="9507"/>
                      <a:pt x="14653" y="9536"/>
                    </a:cubicBezTo>
                    <a:cubicBezTo>
                      <a:pt x="13984" y="10169"/>
                      <a:pt x="13370" y="10852"/>
                      <a:pt x="12786" y="11558"/>
                    </a:cubicBezTo>
                    <a:cubicBezTo>
                      <a:pt x="12203" y="12264"/>
                      <a:pt x="11652" y="12997"/>
                      <a:pt x="11119" y="13741"/>
                    </a:cubicBezTo>
                    <a:cubicBezTo>
                      <a:pt x="10599" y="14495"/>
                      <a:pt x="10089" y="15257"/>
                      <a:pt x="9628" y="16050"/>
                    </a:cubicBezTo>
                    <a:cubicBezTo>
                      <a:pt x="9347" y="16535"/>
                      <a:pt x="9077" y="17028"/>
                      <a:pt x="8835" y="17537"/>
                    </a:cubicBezTo>
                    <a:cubicBezTo>
                      <a:pt x="8665" y="15978"/>
                      <a:pt x="8544" y="14416"/>
                      <a:pt x="8487" y="12851"/>
                    </a:cubicBezTo>
                    <a:cubicBezTo>
                      <a:pt x="8428" y="10742"/>
                      <a:pt x="8475" y="8631"/>
                      <a:pt x="8664" y="6529"/>
                    </a:cubicBezTo>
                    <a:cubicBezTo>
                      <a:pt x="8866" y="4430"/>
                      <a:pt x="9205" y="2344"/>
                      <a:pt x="9689" y="286"/>
                    </a:cubicBezTo>
                    <a:lnTo>
                      <a:pt x="9690" y="283"/>
                    </a:lnTo>
                    <a:cubicBezTo>
                      <a:pt x="9719" y="159"/>
                      <a:pt x="9643" y="36"/>
                      <a:pt x="9520" y="7"/>
                    </a:cubicBezTo>
                    <a:cubicBezTo>
                      <a:pt x="9502" y="3"/>
                      <a:pt x="9485" y="1"/>
                      <a:pt x="9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3" name="Google Shape;253;p15"/>
          <p:cNvGrpSpPr/>
          <p:nvPr/>
        </p:nvGrpSpPr>
        <p:grpSpPr>
          <a:xfrm rot="10800000" flipH="1">
            <a:off x="-328856" y="2360236"/>
            <a:ext cx="1266710" cy="1330985"/>
            <a:chOff x="472515" y="-120046"/>
            <a:chExt cx="1220573" cy="1282506"/>
          </a:xfrm>
        </p:grpSpPr>
        <p:sp>
          <p:nvSpPr>
            <p:cNvPr id="254" name="Google Shape;254;p15"/>
            <p:cNvSpPr/>
            <p:nvPr/>
          </p:nvSpPr>
          <p:spPr>
            <a:xfrm>
              <a:off x="472515" y="-120046"/>
              <a:ext cx="1220573" cy="1282506"/>
            </a:xfrm>
            <a:custGeom>
              <a:avLst/>
              <a:gdLst/>
              <a:ahLst/>
              <a:cxnLst/>
              <a:rect l="l" t="t" r="r" b="b"/>
              <a:pathLst>
                <a:path w="30685" h="32242" extrusionOk="0">
                  <a:moveTo>
                    <a:pt x="18889" y="1"/>
                  </a:moveTo>
                  <a:cubicBezTo>
                    <a:pt x="18818" y="1"/>
                    <a:pt x="18746" y="7"/>
                    <a:pt x="18675" y="18"/>
                  </a:cubicBezTo>
                  <a:cubicBezTo>
                    <a:pt x="17439" y="223"/>
                    <a:pt x="16250" y="652"/>
                    <a:pt x="15146" y="1295"/>
                  </a:cubicBezTo>
                  <a:cubicBezTo>
                    <a:pt x="14042" y="1939"/>
                    <a:pt x="13082" y="2759"/>
                    <a:pt x="12294" y="3735"/>
                  </a:cubicBezTo>
                  <a:cubicBezTo>
                    <a:pt x="11742" y="4419"/>
                    <a:pt x="11287" y="5179"/>
                    <a:pt x="10942" y="5995"/>
                  </a:cubicBezTo>
                  <a:cubicBezTo>
                    <a:pt x="10770" y="6403"/>
                    <a:pt x="10625" y="6825"/>
                    <a:pt x="10508" y="7259"/>
                  </a:cubicBezTo>
                  <a:cubicBezTo>
                    <a:pt x="10378" y="7115"/>
                    <a:pt x="10254" y="6976"/>
                    <a:pt x="10136" y="6845"/>
                  </a:cubicBezTo>
                  <a:lnTo>
                    <a:pt x="10132" y="6840"/>
                  </a:lnTo>
                  <a:cubicBezTo>
                    <a:pt x="9501" y="6146"/>
                    <a:pt x="8878" y="5470"/>
                    <a:pt x="8192" y="4825"/>
                  </a:cubicBezTo>
                  <a:lnTo>
                    <a:pt x="8186" y="4820"/>
                  </a:lnTo>
                  <a:cubicBezTo>
                    <a:pt x="7931" y="4583"/>
                    <a:pt x="7600" y="4454"/>
                    <a:pt x="7254" y="4454"/>
                  </a:cubicBezTo>
                  <a:cubicBezTo>
                    <a:pt x="6902" y="4454"/>
                    <a:pt x="6568" y="4587"/>
                    <a:pt x="6313" y="4829"/>
                  </a:cubicBezTo>
                  <a:cubicBezTo>
                    <a:pt x="6048" y="5081"/>
                    <a:pt x="5896" y="5422"/>
                    <a:pt x="5885" y="5786"/>
                  </a:cubicBezTo>
                  <a:cubicBezTo>
                    <a:pt x="5875" y="6153"/>
                    <a:pt x="6008" y="6500"/>
                    <a:pt x="6259" y="6766"/>
                  </a:cubicBezTo>
                  <a:cubicBezTo>
                    <a:pt x="6897" y="7439"/>
                    <a:pt x="7524" y="8169"/>
                    <a:pt x="8130" y="8874"/>
                  </a:cubicBezTo>
                  <a:cubicBezTo>
                    <a:pt x="8280" y="9049"/>
                    <a:pt x="8433" y="9229"/>
                    <a:pt x="8586" y="9404"/>
                  </a:cubicBezTo>
                  <a:cubicBezTo>
                    <a:pt x="8605" y="9425"/>
                    <a:pt x="8623" y="9449"/>
                    <a:pt x="8643" y="9471"/>
                  </a:cubicBezTo>
                  <a:cubicBezTo>
                    <a:pt x="8264" y="9565"/>
                    <a:pt x="7883" y="9686"/>
                    <a:pt x="7504" y="9833"/>
                  </a:cubicBezTo>
                  <a:cubicBezTo>
                    <a:pt x="6568" y="10195"/>
                    <a:pt x="5660" y="10707"/>
                    <a:pt x="4805" y="11355"/>
                  </a:cubicBezTo>
                  <a:cubicBezTo>
                    <a:pt x="2981" y="12737"/>
                    <a:pt x="1611" y="14501"/>
                    <a:pt x="288" y="16207"/>
                  </a:cubicBezTo>
                  <a:cubicBezTo>
                    <a:pt x="124" y="16418"/>
                    <a:pt x="29" y="16670"/>
                    <a:pt x="15" y="16936"/>
                  </a:cubicBezTo>
                  <a:cubicBezTo>
                    <a:pt x="0" y="17202"/>
                    <a:pt x="64" y="17464"/>
                    <a:pt x="203" y="17693"/>
                  </a:cubicBezTo>
                  <a:cubicBezTo>
                    <a:pt x="439" y="18083"/>
                    <a:pt x="870" y="18325"/>
                    <a:pt x="1327" y="18325"/>
                  </a:cubicBezTo>
                  <a:cubicBezTo>
                    <a:pt x="1403" y="18325"/>
                    <a:pt x="1481" y="18319"/>
                    <a:pt x="1558" y="18304"/>
                  </a:cubicBezTo>
                  <a:cubicBezTo>
                    <a:pt x="2632" y="18111"/>
                    <a:pt x="3676" y="17841"/>
                    <a:pt x="4719" y="17480"/>
                  </a:cubicBezTo>
                  <a:lnTo>
                    <a:pt x="4719" y="17480"/>
                  </a:lnTo>
                  <a:cubicBezTo>
                    <a:pt x="4081" y="18860"/>
                    <a:pt x="3826" y="20248"/>
                    <a:pt x="3963" y="21626"/>
                  </a:cubicBezTo>
                  <a:cubicBezTo>
                    <a:pt x="4070" y="22705"/>
                    <a:pt x="4410" y="23690"/>
                    <a:pt x="4740" y="24643"/>
                  </a:cubicBezTo>
                  <a:cubicBezTo>
                    <a:pt x="5132" y="25781"/>
                    <a:pt x="5504" y="26855"/>
                    <a:pt x="5357" y="27837"/>
                  </a:cubicBezTo>
                  <a:cubicBezTo>
                    <a:pt x="5281" y="28349"/>
                    <a:pt x="5513" y="28861"/>
                    <a:pt x="5950" y="29139"/>
                  </a:cubicBezTo>
                  <a:cubicBezTo>
                    <a:pt x="6161" y="29274"/>
                    <a:pt x="6405" y="29344"/>
                    <a:pt x="6655" y="29344"/>
                  </a:cubicBezTo>
                  <a:cubicBezTo>
                    <a:pt x="6914" y="29344"/>
                    <a:pt x="7166" y="29268"/>
                    <a:pt x="7382" y="29125"/>
                  </a:cubicBezTo>
                  <a:cubicBezTo>
                    <a:pt x="8634" y="28293"/>
                    <a:pt x="9720" y="27154"/>
                    <a:pt x="10519" y="25833"/>
                  </a:cubicBezTo>
                  <a:cubicBezTo>
                    <a:pt x="10680" y="25567"/>
                    <a:pt x="10828" y="25294"/>
                    <a:pt x="10964" y="25017"/>
                  </a:cubicBezTo>
                  <a:cubicBezTo>
                    <a:pt x="11232" y="25902"/>
                    <a:pt x="11639" y="26721"/>
                    <a:pt x="12037" y="27525"/>
                  </a:cubicBezTo>
                  <a:cubicBezTo>
                    <a:pt x="12492" y="28443"/>
                    <a:pt x="12922" y="29309"/>
                    <a:pt x="13071" y="30152"/>
                  </a:cubicBezTo>
                  <a:cubicBezTo>
                    <a:pt x="13077" y="30228"/>
                    <a:pt x="13087" y="30303"/>
                    <a:pt x="13106" y="30377"/>
                  </a:cubicBezTo>
                  <a:cubicBezTo>
                    <a:pt x="13125" y="30550"/>
                    <a:pt x="13133" y="30719"/>
                    <a:pt x="13127" y="30881"/>
                  </a:cubicBezTo>
                  <a:cubicBezTo>
                    <a:pt x="13104" y="31501"/>
                    <a:pt x="13526" y="32058"/>
                    <a:pt x="14130" y="32205"/>
                  </a:cubicBezTo>
                  <a:cubicBezTo>
                    <a:pt x="14231" y="32230"/>
                    <a:pt x="14336" y="32242"/>
                    <a:pt x="14440" y="32242"/>
                  </a:cubicBezTo>
                  <a:cubicBezTo>
                    <a:pt x="14946" y="32242"/>
                    <a:pt x="15413" y="31946"/>
                    <a:pt x="15628" y="31487"/>
                  </a:cubicBezTo>
                  <a:cubicBezTo>
                    <a:pt x="16459" y="29717"/>
                    <a:pt x="17305" y="27816"/>
                    <a:pt x="17724" y="25749"/>
                  </a:cubicBezTo>
                  <a:cubicBezTo>
                    <a:pt x="17764" y="25554"/>
                    <a:pt x="17799" y="25360"/>
                    <a:pt x="17829" y="25167"/>
                  </a:cubicBezTo>
                  <a:cubicBezTo>
                    <a:pt x="18338" y="25919"/>
                    <a:pt x="18941" y="26670"/>
                    <a:pt x="19688" y="27305"/>
                  </a:cubicBezTo>
                  <a:cubicBezTo>
                    <a:pt x="20527" y="28017"/>
                    <a:pt x="21454" y="28512"/>
                    <a:pt x="22352" y="28991"/>
                  </a:cubicBezTo>
                  <a:cubicBezTo>
                    <a:pt x="23216" y="29452"/>
                    <a:pt x="24032" y="29887"/>
                    <a:pt x="24672" y="30468"/>
                  </a:cubicBezTo>
                  <a:cubicBezTo>
                    <a:pt x="24914" y="30687"/>
                    <a:pt x="25228" y="30808"/>
                    <a:pt x="25555" y="30808"/>
                  </a:cubicBezTo>
                  <a:cubicBezTo>
                    <a:pt x="25758" y="30808"/>
                    <a:pt x="25962" y="30760"/>
                    <a:pt x="26144" y="30667"/>
                  </a:cubicBezTo>
                  <a:cubicBezTo>
                    <a:pt x="26382" y="30549"/>
                    <a:pt x="26576" y="30362"/>
                    <a:pt x="26705" y="30129"/>
                  </a:cubicBezTo>
                  <a:cubicBezTo>
                    <a:pt x="26834" y="29894"/>
                    <a:pt x="26887" y="29632"/>
                    <a:pt x="26861" y="29367"/>
                  </a:cubicBezTo>
                  <a:cubicBezTo>
                    <a:pt x="26745" y="28171"/>
                    <a:pt x="26611" y="26815"/>
                    <a:pt x="26380" y="25500"/>
                  </a:cubicBezTo>
                  <a:cubicBezTo>
                    <a:pt x="26117" y="24003"/>
                    <a:pt x="25755" y="22724"/>
                    <a:pt x="25274" y="21587"/>
                  </a:cubicBezTo>
                  <a:cubicBezTo>
                    <a:pt x="25088" y="21151"/>
                    <a:pt x="24878" y="20728"/>
                    <a:pt x="24646" y="20321"/>
                  </a:cubicBezTo>
                  <a:lnTo>
                    <a:pt x="24646" y="20321"/>
                  </a:lnTo>
                  <a:cubicBezTo>
                    <a:pt x="24910" y="20411"/>
                    <a:pt x="25180" y="20492"/>
                    <a:pt x="25456" y="20556"/>
                  </a:cubicBezTo>
                  <a:cubicBezTo>
                    <a:pt x="25932" y="20666"/>
                    <a:pt x="26416" y="20723"/>
                    <a:pt x="26894" y="20723"/>
                  </a:cubicBezTo>
                  <a:cubicBezTo>
                    <a:pt x="27501" y="20723"/>
                    <a:pt x="28078" y="20631"/>
                    <a:pt x="28611" y="20453"/>
                  </a:cubicBezTo>
                  <a:cubicBezTo>
                    <a:pt x="29221" y="20250"/>
                    <a:pt x="29757" y="19935"/>
                    <a:pt x="30205" y="19520"/>
                  </a:cubicBezTo>
                  <a:cubicBezTo>
                    <a:pt x="30533" y="19211"/>
                    <a:pt x="30684" y="18743"/>
                    <a:pt x="30594" y="18297"/>
                  </a:cubicBezTo>
                  <a:cubicBezTo>
                    <a:pt x="30503" y="17851"/>
                    <a:pt x="30180" y="17478"/>
                    <a:pt x="29754" y="17323"/>
                  </a:cubicBezTo>
                  <a:cubicBezTo>
                    <a:pt x="28916" y="17021"/>
                    <a:pt x="28162" y="16507"/>
                    <a:pt x="27575" y="15836"/>
                  </a:cubicBezTo>
                  <a:cubicBezTo>
                    <a:pt x="27396" y="15630"/>
                    <a:pt x="27220" y="15399"/>
                    <a:pt x="27037" y="15154"/>
                  </a:cubicBezTo>
                  <a:cubicBezTo>
                    <a:pt x="26836" y="14888"/>
                    <a:pt x="26627" y="14611"/>
                    <a:pt x="26390" y="14338"/>
                  </a:cubicBezTo>
                  <a:cubicBezTo>
                    <a:pt x="25675" y="13519"/>
                    <a:pt x="24787" y="12853"/>
                    <a:pt x="23794" y="12382"/>
                  </a:cubicBezTo>
                  <a:cubicBezTo>
                    <a:pt x="24432" y="12104"/>
                    <a:pt x="25046" y="11767"/>
                    <a:pt x="25634" y="11373"/>
                  </a:cubicBezTo>
                  <a:cubicBezTo>
                    <a:pt x="26797" y="10593"/>
                    <a:pt x="27791" y="9632"/>
                    <a:pt x="28589" y="8516"/>
                  </a:cubicBezTo>
                  <a:cubicBezTo>
                    <a:pt x="28931" y="8037"/>
                    <a:pt x="28911" y="7383"/>
                    <a:pt x="28541" y="6925"/>
                  </a:cubicBezTo>
                  <a:cubicBezTo>
                    <a:pt x="28290" y="6616"/>
                    <a:pt x="27918" y="6439"/>
                    <a:pt x="27520" y="6439"/>
                  </a:cubicBezTo>
                  <a:cubicBezTo>
                    <a:pt x="27338" y="6439"/>
                    <a:pt x="27160" y="6476"/>
                    <a:pt x="26992" y="6550"/>
                  </a:cubicBezTo>
                  <a:cubicBezTo>
                    <a:pt x="26543" y="6746"/>
                    <a:pt x="26040" y="6850"/>
                    <a:pt x="25538" y="6850"/>
                  </a:cubicBezTo>
                  <a:cubicBezTo>
                    <a:pt x="25208" y="6850"/>
                    <a:pt x="24883" y="6807"/>
                    <a:pt x="24574" y="6720"/>
                  </a:cubicBezTo>
                  <a:cubicBezTo>
                    <a:pt x="24320" y="6649"/>
                    <a:pt x="24053" y="6544"/>
                    <a:pt x="23769" y="6434"/>
                  </a:cubicBezTo>
                  <a:cubicBezTo>
                    <a:pt x="23562" y="6352"/>
                    <a:pt x="23347" y="6268"/>
                    <a:pt x="23119" y="6190"/>
                  </a:cubicBezTo>
                  <a:cubicBezTo>
                    <a:pt x="22229" y="5885"/>
                    <a:pt x="21285" y="5730"/>
                    <a:pt x="20313" y="5730"/>
                  </a:cubicBezTo>
                  <a:cubicBezTo>
                    <a:pt x="19823" y="5730"/>
                    <a:pt x="19332" y="5769"/>
                    <a:pt x="18849" y="5847"/>
                  </a:cubicBezTo>
                  <a:cubicBezTo>
                    <a:pt x="19145" y="5171"/>
                    <a:pt x="19372" y="4488"/>
                    <a:pt x="19521" y="3829"/>
                  </a:cubicBezTo>
                  <a:cubicBezTo>
                    <a:pt x="19562" y="3652"/>
                    <a:pt x="19598" y="3477"/>
                    <a:pt x="19632" y="3309"/>
                  </a:cubicBezTo>
                  <a:lnTo>
                    <a:pt x="19632" y="3307"/>
                  </a:lnTo>
                  <a:cubicBezTo>
                    <a:pt x="19683" y="3057"/>
                    <a:pt x="19732" y="2817"/>
                    <a:pt x="19789" y="2596"/>
                  </a:cubicBezTo>
                  <a:cubicBezTo>
                    <a:pt x="19988" y="2362"/>
                    <a:pt x="20103" y="2070"/>
                    <a:pt x="20120" y="1765"/>
                  </a:cubicBezTo>
                  <a:cubicBezTo>
                    <a:pt x="20181" y="1598"/>
                    <a:pt x="20208" y="1421"/>
                    <a:pt x="20199" y="1242"/>
                  </a:cubicBezTo>
                  <a:cubicBezTo>
                    <a:pt x="20186" y="997"/>
                    <a:pt x="20104" y="762"/>
                    <a:pt x="19965" y="561"/>
                  </a:cubicBezTo>
                  <a:cubicBezTo>
                    <a:pt x="19719" y="211"/>
                    <a:pt x="19317" y="1"/>
                    <a:pt x="18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525060" y="-67978"/>
              <a:ext cx="1113253" cy="1178170"/>
            </a:xfrm>
            <a:custGeom>
              <a:avLst/>
              <a:gdLst/>
              <a:ahLst/>
              <a:cxnLst/>
              <a:rect l="l" t="t" r="r" b="b"/>
              <a:pathLst>
                <a:path w="27987" h="29619" extrusionOk="0">
                  <a:moveTo>
                    <a:pt x="17568" y="1"/>
                  </a:moveTo>
                  <a:cubicBezTo>
                    <a:pt x="15399" y="359"/>
                    <a:pt x="13376" y="1538"/>
                    <a:pt x="11995" y="3247"/>
                  </a:cubicBezTo>
                  <a:cubicBezTo>
                    <a:pt x="10612" y="4961"/>
                    <a:pt x="10039" y="7089"/>
                    <a:pt x="10144" y="9284"/>
                  </a:cubicBezTo>
                  <a:cubicBezTo>
                    <a:pt x="9861" y="9245"/>
                    <a:pt x="9578" y="9226"/>
                    <a:pt x="9295" y="9226"/>
                  </a:cubicBezTo>
                  <a:cubicBezTo>
                    <a:pt x="7496" y="9226"/>
                    <a:pt x="5721" y="9995"/>
                    <a:pt x="4273" y="11091"/>
                  </a:cubicBezTo>
                  <a:cubicBezTo>
                    <a:pt x="2598" y="12361"/>
                    <a:pt x="1289" y="14041"/>
                    <a:pt x="0" y="15702"/>
                  </a:cubicBezTo>
                  <a:cubicBezTo>
                    <a:pt x="2986" y="15167"/>
                    <a:pt x="5657" y="13973"/>
                    <a:pt x="8212" y="12335"/>
                  </a:cubicBezTo>
                  <a:lnTo>
                    <a:pt x="8212" y="12335"/>
                  </a:lnTo>
                  <a:cubicBezTo>
                    <a:pt x="5800" y="14291"/>
                    <a:pt x="3637" y="17095"/>
                    <a:pt x="3944" y="20187"/>
                  </a:cubicBezTo>
                  <a:cubicBezTo>
                    <a:pt x="4166" y="22421"/>
                    <a:pt x="5663" y="24503"/>
                    <a:pt x="5331" y="26722"/>
                  </a:cubicBezTo>
                  <a:cubicBezTo>
                    <a:pt x="7557" y="25244"/>
                    <a:pt x="9072" y="22739"/>
                    <a:pt x="9348" y="20079"/>
                  </a:cubicBezTo>
                  <a:cubicBezTo>
                    <a:pt x="9449" y="19107"/>
                    <a:pt x="9392" y="18127"/>
                    <a:pt x="9407" y="17150"/>
                  </a:cubicBezTo>
                  <a:cubicBezTo>
                    <a:pt x="9414" y="16710"/>
                    <a:pt x="9638" y="16120"/>
                    <a:pt x="10016" y="16120"/>
                  </a:cubicBezTo>
                  <a:cubicBezTo>
                    <a:pt x="10060" y="16120"/>
                    <a:pt x="10107" y="16128"/>
                    <a:pt x="10155" y="16145"/>
                  </a:cubicBezTo>
                  <a:cubicBezTo>
                    <a:pt x="10283" y="16191"/>
                    <a:pt x="10378" y="16297"/>
                    <a:pt x="10457" y="16407"/>
                  </a:cubicBezTo>
                  <a:cubicBezTo>
                    <a:pt x="11015" y="17173"/>
                    <a:pt x="11068" y="18198"/>
                    <a:pt x="10958" y="19141"/>
                  </a:cubicBezTo>
                  <a:cubicBezTo>
                    <a:pt x="10851" y="20083"/>
                    <a:pt x="10606" y="21018"/>
                    <a:pt x="10651" y="21966"/>
                  </a:cubicBezTo>
                  <a:cubicBezTo>
                    <a:pt x="10779" y="24669"/>
                    <a:pt x="13215" y="26915"/>
                    <a:pt x="13115" y="29619"/>
                  </a:cubicBezTo>
                  <a:cubicBezTo>
                    <a:pt x="13938" y="27866"/>
                    <a:pt x="14729" y="26075"/>
                    <a:pt x="15112" y="24177"/>
                  </a:cubicBezTo>
                  <a:cubicBezTo>
                    <a:pt x="15498" y="22278"/>
                    <a:pt x="15451" y="20241"/>
                    <a:pt x="14644" y="18480"/>
                  </a:cubicBezTo>
                  <a:lnTo>
                    <a:pt x="14644" y="18480"/>
                  </a:lnTo>
                  <a:cubicBezTo>
                    <a:pt x="16356" y="20520"/>
                    <a:pt x="17184" y="23270"/>
                    <a:pt x="19214" y="24993"/>
                  </a:cubicBezTo>
                  <a:cubicBezTo>
                    <a:pt x="20729" y="26279"/>
                    <a:pt x="22758" y="26850"/>
                    <a:pt x="24229" y="28184"/>
                  </a:cubicBezTo>
                  <a:cubicBezTo>
                    <a:pt x="23985" y="25671"/>
                    <a:pt x="23727" y="23113"/>
                    <a:pt x="22741" y="20790"/>
                  </a:cubicBezTo>
                  <a:cubicBezTo>
                    <a:pt x="21754" y="18465"/>
                    <a:pt x="19905" y="16370"/>
                    <a:pt x="17463" y="15729"/>
                  </a:cubicBezTo>
                  <a:cubicBezTo>
                    <a:pt x="17266" y="15678"/>
                    <a:pt x="17363" y="15455"/>
                    <a:pt x="17431" y="15262"/>
                  </a:cubicBezTo>
                  <a:lnTo>
                    <a:pt x="17431" y="15262"/>
                  </a:lnTo>
                  <a:cubicBezTo>
                    <a:pt x="18689" y="15300"/>
                    <a:pt x="19874" y="15846"/>
                    <a:pt x="20986" y="16437"/>
                  </a:cubicBezTo>
                  <a:cubicBezTo>
                    <a:pt x="22097" y="17027"/>
                    <a:pt x="23202" y="17682"/>
                    <a:pt x="24428" y="17966"/>
                  </a:cubicBezTo>
                  <a:cubicBezTo>
                    <a:pt x="24798" y="18052"/>
                    <a:pt x="25184" y="18099"/>
                    <a:pt x="25569" y="18099"/>
                  </a:cubicBezTo>
                  <a:cubicBezTo>
                    <a:pt x="26460" y="18099"/>
                    <a:pt x="27341" y="17848"/>
                    <a:pt x="27986" y="17248"/>
                  </a:cubicBezTo>
                  <a:cubicBezTo>
                    <a:pt x="26942" y="16872"/>
                    <a:pt x="25997" y="16226"/>
                    <a:pt x="25266" y="15391"/>
                  </a:cubicBezTo>
                  <a:cubicBezTo>
                    <a:pt x="24846" y="14910"/>
                    <a:pt x="24497" y="14372"/>
                    <a:pt x="24077" y="13890"/>
                  </a:cubicBezTo>
                  <a:cubicBezTo>
                    <a:pt x="22818" y="12445"/>
                    <a:pt x="20909" y="11596"/>
                    <a:pt x="18995" y="11596"/>
                  </a:cubicBezTo>
                  <a:cubicBezTo>
                    <a:pt x="18754" y="11596"/>
                    <a:pt x="18512" y="11610"/>
                    <a:pt x="18272" y="11637"/>
                  </a:cubicBezTo>
                  <a:cubicBezTo>
                    <a:pt x="18201" y="11645"/>
                    <a:pt x="18125" y="11652"/>
                    <a:pt x="18050" y="11652"/>
                  </a:cubicBezTo>
                  <a:cubicBezTo>
                    <a:pt x="17859" y="11652"/>
                    <a:pt x="17674" y="11610"/>
                    <a:pt x="17596" y="11448"/>
                  </a:cubicBezTo>
                  <a:cubicBezTo>
                    <a:pt x="17595" y="11448"/>
                    <a:pt x="17594" y="11448"/>
                    <a:pt x="17593" y="11448"/>
                  </a:cubicBezTo>
                  <a:cubicBezTo>
                    <a:pt x="17437" y="11448"/>
                    <a:pt x="17520" y="11384"/>
                    <a:pt x="17588" y="11239"/>
                  </a:cubicBezTo>
                  <a:cubicBezTo>
                    <a:pt x="17656" y="11093"/>
                    <a:pt x="17814" y="11014"/>
                    <a:pt x="17963" y="10956"/>
                  </a:cubicBezTo>
                  <a:cubicBezTo>
                    <a:pt x="18584" y="10714"/>
                    <a:pt x="19255" y="10645"/>
                    <a:pt x="19909" y="10512"/>
                  </a:cubicBezTo>
                  <a:cubicBezTo>
                    <a:pt x="22415" y="10006"/>
                    <a:pt x="24711" y="8520"/>
                    <a:pt x="26201" y="6440"/>
                  </a:cubicBezTo>
                  <a:lnTo>
                    <a:pt x="26201" y="6440"/>
                  </a:lnTo>
                  <a:cubicBezTo>
                    <a:pt x="25578" y="6713"/>
                    <a:pt x="24898" y="6852"/>
                    <a:pt x="24218" y="6852"/>
                  </a:cubicBezTo>
                  <a:cubicBezTo>
                    <a:pt x="23773" y="6852"/>
                    <a:pt x="23329" y="6793"/>
                    <a:pt x="22901" y="6673"/>
                  </a:cubicBezTo>
                  <a:cubicBezTo>
                    <a:pt x="22379" y="6527"/>
                    <a:pt x="21885" y="6296"/>
                    <a:pt x="21372" y="6120"/>
                  </a:cubicBezTo>
                  <a:cubicBezTo>
                    <a:pt x="20607" y="5857"/>
                    <a:pt x="19801" y="5731"/>
                    <a:pt x="18993" y="5731"/>
                  </a:cubicBezTo>
                  <a:cubicBezTo>
                    <a:pt x="17180" y="5731"/>
                    <a:pt x="15359" y="6369"/>
                    <a:pt x="13972" y="7537"/>
                  </a:cubicBezTo>
                  <a:lnTo>
                    <a:pt x="13972" y="7537"/>
                  </a:lnTo>
                  <a:cubicBezTo>
                    <a:pt x="15366" y="6101"/>
                    <a:pt x="16494" y="4110"/>
                    <a:pt x="16922" y="2226"/>
                  </a:cubicBezTo>
                  <a:cubicBezTo>
                    <a:pt x="17094" y="1470"/>
                    <a:pt x="17187" y="677"/>
                    <a:pt x="17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" name="Google Shape;256;p15"/>
            <p:cNvGrpSpPr/>
            <p:nvPr/>
          </p:nvGrpSpPr>
          <p:grpSpPr>
            <a:xfrm>
              <a:off x="540334" y="-56125"/>
              <a:ext cx="1078419" cy="1134822"/>
              <a:chOff x="7703473" y="1149191"/>
              <a:chExt cx="2785894" cy="2931600"/>
            </a:xfrm>
          </p:grpSpPr>
          <p:sp>
            <p:nvSpPr>
              <p:cNvPr id="257" name="Google Shape;257;p15"/>
              <p:cNvSpPr/>
              <p:nvPr/>
            </p:nvSpPr>
            <p:spPr>
              <a:xfrm>
                <a:off x="7703473" y="1149191"/>
                <a:ext cx="2785894" cy="2931600"/>
              </a:xfrm>
              <a:custGeom>
                <a:avLst/>
                <a:gdLst/>
                <a:ahLst/>
                <a:cxnLst/>
                <a:rect l="l" t="t" r="r" b="b"/>
                <a:pathLst>
                  <a:path w="27112" h="28530" extrusionOk="0">
                    <a:moveTo>
                      <a:pt x="17016" y="0"/>
                    </a:moveTo>
                    <a:cubicBezTo>
                      <a:pt x="17003" y="0"/>
                      <a:pt x="16990" y="3"/>
                      <a:pt x="16976" y="10"/>
                    </a:cubicBezTo>
                    <a:cubicBezTo>
                      <a:pt x="16522" y="250"/>
                      <a:pt x="16088" y="530"/>
                      <a:pt x="15674" y="836"/>
                    </a:cubicBezTo>
                    <a:cubicBezTo>
                      <a:pt x="14540" y="1688"/>
                      <a:pt x="13585" y="2774"/>
                      <a:pt x="12870" y="3997"/>
                    </a:cubicBezTo>
                    <a:cubicBezTo>
                      <a:pt x="12256" y="5057"/>
                      <a:pt x="11818" y="6220"/>
                      <a:pt x="11604" y="7427"/>
                    </a:cubicBezTo>
                    <a:cubicBezTo>
                      <a:pt x="11524" y="7866"/>
                      <a:pt x="11486" y="8321"/>
                      <a:pt x="11441" y="8762"/>
                    </a:cubicBezTo>
                    <a:cubicBezTo>
                      <a:pt x="11397" y="9231"/>
                      <a:pt x="11324" y="9700"/>
                      <a:pt x="11168" y="10144"/>
                    </a:cubicBezTo>
                    <a:cubicBezTo>
                      <a:pt x="10737" y="9677"/>
                      <a:pt x="10301" y="9215"/>
                      <a:pt x="9859" y="8762"/>
                    </a:cubicBezTo>
                    <a:cubicBezTo>
                      <a:pt x="9653" y="8546"/>
                      <a:pt x="9451" y="8329"/>
                      <a:pt x="9249" y="8109"/>
                    </a:cubicBezTo>
                    <a:cubicBezTo>
                      <a:pt x="8690" y="7500"/>
                      <a:pt x="8006" y="6730"/>
                      <a:pt x="7450" y="6112"/>
                    </a:cubicBezTo>
                    <a:cubicBezTo>
                      <a:pt x="6846" y="5448"/>
                      <a:pt x="6237" y="4786"/>
                      <a:pt x="5581" y="4171"/>
                    </a:cubicBezTo>
                    <a:cubicBezTo>
                      <a:pt x="5570" y="4160"/>
                      <a:pt x="5556" y="4155"/>
                      <a:pt x="5542" y="4155"/>
                    </a:cubicBezTo>
                    <a:cubicBezTo>
                      <a:pt x="5528" y="4155"/>
                      <a:pt x="5514" y="4160"/>
                      <a:pt x="5502" y="4171"/>
                    </a:cubicBezTo>
                    <a:cubicBezTo>
                      <a:pt x="5480" y="4193"/>
                      <a:pt x="5479" y="4228"/>
                      <a:pt x="5500" y="4251"/>
                    </a:cubicBezTo>
                    <a:cubicBezTo>
                      <a:pt x="6321" y="5117"/>
                      <a:pt x="7087" y="6031"/>
                      <a:pt x="7869" y="6937"/>
                    </a:cubicBezTo>
                    <a:cubicBezTo>
                      <a:pt x="8454" y="7617"/>
                      <a:pt x="9046" y="8293"/>
                      <a:pt x="9665" y="8945"/>
                    </a:cubicBezTo>
                    <a:cubicBezTo>
                      <a:pt x="9974" y="9265"/>
                      <a:pt x="10280" y="9586"/>
                      <a:pt x="10585" y="9910"/>
                    </a:cubicBezTo>
                    <a:cubicBezTo>
                      <a:pt x="10543" y="9909"/>
                      <a:pt x="10501" y="9908"/>
                      <a:pt x="10459" y="9908"/>
                    </a:cubicBezTo>
                    <a:cubicBezTo>
                      <a:pt x="10345" y="9908"/>
                      <a:pt x="10231" y="9912"/>
                      <a:pt x="10118" y="9918"/>
                    </a:cubicBezTo>
                    <a:cubicBezTo>
                      <a:pt x="8834" y="10007"/>
                      <a:pt x="7595" y="10421"/>
                      <a:pt x="6419" y="10924"/>
                    </a:cubicBezTo>
                    <a:cubicBezTo>
                      <a:pt x="5715" y="11223"/>
                      <a:pt x="5011" y="11542"/>
                      <a:pt x="4349" y="11934"/>
                    </a:cubicBezTo>
                    <a:cubicBezTo>
                      <a:pt x="3233" y="12569"/>
                      <a:pt x="2355" y="13524"/>
                      <a:pt x="1341" y="14293"/>
                    </a:cubicBezTo>
                    <a:cubicBezTo>
                      <a:pt x="942" y="14596"/>
                      <a:pt x="513" y="14863"/>
                      <a:pt x="55" y="15067"/>
                    </a:cubicBezTo>
                    <a:cubicBezTo>
                      <a:pt x="19" y="15083"/>
                      <a:pt x="1" y="15126"/>
                      <a:pt x="14" y="15164"/>
                    </a:cubicBezTo>
                    <a:cubicBezTo>
                      <a:pt x="27" y="15196"/>
                      <a:pt x="56" y="15214"/>
                      <a:pt x="87" y="15214"/>
                    </a:cubicBezTo>
                    <a:cubicBezTo>
                      <a:pt x="96" y="15214"/>
                      <a:pt x="105" y="15213"/>
                      <a:pt x="114" y="15210"/>
                    </a:cubicBezTo>
                    <a:cubicBezTo>
                      <a:pt x="597" y="15025"/>
                      <a:pt x="1046" y="14759"/>
                      <a:pt x="1466" y="14464"/>
                    </a:cubicBezTo>
                    <a:cubicBezTo>
                      <a:pt x="1884" y="14166"/>
                      <a:pt x="2277" y="13835"/>
                      <a:pt x="2665" y="13508"/>
                    </a:cubicBezTo>
                    <a:cubicBezTo>
                      <a:pt x="3432" y="12843"/>
                      <a:pt x="4235" y="12250"/>
                      <a:pt x="5148" y="11806"/>
                    </a:cubicBezTo>
                    <a:cubicBezTo>
                      <a:pt x="6822" y="10996"/>
                      <a:pt x="8811" y="10093"/>
                      <a:pt x="10703" y="10093"/>
                    </a:cubicBezTo>
                    <a:cubicBezTo>
                      <a:pt x="10721" y="10093"/>
                      <a:pt x="10740" y="10093"/>
                      <a:pt x="10758" y="10093"/>
                    </a:cubicBezTo>
                    <a:cubicBezTo>
                      <a:pt x="10946" y="10294"/>
                      <a:pt x="11134" y="10496"/>
                      <a:pt x="11320" y="10700"/>
                    </a:cubicBezTo>
                    <a:cubicBezTo>
                      <a:pt x="11004" y="10774"/>
                      <a:pt x="10696" y="10882"/>
                      <a:pt x="10399" y="11010"/>
                    </a:cubicBezTo>
                    <a:cubicBezTo>
                      <a:pt x="9383" y="11460"/>
                      <a:pt x="8433" y="12163"/>
                      <a:pt x="7887" y="13147"/>
                    </a:cubicBezTo>
                    <a:cubicBezTo>
                      <a:pt x="7527" y="13798"/>
                      <a:pt x="7254" y="14471"/>
                      <a:pt x="6991" y="15164"/>
                    </a:cubicBezTo>
                    <a:cubicBezTo>
                      <a:pt x="6731" y="15858"/>
                      <a:pt x="6602" y="16606"/>
                      <a:pt x="6566" y="17343"/>
                    </a:cubicBezTo>
                    <a:cubicBezTo>
                      <a:pt x="6529" y="18079"/>
                      <a:pt x="6552" y="18811"/>
                      <a:pt x="6525" y="19534"/>
                    </a:cubicBezTo>
                    <a:cubicBezTo>
                      <a:pt x="6487" y="20621"/>
                      <a:pt x="6334" y="21706"/>
                      <a:pt x="6183" y="22785"/>
                    </a:cubicBezTo>
                    <a:cubicBezTo>
                      <a:pt x="6031" y="23837"/>
                      <a:pt x="5883" y="24971"/>
                      <a:pt x="5153" y="25793"/>
                    </a:cubicBezTo>
                    <a:cubicBezTo>
                      <a:pt x="5124" y="25823"/>
                      <a:pt x="5126" y="25872"/>
                      <a:pt x="5156" y="25901"/>
                    </a:cubicBezTo>
                    <a:cubicBezTo>
                      <a:pt x="5170" y="25915"/>
                      <a:pt x="5190" y="25921"/>
                      <a:pt x="5209" y="25921"/>
                    </a:cubicBezTo>
                    <a:cubicBezTo>
                      <a:pt x="5230" y="25921"/>
                      <a:pt x="5250" y="25914"/>
                      <a:pt x="5265" y="25898"/>
                    </a:cubicBezTo>
                    <a:cubicBezTo>
                      <a:pt x="5523" y="25628"/>
                      <a:pt x="5726" y="25303"/>
                      <a:pt x="5875" y="24962"/>
                    </a:cubicBezTo>
                    <a:cubicBezTo>
                      <a:pt x="6174" y="24281"/>
                      <a:pt x="6293" y="23544"/>
                      <a:pt x="6406" y="22818"/>
                    </a:cubicBezTo>
                    <a:cubicBezTo>
                      <a:pt x="6577" y="21732"/>
                      <a:pt x="6742" y="20647"/>
                      <a:pt x="6788" y="19544"/>
                    </a:cubicBezTo>
                    <a:cubicBezTo>
                      <a:pt x="6818" y="18809"/>
                      <a:pt x="6796" y="18079"/>
                      <a:pt x="6836" y="17359"/>
                    </a:cubicBezTo>
                    <a:cubicBezTo>
                      <a:pt x="6855" y="16999"/>
                      <a:pt x="6893" y="16640"/>
                      <a:pt x="6957" y="16288"/>
                    </a:cubicBezTo>
                    <a:cubicBezTo>
                      <a:pt x="7086" y="15579"/>
                      <a:pt x="7361" y="14909"/>
                      <a:pt x="7643" y="14245"/>
                    </a:cubicBezTo>
                    <a:cubicBezTo>
                      <a:pt x="7786" y="13911"/>
                      <a:pt x="7931" y="13582"/>
                      <a:pt x="8102" y="13268"/>
                    </a:cubicBezTo>
                    <a:cubicBezTo>
                      <a:pt x="8606" y="12323"/>
                      <a:pt x="9520" y="11641"/>
                      <a:pt x="10479" y="11189"/>
                    </a:cubicBezTo>
                    <a:cubicBezTo>
                      <a:pt x="10791" y="11046"/>
                      <a:pt x="11116" y="10926"/>
                      <a:pt x="11451" y="10844"/>
                    </a:cubicBezTo>
                    <a:cubicBezTo>
                      <a:pt x="11733" y="11152"/>
                      <a:pt x="12012" y="11462"/>
                      <a:pt x="12290" y="11775"/>
                    </a:cubicBezTo>
                    <a:cubicBezTo>
                      <a:pt x="12082" y="12249"/>
                      <a:pt x="11897" y="12733"/>
                      <a:pt x="11739" y="13226"/>
                    </a:cubicBezTo>
                    <a:cubicBezTo>
                      <a:pt x="11297" y="14607"/>
                      <a:pt x="11061" y="16094"/>
                      <a:pt x="11305" y="17538"/>
                    </a:cubicBezTo>
                    <a:cubicBezTo>
                      <a:pt x="11822" y="20514"/>
                      <a:pt x="13761" y="23271"/>
                      <a:pt x="13283" y="26377"/>
                    </a:cubicBezTo>
                    <a:cubicBezTo>
                      <a:pt x="13170" y="27080"/>
                      <a:pt x="12922" y="27757"/>
                      <a:pt x="12678" y="28427"/>
                    </a:cubicBezTo>
                    <a:cubicBezTo>
                      <a:pt x="12664" y="28466"/>
                      <a:pt x="12683" y="28509"/>
                      <a:pt x="12721" y="28524"/>
                    </a:cubicBezTo>
                    <a:cubicBezTo>
                      <a:pt x="12731" y="28527"/>
                      <a:pt x="12741" y="28529"/>
                      <a:pt x="12750" y="28529"/>
                    </a:cubicBezTo>
                    <a:cubicBezTo>
                      <a:pt x="12781" y="28529"/>
                      <a:pt x="12809" y="28512"/>
                      <a:pt x="12821" y="28482"/>
                    </a:cubicBezTo>
                    <a:cubicBezTo>
                      <a:pt x="12954" y="28149"/>
                      <a:pt x="13089" y="27813"/>
                      <a:pt x="13204" y="27468"/>
                    </a:cubicBezTo>
                    <a:cubicBezTo>
                      <a:pt x="14413" y="24202"/>
                      <a:pt x="12421" y="21122"/>
                      <a:pt x="11673" y="18015"/>
                    </a:cubicBezTo>
                    <a:cubicBezTo>
                      <a:pt x="11276" y="16455"/>
                      <a:pt x="11478" y="14815"/>
                      <a:pt x="11938" y="13288"/>
                    </a:cubicBezTo>
                    <a:cubicBezTo>
                      <a:pt x="12075" y="12824"/>
                      <a:pt x="12238" y="12369"/>
                      <a:pt x="12416" y="11918"/>
                    </a:cubicBezTo>
                    <a:cubicBezTo>
                      <a:pt x="13300" y="12921"/>
                      <a:pt x="14162" y="13944"/>
                      <a:pt x="14999" y="14984"/>
                    </a:cubicBezTo>
                    <a:cubicBezTo>
                      <a:pt x="16918" y="17365"/>
                      <a:pt x="18745" y="19828"/>
                      <a:pt x="20470" y="22357"/>
                    </a:cubicBezTo>
                    <a:cubicBezTo>
                      <a:pt x="21419" y="23782"/>
                      <a:pt x="22331" y="25247"/>
                      <a:pt x="23101" y="26778"/>
                    </a:cubicBezTo>
                    <a:cubicBezTo>
                      <a:pt x="23110" y="26798"/>
                      <a:pt x="23131" y="26810"/>
                      <a:pt x="23153" y="26810"/>
                    </a:cubicBezTo>
                    <a:cubicBezTo>
                      <a:pt x="23162" y="26810"/>
                      <a:pt x="23170" y="26808"/>
                      <a:pt x="23178" y="26804"/>
                    </a:cubicBezTo>
                    <a:cubicBezTo>
                      <a:pt x="23206" y="26790"/>
                      <a:pt x="23218" y="26755"/>
                      <a:pt x="23204" y="26728"/>
                    </a:cubicBezTo>
                    <a:cubicBezTo>
                      <a:pt x="22941" y="26201"/>
                      <a:pt x="22635" y="25661"/>
                      <a:pt x="22341" y="25151"/>
                    </a:cubicBezTo>
                    <a:cubicBezTo>
                      <a:pt x="20215" y="21542"/>
                      <a:pt x="17707" y="18176"/>
                      <a:pt x="15158" y="14858"/>
                    </a:cubicBezTo>
                    <a:cubicBezTo>
                      <a:pt x="14459" y="13962"/>
                      <a:pt x="13740" y="13080"/>
                      <a:pt x="13002" y="12215"/>
                    </a:cubicBezTo>
                    <a:cubicBezTo>
                      <a:pt x="13512" y="12079"/>
                      <a:pt x="14039" y="12013"/>
                      <a:pt x="14567" y="12013"/>
                    </a:cubicBezTo>
                    <a:cubicBezTo>
                      <a:pt x="14658" y="12013"/>
                      <a:pt x="14748" y="12015"/>
                      <a:pt x="14839" y="12019"/>
                    </a:cubicBezTo>
                    <a:cubicBezTo>
                      <a:pt x="17464" y="12124"/>
                      <a:pt x="19726" y="13660"/>
                      <a:pt x="21730" y="15224"/>
                    </a:cubicBezTo>
                    <a:cubicBezTo>
                      <a:pt x="22621" y="15907"/>
                      <a:pt x="23541" y="16713"/>
                      <a:pt x="24606" y="17108"/>
                    </a:cubicBezTo>
                    <a:cubicBezTo>
                      <a:pt x="25012" y="17257"/>
                      <a:pt x="25452" y="17347"/>
                      <a:pt x="25889" y="17347"/>
                    </a:cubicBezTo>
                    <a:cubicBezTo>
                      <a:pt x="26289" y="17347"/>
                      <a:pt x="26687" y="17271"/>
                      <a:pt x="27054" y="17097"/>
                    </a:cubicBezTo>
                    <a:cubicBezTo>
                      <a:pt x="27095" y="17081"/>
                      <a:pt x="27112" y="17037"/>
                      <a:pt x="27095" y="16999"/>
                    </a:cubicBezTo>
                    <a:cubicBezTo>
                      <a:pt x="27082" y="16970"/>
                      <a:pt x="27054" y="16952"/>
                      <a:pt x="27024" y="16952"/>
                    </a:cubicBezTo>
                    <a:cubicBezTo>
                      <a:pt x="27014" y="16952"/>
                      <a:pt x="27004" y="16954"/>
                      <a:pt x="26994" y="16958"/>
                    </a:cubicBezTo>
                    <a:cubicBezTo>
                      <a:pt x="26848" y="17020"/>
                      <a:pt x="26697" y="17069"/>
                      <a:pt x="26544" y="17102"/>
                    </a:cubicBezTo>
                    <a:cubicBezTo>
                      <a:pt x="26390" y="17136"/>
                      <a:pt x="26233" y="17154"/>
                      <a:pt x="26075" y="17160"/>
                    </a:cubicBezTo>
                    <a:cubicBezTo>
                      <a:pt x="26042" y="17161"/>
                      <a:pt x="26008" y="17162"/>
                      <a:pt x="25975" y="17162"/>
                    </a:cubicBezTo>
                    <a:cubicBezTo>
                      <a:pt x="25691" y="17162"/>
                      <a:pt x="25410" y="17122"/>
                      <a:pt x="25136" y="17052"/>
                    </a:cubicBezTo>
                    <a:cubicBezTo>
                      <a:pt x="23892" y="16733"/>
                      <a:pt x="22887" y="15787"/>
                      <a:pt x="21893" y="15020"/>
                    </a:cubicBezTo>
                    <a:cubicBezTo>
                      <a:pt x="19854" y="13403"/>
                      <a:pt x="17537" y="11861"/>
                      <a:pt x="14848" y="11800"/>
                    </a:cubicBezTo>
                    <a:cubicBezTo>
                      <a:pt x="14819" y="11800"/>
                      <a:pt x="14790" y="11800"/>
                      <a:pt x="14761" y="11800"/>
                    </a:cubicBezTo>
                    <a:cubicBezTo>
                      <a:pt x="14294" y="11800"/>
                      <a:pt x="13826" y="11840"/>
                      <a:pt x="13371" y="11944"/>
                    </a:cubicBezTo>
                    <a:cubicBezTo>
                      <a:pt x="13209" y="11977"/>
                      <a:pt x="13051" y="12027"/>
                      <a:pt x="12891" y="12073"/>
                    </a:cubicBezTo>
                    <a:cubicBezTo>
                      <a:pt x="12889" y="12074"/>
                      <a:pt x="12886" y="12074"/>
                      <a:pt x="12884" y="12075"/>
                    </a:cubicBezTo>
                    <a:cubicBezTo>
                      <a:pt x="12586" y="11728"/>
                      <a:pt x="12284" y="11382"/>
                      <a:pt x="11980" y="11040"/>
                    </a:cubicBezTo>
                    <a:cubicBezTo>
                      <a:pt x="12006" y="11029"/>
                      <a:pt x="12030" y="11019"/>
                      <a:pt x="12056" y="11007"/>
                    </a:cubicBezTo>
                    <a:cubicBezTo>
                      <a:pt x="12190" y="10947"/>
                      <a:pt x="12524" y="10697"/>
                      <a:pt x="12638" y="10620"/>
                    </a:cubicBezTo>
                    <a:cubicBezTo>
                      <a:pt x="14109" y="9596"/>
                      <a:pt x="15666" y="8551"/>
                      <a:pt x="17475" y="8293"/>
                    </a:cubicBezTo>
                    <a:cubicBezTo>
                      <a:pt x="18382" y="8167"/>
                      <a:pt x="19282" y="8237"/>
                      <a:pt x="20201" y="8171"/>
                    </a:cubicBezTo>
                    <a:cubicBezTo>
                      <a:pt x="22040" y="8042"/>
                      <a:pt x="23850" y="7460"/>
                      <a:pt x="25410" y="6478"/>
                    </a:cubicBezTo>
                    <a:cubicBezTo>
                      <a:pt x="25445" y="6456"/>
                      <a:pt x="25457" y="6412"/>
                      <a:pt x="25437" y="6375"/>
                    </a:cubicBezTo>
                    <a:cubicBezTo>
                      <a:pt x="25422" y="6350"/>
                      <a:pt x="25396" y="6336"/>
                      <a:pt x="25369" y="6336"/>
                    </a:cubicBezTo>
                    <a:cubicBezTo>
                      <a:pt x="25356" y="6336"/>
                      <a:pt x="25343" y="6339"/>
                      <a:pt x="25332" y="6346"/>
                    </a:cubicBezTo>
                    <a:cubicBezTo>
                      <a:pt x="25070" y="6497"/>
                      <a:pt x="24802" y="6639"/>
                      <a:pt x="24531" y="6771"/>
                    </a:cubicBezTo>
                    <a:cubicBezTo>
                      <a:pt x="23173" y="7427"/>
                      <a:pt x="21688" y="7820"/>
                      <a:pt x="20185" y="7911"/>
                    </a:cubicBezTo>
                    <a:cubicBezTo>
                      <a:pt x="18976" y="7978"/>
                      <a:pt x="17709" y="7854"/>
                      <a:pt x="16529" y="8224"/>
                    </a:cubicBezTo>
                    <a:cubicBezTo>
                      <a:pt x="14895" y="8705"/>
                      <a:pt x="13505" y="9727"/>
                      <a:pt x="12156" y="10729"/>
                    </a:cubicBezTo>
                    <a:cubicBezTo>
                      <a:pt x="12060" y="10804"/>
                      <a:pt x="11966" y="10858"/>
                      <a:pt x="11857" y="10900"/>
                    </a:cubicBezTo>
                    <a:cubicBezTo>
                      <a:pt x="11670" y="10690"/>
                      <a:pt x="11481" y="10480"/>
                      <a:pt x="11289" y="10273"/>
                    </a:cubicBezTo>
                    <a:cubicBezTo>
                      <a:pt x="11374" y="10069"/>
                      <a:pt x="11445" y="9858"/>
                      <a:pt x="11498" y="9644"/>
                    </a:cubicBezTo>
                    <a:cubicBezTo>
                      <a:pt x="11646" y="9052"/>
                      <a:pt x="11680" y="8441"/>
                      <a:pt x="11775" y="7844"/>
                    </a:cubicBezTo>
                    <a:cubicBezTo>
                      <a:pt x="11843" y="7410"/>
                      <a:pt x="11941" y="6977"/>
                      <a:pt x="12062" y="6555"/>
                    </a:cubicBezTo>
                    <a:cubicBezTo>
                      <a:pt x="12644" y="4559"/>
                      <a:pt x="13814" y="2745"/>
                      <a:pt x="15372" y="1373"/>
                    </a:cubicBezTo>
                    <a:cubicBezTo>
                      <a:pt x="15893" y="916"/>
                      <a:pt x="16459" y="507"/>
                      <a:pt x="17058" y="157"/>
                    </a:cubicBezTo>
                    <a:cubicBezTo>
                      <a:pt x="17141" y="101"/>
                      <a:pt x="17089" y="0"/>
                      <a:pt x="17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9272137" y="2439491"/>
                <a:ext cx="69873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40" extrusionOk="0">
                    <a:moveTo>
                      <a:pt x="102" y="0"/>
                    </a:moveTo>
                    <a:cubicBezTo>
                      <a:pt x="92" y="0"/>
                      <a:pt x="82" y="2"/>
                      <a:pt x="72" y="6"/>
                    </a:cubicBezTo>
                    <a:cubicBezTo>
                      <a:pt x="24" y="23"/>
                      <a:pt x="0" y="74"/>
                      <a:pt x="17" y="121"/>
                    </a:cubicBezTo>
                    <a:cubicBezTo>
                      <a:pt x="80" y="286"/>
                      <a:pt x="192" y="422"/>
                      <a:pt x="325" y="535"/>
                    </a:cubicBezTo>
                    <a:cubicBezTo>
                      <a:pt x="370" y="572"/>
                      <a:pt x="417" y="606"/>
                      <a:pt x="474" y="631"/>
                    </a:cubicBezTo>
                    <a:cubicBezTo>
                      <a:pt x="486" y="636"/>
                      <a:pt x="499" y="639"/>
                      <a:pt x="512" y="639"/>
                    </a:cubicBezTo>
                    <a:cubicBezTo>
                      <a:pt x="524" y="639"/>
                      <a:pt x="536" y="637"/>
                      <a:pt x="547" y="633"/>
                    </a:cubicBezTo>
                    <a:cubicBezTo>
                      <a:pt x="680" y="578"/>
                      <a:pt x="575" y="427"/>
                      <a:pt x="524" y="351"/>
                    </a:cubicBezTo>
                    <a:cubicBezTo>
                      <a:pt x="422" y="210"/>
                      <a:pt x="297" y="86"/>
                      <a:pt x="139" y="8"/>
                    </a:cubicBezTo>
                    <a:cubicBezTo>
                      <a:pt x="127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9216752" y="2461686"/>
                <a:ext cx="53535" cy="5980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82" extrusionOk="0">
                    <a:moveTo>
                      <a:pt x="107" y="0"/>
                    </a:moveTo>
                    <a:cubicBezTo>
                      <a:pt x="52" y="0"/>
                      <a:pt x="0" y="53"/>
                      <a:pt x="14" y="111"/>
                    </a:cubicBezTo>
                    <a:cubicBezTo>
                      <a:pt x="24" y="164"/>
                      <a:pt x="43" y="210"/>
                      <a:pt x="64" y="254"/>
                    </a:cubicBezTo>
                    <a:cubicBezTo>
                      <a:pt x="134" y="384"/>
                      <a:pt x="227" y="503"/>
                      <a:pt x="363" y="571"/>
                    </a:cubicBezTo>
                    <a:cubicBezTo>
                      <a:pt x="376" y="578"/>
                      <a:pt x="391" y="581"/>
                      <a:pt x="405" y="581"/>
                    </a:cubicBezTo>
                    <a:cubicBezTo>
                      <a:pt x="465" y="581"/>
                      <a:pt x="521" y="523"/>
                      <a:pt x="506" y="459"/>
                    </a:cubicBezTo>
                    <a:cubicBezTo>
                      <a:pt x="495" y="406"/>
                      <a:pt x="476" y="361"/>
                      <a:pt x="452" y="317"/>
                    </a:cubicBezTo>
                    <a:cubicBezTo>
                      <a:pt x="380" y="189"/>
                      <a:pt x="280" y="76"/>
                      <a:pt x="145" y="9"/>
                    </a:cubicBezTo>
                    <a:cubicBezTo>
                      <a:pt x="133" y="3"/>
                      <a:pt x="120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8829981" y="2322967"/>
                <a:ext cx="46034" cy="4284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17" extrusionOk="0">
                    <a:moveTo>
                      <a:pt x="112" y="0"/>
                    </a:moveTo>
                    <a:cubicBezTo>
                      <a:pt x="53" y="0"/>
                      <a:pt x="1" y="54"/>
                      <a:pt x="10" y="116"/>
                    </a:cubicBezTo>
                    <a:cubicBezTo>
                      <a:pt x="25" y="224"/>
                      <a:pt x="87" y="311"/>
                      <a:pt x="173" y="372"/>
                    </a:cubicBezTo>
                    <a:cubicBezTo>
                      <a:pt x="218" y="403"/>
                      <a:pt x="260" y="417"/>
                      <a:pt x="296" y="417"/>
                    </a:cubicBezTo>
                    <a:cubicBezTo>
                      <a:pt x="394" y="417"/>
                      <a:pt x="447" y="315"/>
                      <a:pt x="373" y="188"/>
                    </a:cubicBezTo>
                    <a:cubicBezTo>
                      <a:pt x="319" y="96"/>
                      <a:pt x="238" y="26"/>
                      <a:pt x="131" y="2"/>
                    </a:cubicBezTo>
                    <a:cubicBezTo>
                      <a:pt x="125" y="1"/>
                      <a:pt x="118" y="0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8776753" y="2352149"/>
                <a:ext cx="47062" cy="4767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64" extrusionOk="0">
                    <a:moveTo>
                      <a:pt x="108" y="0"/>
                    </a:moveTo>
                    <a:cubicBezTo>
                      <a:pt x="52" y="0"/>
                      <a:pt x="1" y="51"/>
                      <a:pt x="9" y="110"/>
                    </a:cubicBezTo>
                    <a:cubicBezTo>
                      <a:pt x="24" y="230"/>
                      <a:pt x="91" y="326"/>
                      <a:pt x="181" y="401"/>
                    </a:cubicBezTo>
                    <a:cubicBezTo>
                      <a:pt x="219" y="429"/>
                      <a:pt x="269" y="463"/>
                      <a:pt x="322" y="463"/>
                    </a:cubicBezTo>
                    <a:cubicBezTo>
                      <a:pt x="325" y="463"/>
                      <a:pt x="328" y="463"/>
                      <a:pt x="331" y="463"/>
                    </a:cubicBezTo>
                    <a:cubicBezTo>
                      <a:pt x="457" y="442"/>
                      <a:pt x="437" y="312"/>
                      <a:pt x="391" y="230"/>
                    </a:cubicBezTo>
                    <a:cubicBezTo>
                      <a:pt x="334" y="127"/>
                      <a:pt x="250" y="43"/>
                      <a:pt x="138" y="5"/>
                    </a:cubicBezTo>
                    <a:cubicBezTo>
                      <a:pt x="128" y="2"/>
                      <a:pt x="11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8951951" y="1947190"/>
                <a:ext cx="63092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508" extrusionOk="0">
                    <a:moveTo>
                      <a:pt x="115" y="1"/>
                    </a:moveTo>
                    <a:cubicBezTo>
                      <a:pt x="53" y="1"/>
                      <a:pt x="1" y="71"/>
                      <a:pt x="29" y="130"/>
                    </a:cubicBezTo>
                    <a:cubicBezTo>
                      <a:pt x="50" y="181"/>
                      <a:pt x="79" y="222"/>
                      <a:pt x="109" y="259"/>
                    </a:cubicBezTo>
                    <a:cubicBezTo>
                      <a:pt x="205" y="372"/>
                      <a:pt x="319" y="466"/>
                      <a:pt x="466" y="504"/>
                    </a:cubicBezTo>
                    <a:cubicBezTo>
                      <a:pt x="475" y="506"/>
                      <a:pt x="483" y="508"/>
                      <a:pt x="491" y="508"/>
                    </a:cubicBezTo>
                    <a:cubicBezTo>
                      <a:pt x="559" y="508"/>
                      <a:pt x="614" y="431"/>
                      <a:pt x="582" y="365"/>
                    </a:cubicBezTo>
                    <a:cubicBezTo>
                      <a:pt x="561" y="316"/>
                      <a:pt x="532" y="276"/>
                      <a:pt x="500" y="239"/>
                    </a:cubicBezTo>
                    <a:cubicBezTo>
                      <a:pt x="402" y="129"/>
                      <a:pt x="281" y="41"/>
                      <a:pt x="135" y="3"/>
                    </a:cubicBezTo>
                    <a:cubicBezTo>
                      <a:pt x="129" y="1"/>
                      <a:pt x="122" y="1"/>
                      <a:pt x="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8942806" y="1999390"/>
                <a:ext cx="47165" cy="43671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25" extrusionOk="0">
                    <a:moveTo>
                      <a:pt x="113" y="1"/>
                    </a:moveTo>
                    <a:cubicBezTo>
                      <a:pt x="52" y="1"/>
                      <a:pt x="1" y="61"/>
                      <a:pt x="14" y="121"/>
                    </a:cubicBezTo>
                    <a:cubicBezTo>
                      <a:pt x="51" y="267"/>
                      <a:pt x="168" y="390"/>
                      <a:pt x="317" y="423"/>
                    </a:cubicBezTo>
                    <a:cubicBezTo>
                      <a:pt x="323" y="424"/>
                      <a:pt x="329" y="424"/>
                      <a:pt x="335" y="424"/>
                    </a:cubicBezTo>
                    <a:cubicBezTo>
                      <a:pt x="402" y="424"/>
                      <a:pt x="458" y="360"/>
                      <a:pt x="443" y="291"/>
                    </a:cubicBezTo>
                    <a:cubicBezTo>
                      <a:pt x="433" y="248"/>
                      <a:pt x="417" y="216"/>
                      <a:pt x="397" y="184"/>
                    </a:cubicBezTo>
                    <a:cubicBezTo>
                      <a:pt x="334" y="94"/>
                      <a:pt x="243" y="24"/>
                      <a:pt x="130" y="2"/>
                    </a:cubicBezTo>
                    <a:cubicBezTo>
                      <a:pt x="124" y="1"/>
                      <a:pt x="118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8558501" y="2095466"/>
                <a:ext cx="36478" cy="4819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469" extrusionOk="0">
                    <a:moveTo>
                      <a:pt x="127" y="1"/>
                    </a:moveTo>
                    <a:cubicBezTo>
                      <a:pt x="81" y="1"/>
                      <a:pt x="36" y="32"/>
                      <a:pt x="26" y="81"/>
                    </a:cubicBezTo>
                    <a:cubicBezTo>
                      <a:pt x="0" y="223"/>
                      <a:pt x="56" y="372"/>
                      <a:pt x="178" y="452"/>
                    </a:cubicBezTo>
                    <a:cubicBezTo>
                      <a:pt x="196" y="463"/>
                      <a:pt x="216" y="469"/>
                      <a:pt x="236" y="469"/>
                    </a:cubicBezTo>
                    <a:cubicBezTo>
                      <a:pt x="286" y="469"/>
                      <a:pt x="334" y="434"/>
                      <a:pt x="345" y="381"/>
                    </a:cubicBezTo>
                    <a:cubicBezTo>
                      <a:pt x="354" y="340"/>
                      <a:pt x="351" y="305"/>
                      <a:pt x="346" y="271"/>
                    </a:cubicBezTo>
                    <a:cubicBezTo>
                      <a:pt x="325" y="167"/>
                      <a:pt x="271" y="74"/>
                      <a:pt x="178" y="15"/>
                    </a:cubicBezTo>
                    <a:cubicBezTo>
                      <a:pt x="162" y="5"/>
                      <a:pt x="145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8506918" y="2115195"/>
                <a:ext cx="39663" cy="56104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46" extrusionOk="0">
                    <a:moveTo>
                      <a:pt x="102" y="1"/>
                    </a:moveTo>
                    <a:cubicBezTo>
                      <a:pt x="54" y="1"/>
                      <a:pt x="7" y="37"/>
                      <a:pt x="4" y="90"/>
                    </a:cubicBezTo>
                    <a:cubicBezTo>
                      <a:pt x="0" y="137"/>
                      <a:pt x="7" y="180"/>
                      <a:pt x="16" y="222"/>
                    </a:cubicBezTo>
                    <a:cubicBezTo>
                      <a:pt x="48" y="346"/>
                      <a:pt x="113" y="462"/>
                      <a:pt x="227" y="532"/>
                    </a:cubicBezTo>
                    <a:cubicBezTo>
                      <a:pt x="243" y="541"/>
                      <a:pt x="261" y="546"/>
                      <a:pt x="278" y="546"/>
                    </a:cubicBezTo>
                    <a:cubicBezTo>
                      <a:pt x="332" y="546"/>
                      <a:pt x="385" y="502"/>
                      <a:pt x="385" y="443"/>
                    </a:cubicBezTo>
                    <a:cubicBezTo>
                      <a:pt x="386" y="395"/>
                      <a:pt x="376" y="353"/>
                      <a:pt x="365" y="314"/>
                    </a:cubicBezTo>
                    <a:cubicBezTo>
                      <a:pt x="324" y="196"/>
                      <a:pt x="259" y="91"/>
                      <a:pt x="154" y="17"/>
                    </a:cubicBezTo>
                    <a:cubicBezTo>
                      <a:pt x="138" y="6"/>
                      <a:pt x="120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9389381" y="2053439"/>
                <a:ext cx="40383" cy="43774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26" extrusionOk="0">
                    <a:moveTo>
                      <a:pt x="111" y="0"/>
                    </a:moveTo>
                    <a:cubicBezTo>
                      <a:pt x="59" y="0"/>
                      <a:pt x="10" y="42"/>
                      <a:pt x="6" y="97"/>
                    </a:cubicBezTo>
                    <a:cubicBezTo>
                      <a:pt x="1" y="202"/>
                      <a:pt x="46" y="296"/>
                      <a:pt x="120" y="365"/>
                    </a:cubicBezTo>
                    <a:cubicBezTo>
                      <a:pt x="163" y="407"/>
                      <a:pt x="209" y="425"/>
                      <a:pt x="248" y="425"/>
                    </a:cubicBezTo>
                    <a:cubicBezTo>
                      <a:pt x="334" y="425"/>
                      <a:pt x="392" y="340"/>
                      <a:pt x="347" y="217"/>
                    </a:cubicBezTo>
                    <a:cubicBezTo>
                      <a:pt x="311" y="122"/>
                      <a:pt x="244" y="45"/>
                      <a:pt x="146" y="7"/>
                    </a:cubicBezTo>
                    <a:cubicBezTo>
                      <a:pt x="134" y="2"/>
                      <a:pt x="123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9342936" y="2072346"/>
                <a:ext cx="38533" cy="4922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479" extrusionOk="0">
                    <a:moveTo>
                      <a:pt x="103" y="1"/>
                    </a:moveTo>
                    <a:cubicBezTo>
                      <a:pt x="52" y="1"/>
                      <a:pt x="3" y="40"/>
                      <a:pt x="1" y="96"/>
                    </a:cubicBezTo>
                    <a:cubicBezTo>
                      <a:pt x="0" y="247"/>
                      <a:pt x="80" y="397"/>
                      <a:pt x="216" y="469"/>
                    </a:cubicBezTo>
                    <a:cubicBezTo>
                      <a:pt x="230" y="476"/>
                      <a:pt x="245" y="479"/>
                      <a:pt x="260" y="479"/>
                    </a:cubicBezTo>
                    <a:cubicBezTo>
                      <a:pt x="316" y="479"/>
                      <a:pt x="369" y="435"/>
                      <a:pt x="371" y="375"/>
                    </a:cubicBezTo>
                    <a:cubicBezTo>
                      <a:pt x="374" y="332"/>
                      <a:pt x="367" y="295"/>
                      <a:pt x="354" y="260"/>
                    </a:cubicBezTo>
                    <a:cubicBezTo>
                      <a:pt x="317" y="154"/>
                      <a:pt x="249" y="61"/>
                      <a:pt x="144" y="10"/>
                    </a:cubicBezTo>
                    <a:cubicBezTo>
                      <a:pt x="131" y="4"/>
                      <a:pt x="117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8929037" y="2691961"/>
                <a:ext cx="41821" cy="50042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7" extrusionOk="0">
                    <a:moveTo>
                      <a:pt x="101" y="1"/>
                    </a:moveTo>
                    <a:cubicBezTo>
                      <a:pt x="50" y="1"/>
                      <a:pt x="1" y="43"/>
                      <a:pt x="1" y="98"/>
                    </a:cubicBezTo>
                    <a:cubicBezTo>
                      <a:pt x="0" y="144"/>
                      <a:pt x="11" y="184"/>
                      <a:pt x="23" y="222"/>
                    </a:cubicBezTo>
                    <a:cubicBezTo>
                      <a:pt x="67" y="334"/>
                      <a:pt x="142" y="434"/>
                      <a:pt x="258" y="480"/>
                    </a:cubicBezTo>
                    <a:cubicBezTo>
                      <a:pt x="269" y="485"/>
                      <a:pt x="281" y="487"/>
                      <a:pt x="292" y="487"/>
                    </a:cubicBezTo>
                    <a:cubicBezTo>
                      <a:pt x="352" y="487"/>
                      <a:pt x="407" y="434"/>
                      <a:pt x="400" y="370"/>
                    </a:cubicBezTo>
                    <a:cubicBezTo>
                      <a:pt x="398" y="326"/>
                      <a:pt x="385" y="289"/>
                      <a:pt x="370" y="253"/>
                    </a:cubicBezTo>
                    <a:cubicBezTo>
                      <a:pt x="322" y="149"/>
                      <a:pt x="248" y="63"/>
                      <a:pt x="143" y="11"/>
                    </a:cubicBezTo>
                    <a:cubicBezTo>
                      <a:pt x="130" y="4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8911671" y="2750326"/>
                <a:ext cx="37608" cy="4428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31" extrusionOk="0">
                    <a:moveTo>
                      <a:pt x="104" y="0"/>
                    </a:moveTo>
                    <a:cubicBezTo>
                      <a:pt x="50" y="0"/>
                      <a:pt x="1" y="43"/>
                      <a:pt x="0" y="100"/>
                    </a:cubicBezTo>
                    <a:cubicBezTo>
                      <a:pt x="1" y="241"/>
                      <a:pt x="81" y="373"/>
                      <a:pt x="215" y="425"/>
                    </a:cubicBezTo>
                    <a:cubicBezTo>
                      <a:pt x="227" y="429"/>
                      <a:pt x="239" y="431"/>
                      <a:pt x="250" y="431"/>
                    </a:cubicBezTo>
                    <a:cubicBezTo>
                      <a:pt x="308" y="431"/>
                      <a:pt x="363" y="383"/>
                      <a:pt x="365" y="321"/>
                    </a:cubicBezTo>
                    <a:cubicBezTo>
                      <a:pt x="366" y="280"/>
                      <a:pt x="358" y="247"/>
                      <a:pt x="347" y="216"/>
                    </a:cubicBezTo>
                    <a:cubicBezTo>
                      <a:pt x="307" y="120"/>
                      <a:pt x="238" y="41"/>
                      <a:pt x="137" y="6"/>
                    </a:cubicBezTo>
                    <a:cubicBezTo>
                      <a:pt x="126" y="2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>
            <a:spLocks noGrp="1"/>
          </p:cNvSpPr>
          <p:nvPr>
            <p:ph type="body" idx="1"/>
          </p:nvPr>
        </p:nvSpPr>
        <p:spPr>
          <a:xfrm>
            <a:off x="472568" y="929768"/>
            <a:ext cx="8198863" cy="3772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Matriks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Kriteria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Pencarian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Nilai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Lambda Max, CI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CR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kolom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harga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(0,724)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diperoleh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dari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0,724 x 1 = 0,724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nilai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total,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satu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baris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pertama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di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jumlahkan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semua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nilai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0,724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+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0,966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+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0,583)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2,273.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nilai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total/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bobot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, 2,723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/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0,724 = 3,141.</a:t>
            </a: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60" y="1593850"/>
            <a:ext cx="8200681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1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>
            <a:spLocks noGrp="1"/>
          </p:cNvSpPr>
          <p:nvPr>
            <p:ph type="body" idx="1"/>
          </p:nvPr>
        </p:nvSpPr>
        <p:spPr>
          <a:xfrm>
            <a:off x="472568" y="929768"/>
            <a:ext cx="8198863" cy="3772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Nilai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Lambda Max, CI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dan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CR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mencari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nilai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lambda max,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jumlahkan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semua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kolom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total/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bobot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pada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matriks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kriteria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lalu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bagi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3: (3,141 + 3,043 + 3,014) / 3 = 3,066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Nilai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CI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didapat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dari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: (3,066 - 3) / (3 - 1) = 0,033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Nilai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CR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didapat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dari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: CI / 0,58 = 0,033 / 0,58 =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0,057 &lt; 0,1.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68" y="1378976"/>
            <a:ext cx="5305825" cy="14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2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>
            <a:spLocks noGrp="1"/>
          </p:cNvSpPr>
          <p:nvPr>
            <p:ph type="body" idx="1"/>
          </p:nvPr>
        </p:nvSpPr>
        <p:spPr>
          <a:xfrm>
            <a:off x="472568" y="422622"/>
            <a:ext cx="8198863" cy="4456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Peringkat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Kriteria</a:t>
            </a: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56" y="1303049"/>
            <a:ext cx="8699885" cy="269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>
            <a:spLocks noGrp="1"/>
          </p:cNvSpPr>
          <p:nvPr>
            <p:ph type="body" idx="1"/>
          </p:nvPr>
        </p:nvSpPr>
        <p:spPr>
          <a:xfrm>
            <a:off x="599355" y="276625"/>
            <a:ext cx="8072074" cy="4717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Perbandingan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Frekuensi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Kepentingan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Alternatif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Harga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25" y="700351"/>
            <a:ext cx="8275550" cy="37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8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>
            <a:spLocks noGrp="1"/>
          </p:cNvSpPr>
          <p:nvPr>
            <p:ph type="body" idx="1"/>
          </p:nvPr>
        </p:nvSpPr>
        <p:spPr>
          <a:xfrm>
            <a:off x="472568" y="422622"/>
            <a:ext cx="8198863" cy="4456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Peringkat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Handphone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alam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erbandingan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Harga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62" y="1317316"/>
            <a:ext cx="8567076" cy="26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6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>
            <a:spLocks noGrp="1"/>
          </p:cNvSpPr>
          <p:nvPr>
            <p:ph type="body" idx="1"/>
          </p:nvPr>
        </p:nvSpPr>
        <p:spPr>
          <a:xfrm>
            <a:off x="522514" y="338097"/>
            <a:ext cx="8148915" cy="4656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Perbandingan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Frekuensi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Kepentingan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Alternatif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CPU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60" y="810697"/>
            <a:ext cx="8319481" cy="37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5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>
            <a:spLocks noGrp="1"/>
          </p:cNvSpPr>
          <p:nvPr>
            <p:ph type="body" idx="1"/>
          </p:nvPr>
        </p:nvSpPr>
        <p:spPr>
          <a:xfrm>
            <a:off x="472568" y="422622"/>
            <a:ext cx="8198863" cy="4456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Peringkat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Handphone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Dalam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Perbandingan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CPU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99" y="1314791"/>
            <a:ext cx="8568000" cy="26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>
            <a:spLocks noGrp="1"/>
          </p:cNvSpPr>
          <p:nvPr>
            <p:ph type="body" idx="1"/>
          </p:nvPr>
        </p:nvSpPr>
        <p:spPr>
          <a:xfrm>
            <a:off x="545566" y="338097"/>
            <a:ext cx="8125863" cy="4656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Perbandingan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Frekuensi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Kepentingan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Alternatif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Kamera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04" y="884768"/>
            <a:ext cx="8324785" cy="37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>
            <a:spLocks noGrp="1"/>
          </p:cNvSpPr>
          <p:nvPr>
            <p:ph type="body" idx="1"/>
          </p:nvPr>
        </p:nvSpPr>
        <p:spPr>
          <a:xfrm>
            <a:off x="472568" y="422622"/>
            <a:ext cx="8198863" cy="4456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Peringkat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Handphone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Kamera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99" y="1318283"/>
            <a:ext cx="8568000" cy="266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>
            <a:spLocks noGrp="1"/>
          </p:cNvSpPr>
          <p:nvPr>
            <p:ph type="body" idx="1"/>
          </p:nvPr>
        </p:nvSpPr>
        <p:spPr>
          <a:xfrm>
            <a:off x="472568" y="422622"/>
            <a:ext cx="8198863" cy="4456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Menentukan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Peringkat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Handphone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Xiomi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Redmi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12 : (0,724 x 0,68) + (0,193 x 0,06) + (0,083 x 0,09) =  0,509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Samsung Galaxy A05s : (0,724 x </a:t>
            </a:r>
            <a:r>
              <a:rPr lang="pl-PL" b="1" dirty="0" smtClean="0">
                <a:solidFill>
                  <a:schemeClr val="accent6">
                    <a:lumMod val="50000"/>
                  </a:schemeClr>
                </a:solidFill>
              </a:rPr>
              <a:t>0,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19</a:t>
            </a:r>
            <a:r>
              <a:rPr lang="pl-PL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+ (0,193 x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12</a:t>
            </a:r>
            <a:r>
              <a:rPr lang="pl-PL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+ (0,083 x </a:t>
            </a:r>
            <a:r>
              <a:rPr lang="pl-PL" b="1" dirty="0" smtClean="0">
                <a:solidFill>
                  <a:schemeClr val="accent6">
                    <a:lumMod val="50000"/>
                  </a:schemeClr>
                </a:solidFill>
              </a:rPr>
              <a:t>0,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23</a:t>
            </a:r>
            <a:r>
              <a:rPr lang="pl-PL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=  0,178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Vivo </a:t>
            </a:r>
            <a:r>
              <a:rPr lang="pl-PL" b="1" dirty="0" smtClean="0">
                <a:solidFill>
                  <a:schemeClr val="accent6">
                    <a:lumMod val="50000"/>
                  </a:schemeClr>
                </a:solidFill>
              </a:rPr>
              <a:t>Y27s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l-PL" b="1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(0,724 x </a:t>
            </a:r>
            <a:r>
              <a:rPr lang="pl-PL" b="1" dirty="0" smtClean="0">
                <a:solidFill>
                  <a:schemeClr val="accent6">
                    <a:lumMod val="50000"/>
                  </a:schemeClr>
                </a:solidFill>
              </a:rPr>
              <a:t>0,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08</a:t>
            </a:r>
            <a:r>
              <a:rPr lang="pl-PL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+ (0,193 x </a:t>
            </a:r>
            <a:r>
              <a:rPr lang="pl-PL" b="1" dirty="0" smtClean="0">
                <a:solidFill>
                  <a:schemeClr val="accent6">
                    <a:lumMod val="50000"/>
                  </a:schemeClr>
                </a:solidFill>
              </a:rPr>
              <a:t>0,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23</a:t>
            </a:r>
            <a:r>
              <a:rPr lang="pl-PL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+ (0,083 x </a:t>
            </a:r>
            <a:r>
              <a:rPr lang="pl-PL" b="1" dirty="0" smtClean="0">
                <a:solidFill>
                  <a:schemeClr val="accent6">
                    <a:lumMod val="50000"/>
                  </a:schemeClr>
                </a:solidFill>
              </a:rPr>
              <a:t>0,0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8</a:t>
            </a:r>
            <a:r>
              <a:rPr lang="pl-PL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=  0,110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Realme </a:t>
            </a:r>
            <a:r>
              <a:rPr lang="pl-PL" b="1" dirty="0" smtClean="0">
                <a:solidFill>
                  <a:schemeClr val="accent6">
                    <a:lumMod val="50000"/>
                  </a:schemeClr>
                </a:solidFill>
              </a:rPr>
              <a:t>C67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l-PL" b="1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(0,724 x </a:t>
            </a:r>
            <a:r>
              <a:rPr lang="pl-PL" b="1" dirty="0" smtClean="0">
                <a:solidFill>
                  <a:schemeClr val="accent6">
                    <a:lumMod val="50000"/>
                  </a:schemeClr>
                </a:solidFill>
              </a:rPr>
              <a:t>0,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05</a:t>
            </a:r>
            <a:r>
              <a:rPr lang="pl-PL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+ (0,193 x </a:t>
            </a:r>
            <a:r>
              <a:rPr lang="pl-PL" b="1" dirty="0" smtClean="0">
                <a:solidFill>
                  <a:schemeClr val="accent6">
                    <a:lumMod val="50000"/>
                  </a:schemeClr>
                </a:solidFill>
              </a:rPr>
              <a:t>0,6</a:t>
            </a:r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) + (0,083 x </a:t>
            </a:r>
            <a:r>
              <a:rPr lang="pl-PL" b="1" dirty="0" smtClean="0">
                <a:solidFill>
                  <a:schemeClr val="accent6">
                    <a:lumMod val="50000"/>
                  </a:schemeClr>
                </a:solidFill>
              </a:rPr>
              <a:t>0,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6</a:t>
            </a:r>
            <a:r>
              <a:rPr lang="pl-PL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pl-PL" b="1" dirty="0">
                <a:solidFill>
                  <a:schemeClr val="accent6">
                    <a:lumMod val="50000"/>
                  </a:schemeClr>
                </a:solidFill>
              </a:rPr>
              <a:t>=  0,202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30" y="896126"/>
            <a:ext cx="5115571" cy="12670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30" y="2163128"/>
            <a:ext cx="8108501" cy="14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1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"/>
          <p:cNvSpPr txBox="1">
            <a:spLocks noGrp="1"/>
          </p:cNvSpPr>
          <p:nvPr>
            <p:ph type="title"/>
          </p:nvPr>
        </p:nvSpPr>
        <p:spPr>
          <a:xfrm>
            <a:off x="717750" y="387100"/>
            <a:ext cx="7708500" cy="619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>
                    <a:lumMod val="50000"/>
                  </a:schemeClr>
                </a:solidFill>
              </a:rPr>
              <a:t>Pendahuluan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5" name="Google Shape;275;p16"/>
          <p:cNvSpPr txBox="1">
            <a:spLocks noGrp="1"/>
          </p:cNvSpPr>
          <p:nvPr>
            <p:ph type="body" idx="1"/>
          </p:nvPr>
        </p:nvSpPr>
        <p:spPr>
          <a:xfrm>
            <a:off x="472569" y="1205561"/>
            <a:ext cx="8198863" cy="2732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Dalam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era digital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penuh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pilihan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menemukan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handphone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cocok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menjadi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tantangan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tersendiri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bagi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konsumen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Namun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adanya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Metode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Analytical Hierarchy Process (AHP),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konsumen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bisa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mendapatkan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bantuan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diperlukan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dalam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mengatasi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kompleksitas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ini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Penelitian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ini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bertujuan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mengidentifikasi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faktor-faktor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kunci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dalam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memilih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handphone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terbaik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menerapkan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AHP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sebagai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alat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evaluasi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efektif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Faktor-faktor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seperti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harga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CPU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atau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pefotma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kualitas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kamera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menjadi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fokus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studi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ini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AHP,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diharapkan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proses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pengambilan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keputusan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dapat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dilakukan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lebih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sistematis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memungkinkan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konsumen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membuat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pilihan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lebih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tepat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sesuai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kebutuhan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mereka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>
            <a:spLocks noGrp="1"/>
          </p:cNvSpPr>
          <p:nvPr>
            <p:ph type="body" idx="1"/>
          </p:nvPr>
        </p:nvSpPr>
        <p:spPr>
          <a:xfrm>
            <a:off x="472568" y="422622"/>
            <a:ext cx="8198863" cy="4456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Peringkat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Handphone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pl-PL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81" t="1460" r="420" b="1584"/>
          <a:stretch/>
        </p:blipFill>
        <p:spPr>
          <a:xfrm>
            <a:off x="324478" y="1294759"/>
            <a:ext cx="8495041" cy="271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4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"/>
          <p:cNvSpPr txBox="1">
            <a:spLocks noGrp="1"/>
          </p:cNvSpPr>
          <p:nvPr>
            <p:ph type="title"/>
          </p:nvPr>
        </p:nvSpPr>
        <p:spPr>
          <a:xfrm>
            <a:off x="717750" y="279150"/>
            <a:ext cx="7708500" cy="619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>
                    <a:lumMod val="50000"/>
                  </a:schemeClr>
                </a:solidFill>
              </a:rPr>
              <a:t>Keunggulan dan Kelemahan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5" name="Google Shape;275;p16"/>
          <p:cNvSpPr txBox="1">
            <a:spLocks noGrp="1"/>
          </p:cNvSpPr>
          <p:nvPr>
            <p:ph type="body" idx="1"/>
          </p:nvPr>
        </p:nvSpPr>
        <p:spPr>
          <a:xfrm>
            <a:off x="472568" y="1352391"/>
            <a:ext cx="8198863" cy="2681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Keunggulan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538163" indent="-1778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emungkinkan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menguraikan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masalah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kompleks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menjadi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hierarki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lebih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sederhana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memudahkan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dalam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pengambilan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keputusan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538163" indent="-1778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Metode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ini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dapat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diterapkan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dalam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berbagai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konteks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disiplin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ilmu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termasuk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perencanaan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manajemen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teknik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bidang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lainnya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538163" indent="-1778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Membantu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memastikan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konsistensi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dalam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pengambilan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keputusan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dengan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mengukur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tingkat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konsistensi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antara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preferensi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atau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perbandingan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yang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dilakukan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458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>
            <a:spLocks noGrp="1"/>
          </p:cNvSpPr>
          <p:nvPr>
            <p:ph type="body" idx="1"/>
          </p:nvPr>
        </p:nvSpPr>
        <p:spPr>
          <a:xfrm>
            <a:off x="472568" y="1037345"/>
            <a:ext cx="8198863" cy="2996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Kelemahan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538163" indent="-1778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Sangat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dipengaruhi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oleh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preferensi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penilaian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subjektif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dari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pengambil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keputusan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dapat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mengarah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pada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hasil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bervariasi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tergantung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pada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orang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melaksanakan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analisis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538163" indent="-1778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Menentukan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bobot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relatif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setiap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kriteria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subkriteria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dapat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menjadi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subjektif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sulit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dilakukan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terutama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jika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kriteria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tersebut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sulit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diukur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secara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langsung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4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"/>
          <p:cNvSpPr txBox="1">
            <a:spLocks noGrp="1"/>
          </p:cNvSpPr>
          <p:nvPr>
            <p:ph type="title"/>
          </p:nvPr>
        </p:nvSpPr>
        <p:spPr>
          <a:xfrm>
            <a:off x="717750" y="279150"/>
            <a:ext cx="7708500" cy="619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Kesimpulan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Saran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5" name="Google Shape;275;p16"/>
          <p:cNvSpPr txBox="1">
            <a:spLocks noGrp="1"/>
          </p:cNvSpPr>
          <p:nvPr>
            <p:ph type="body" idx="1"/>
          </p:nvPr>
        </p:nvSpPr>
        <p:spPr>
          <a:xfrm>
            <a:off x="472568" y="990920"/>
            <a:ext cx="8198863" cy="33659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Kesimpulan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Dalam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konteks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jurnal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"AHP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Memilih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Ponsel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Terbaik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",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metode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Analytical Hierarchy Process (AHP)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digunakan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efektif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membantu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pengambilan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keputusan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kompleks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dalam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memilih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ponsel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terbaik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Hasil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penelitian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menunjukkan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bahwa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AHP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memberikan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pandangan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sistematis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tentang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preferensi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pengguna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terhadap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kriteria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ponsel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Namun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terdapat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kelemahan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yaitu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sangat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dipengaruhi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oleh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preferensi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penilaian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subjektif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dari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pengambil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keputusan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dapat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menyebabkan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hasil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bervariasi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tergantung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pada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individu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melakukan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analisis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Selain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itu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menentukan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bobot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relatif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setiap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kriteria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subkriteria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seringkali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sulit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karena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bersifat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subjektif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terutama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jika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kriteria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tersebut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tidak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dapat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diukur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secara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langsung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atau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jika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tidak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ada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cukup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obyektif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mendukung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pengambilan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keputusan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konsisten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>
            <a:spLocks noGrp="1"/>
          </p:cNvSpPr>
          <p:nvPr>
            <p:ph type="body" idx="1"/>
          </p:nvPr>
        </p:nvSpPr>
        <p:spPr>
          <a:xfrm>
            <a:off x="472568" y="1037345"/>
            <a:ext cx="8198863" cy="2996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Saran:</a:t>
            </a:r>
          </a:p>
          <a:p>
            <a:pPr marL="538163" indent="-1778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Melakukan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penelitian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lebih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spesifik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pada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berbagai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segmen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pasar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seperti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pelajar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profesional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atau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pengguna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kebutuhan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khusus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misalnya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fotografer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gamer)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melihat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apakah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preferensi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faktor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kunci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berbeda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antar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segmen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538163" indent="-1778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Menyediakan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pelatihan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atau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panduan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bagi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pengguna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tentang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cara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menggunakan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AHP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secara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efektif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termasuk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cara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menentukan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bobot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kriteria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lebih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obyektif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Pelatihan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ini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bisa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berupa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workshop,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modul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online,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atau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aplikasi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interaktif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6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734440" y="3542339"/>
          <a:ext cx="208280" cy="30480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53297" y="1598279"/>
          <a:ext cx="208280" cy="30480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2158" y="4833257"/>
          <a:ext cx="208280" cy="30480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Google Shape;275;p16"/>
          <p:cNvSpPr txBox="1">
            <a:spLocks noGrp="1"/>
          </p:cNvSpPr>
          <p:nvPr>
            <p:ph type="body" idx="1"/>
          </p:nvPr>
        </p:nvSpPr>
        <p:spPr>
          <a:xfrm>
            <a:off x="464884" y="645457"/>
            <a:ext cx="8198863" cy="3803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Teknologi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yang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dipakai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dalam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pembuatan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sistem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 Website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https://ismail-husun19-spk-pencarian-hp-terbaik.vercel.app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</a:t>
            </a:r>
            <a:endParaRPr lang="en-US" sz="1600" b="1" dirty="0" smtClean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/Resource Code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github.com/IsmailHusun19/IsmailHusun19-SPK_pencarian_HP_terbaik.git</a:t>
            </a:r>
            <a:endParaRPr lang="en-US" sz="16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 Excel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shorturl.at/C1Ufp</a:t>
            </a:r>
            <a:endParaRPr lang="en-US" sz="16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609805"/>
              </p:ext>
            </p:extLst>
          </p:nvPr>
        </p:nvGraphicFramePr>
        <p:xfrm>
          <a:off x="464884" y="1114770"/>
          <a:ext cx="6621078" cy="1629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7026"/>
                <a:gridCol w="2207026"/>
                <a:gridCol w="2207026"/>
              </a:tblGrid>
              <a:tr h="403205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tailwindcss</a:t>
                      </a:r>
                      <a:endPara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Quicksand" panose="020B060402020202020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react</a:t>
                      </a:r>
                      <a:endPara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Quicksand" panose="020B060402020202020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headlessui</a:t>
                      </a:r>
                      <a:endPara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Quicksand" panose="020B060402020202020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403205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vite</a:t>
                      </a:r>
                      <a:endPara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Quicksand" panose="020B060402020202020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font awesome</a:t>
                      </a:r>
                      <a:endPara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Quicksand" panose="020B060402020202020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heroicons</a:t>
                      </a:r>
                      <a:endPara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Quicksand" panose="020B060402020202020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406795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material tailwind</a:t>
                      </a:r>
                      <a:endPara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Quicksand" panose="020B060402020202020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apexcharts</a:t>
                      </a:r>
                      <a:endPara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Quicksand" panose="020B060402020202020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flowbite</a:t>
                      </a:r>
                      <a:endPara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Quicksand" panose="020B060402020202020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406795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sweetalert2</a:t>
                      </a:r>
                      <a:endPara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Quicksand" panose="020B060402020202020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uuid</a:t>
                      </a:r>
                      <a:endParaRPr lang="en-US" sz="14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Quicksand" panose="020B060402020202020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1400" b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postcss</a:t>
                      </a:r>
                      <a:endPara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Quicksand" panose="020B060402020202020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2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916981" y="1540146"/>
            <a:ext cx="7459479" cy="1908629"/>
          </a:xfrm>
          <a:prstGeom prst="roundRect">
            <a:avLst>
              <a:gd name="adj" fmla="val 9575"/>
            </a:avLst>
          </a:prstGeom>
          <a:solidFill>
            <a:schemeClr val="accent5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200" dirty="0" smtClean="0">
                <a:solidFill>
                  <a:srgbClr val="FF0000"/>
                </a:solidFill>
                <a:latin typeface="Short Stack" panose="020B0604020202020204" charset="0"/>
                <a:cs typeface="Times New Roman" panose="02020603050405020304" pitchFamily="18" charset="0"/>
              </a:rPr>
              <a:t>TERIMAKASIH</a:t>
            </a:r>
            <a:endParaRPr sz="3200" dirty="0">
              <a:solidFill>
                <a:srgbClr val="FF0000"/>
              </a:solidFill>
              <a:latin typeface="Short Stack" panose="020B0604020202020204" charset="0"/>
              <a:cs typeface="Times New Roman" panose="02020603050405020304" pitchFamily="18" charset="0"/>
            </a:endParaRPr>
          </a:p>
        </p:txBody>
      </p:sp>
      <p:grpSp>
        <p:nvGrpSpPr>
          <p:cNvPr id="234" name="Google Shape;234;p15"/>
          <p:cNvGrpSpPr/>
          <p:nvPr/>
        </p:nvGrpSpPr>
        <p:grpSpPr>
          <a:xfrm>
            <a:off x="8079108" y="3479685"/>
            <a:ext cx="1393748" cy="1876365"/>
            <a:chOff x="8006568" y="3403485"/>
            <a:chExt cx="1393748" cy="1876365"/>
          </a:xfrm>
        </p:grpSpPr>
        <p:grpSp>
          <p:nvGrpSpPr>
            <p:cNvPr id="235" name="Google Shape;235;p15"/>
            <p:cNvGrpSpPr/>
            <p:nvPr/>
          </p:nvGrpSpPr>
          <p:grpSpPr>
            <a:xfrm flipH="1">
              <a:off x="8283680" y="4164109"/>
              <a:ext cx="1116636" cy="1115731"/>
              <a:chOff x="7499850" y="1492575"/>
              <a:chExt cx="2666275" cy="2663478"/>
            </a:xfrm>
          </p:grpSpPr>
          <p:sp>
            <p:nvSpPr>
              <p:cNvPr id="236" name="Google Shape;236;p15"/>
              <p:cNvSpPr/>
              <p:nvPr/>
            </p:nvSpPr>
            <p:spPr>
              <a:xfrm>
                <a:off x="7499850" y="1492575"/>
                <a:ext cx="2666275" cy="2663478"/>
              </a:xfrm>
              <a:custGeom>
                <a:avLst/>
                <a:gdLst/>
                <a:ahLst/>
                <a:cxnLst/>
                <a:rect l="l" t="t" r="r" b="b"/>
                <a:pathLst>
                  <a:path w="28592" h="28562" extrusionOk="0">
                    <a:moveTo>
                      <a:pt x="7768" y="0"/>
                    </a:moveTo>
                    <a:cubicBezTo>
                      <a:pt x="7413" y="0"/>
                      <a:pt x="7070" y="74"/>
                      <a:pt x="6752" y="218"/>
                    </a:cubicBezTo>
                    <a:cubicBezTo>
                      <a:pt x="6340" y="404"/>
                      <a:pt x="5982" y="702"/>
                      <a:pt x="5687" y="1105"/>
                    </a:cubicBezTo>
                    <a:cubicBezTo>
                      <a:pt x="5381" y="1521"/>
                      <a:pt x="5143" y="2045"/>
                      <a:pt x="4959" y="2706"/>
                    </a:cubicBezTo>
                    <a:cubicBezTo>
                      <a:pt x="4525" y="4270"/>
                      <a:pt x="4245" y="5889"/>
                      <a:pt x="4128" y="7518"/>
                    </a:cubicBezTo>
                    <a:cubicBezTo>
                      <a:pt x="4113" y="7716"/>
                      <a:pt x="4102" y="7914"/>
                      <a:pt x="4092" y="8112"/>
                    </a:cubicBezTo>
                    <a:cubicBezTo>
                      <a:pt x="3670" y="7891"/>
                      <a:pt x="3223" y="7779"/>
                      <a:pt x="2755" y="7779"/>
                    </a:cubicBezTo>
                    <a:cubicBezTo>
                      <a:pt x="2601" y="7779"/>
                      <a:pt x="2445" y="7791"/>
                      <a:pt x="2291" y="7816"/>
                    </a:cubicBezTo>
                    <a:cubicBezTo>
                      <a:pt x="2142" y="7839"/>
                      <a:pt x="1997" y="7889"/>
                      <a:pt x="1864" y="7963"/>
                    </a:cubicBezTo>
                    <a:cubicBezTo>
                      <a:pt x="1475" y="8178"/>
                      <a:pt x="1139" y="8471"/>
                      <a:pt x="867" y="8833"/>
                    </a:cubicBezTo>
                    <a:cubicBezTo>
                      <a:pt x="605" y="9183"/>
                      <a:pt x="400" y="9601"/>
                      <a:pt x="262" y="10075"/>
                    </a:cubicBezTo>
                    <a:cubicBezTo>
                      <a:pt x="79" y="10692"/>
                      <a:pt x="0" y="11409"/>
                      <a:pt x="21" y="12266"/>
                    </a:cubicBezTo>
                    <a:cubicBezTo>
                      <a:pt x="58" y="13786"/>
                      <a:pt x="366" y="16549"/>
                      <a:pt x="825" y="19479"/>
                    </a:cubicBezTo>
                    <a:cubicBezTo>
                      <a:pt x="1324" y="22664"/>
                      <a:pt x="1881" y="25268"/>
                      <a:pt x="2354" y="26626"/>
                    </a:cubicBezTo>
                    <a:cubicBezTo>
                      <a:pt x="2530" y="27131"/>
                      <a:pt x="2989" y="27477"/>
                      <a:pt x="3524" y="27505"/>
                    </a:cubicBezTo>
                    <a:cubicBezTo>
                      <a:pt x="3524" y="27505"/>
                      <a:pt x="23373" y="28562"/>
                      <a:pt x="23395" y="28562"/>
                    </a:cubicBezTo>
                    <a:cubicBezTo>
                      <a:pt x="23859" y="28562"/>
                      <a:pt x="24294" y="28313"/>
                      <a:pt x="24528" y="27910"/>
                    </a:cubicBezTo>
                    <a:cubicBezTo>
                      <a:pt x="26104" y="25213"/>
                      <a:pt x="27308" y="22314"/>
                      <a:pt x="28107" y="19293"/>
                    </a:cubicBezTo>
                    <a:cubicBezTo>
                      <a:pt x="28475" y="17911"/>
                      <a:pt x="28591" y="16670"/>
                      <a:pt x="28455" y="15604"/>
                    </a:cubicBezTo>
                    <a:cubicBezTo>
                      <a:pt x="28362" y="14881"/>
                      <a:pt x="28152" y="14235"/>
                      <a:pt x="27828" y="13683"/>
                    </a:cubicBezTo>
                    <a:cubicBezTo>
                      <a:pt x="27446" y="13032"/>
                      <a:pt x="26915" y="12513"/>
                      <a:pt x="26247" y="12139"/>
                    </a:cubicBezTo>
                    <a:cubicBezTo>
                      <a:pt x="25606" y="11781"/>
                      <a:pt x="24860" y="11592"/>
                      <a:pt x="24090" y="11592"/>
                    </a:cubicBezTo>
                    <a:cubicBezTo>
                      <a:pt x="23643" y="11592"/>
                      <a:pt x="23190" y="11655"/>
                      <a:pt x="22745" y="11776"/>
                    </a:cubicBezTo>
                    <a:cubicBezTo>
                      <a:pt x="21940" y="12000"/>
                      <a:pt x="21191" y="12376"/>
                      <a:pt x="20450" y="12936"/>
                    </a:cubicBezTo>
                    <a:cubicBezTo>
                      <a:pt x="20437" y="12390"/>
                      <a:pt x="20411" y="11844"/>
                      <a:pt x="20371" y="11303"/>
                    </a:cubicBezTo>
                    <a:cubicBezTo>
                      <a:pt x="20294" y="10246"/>
                      <a:pt x="19818" y="9283"/>
                      <a:pt x="19027" y="8595"/>
                    </a:cubicBezTo>
                    <a:cubicBezTo>
                      <a:pt x="18290" y="7952"/>
                      <a:pt x="17346" y="7599"/>
                      <a:pt x="16373" y="7599"/>
                    </a:cubicBezTo>
                    <a:cubicBezTo>
                      <a:pt x="15272" y="7599"/>
                      <a:pt x="14251" y="8052"/>
                      <a:pt x="13498" y="8875"/>
                    </a:cubicBezTo>
                    <a:cubicBezTo>
                      <a:pt x="13484" y="8891"/>
                      <a:pt x="13471" y="8905"/>
                      <a:pt x="13456" y="8923"/>
                    </a:cubicBezTo>
                    <a:cubicBezTo>
                      <a:pt x="13258" y="9144"/>
                      <a:pt x="13071" y="9381"/>
                      <a:pt x="12894" y="9635"/>
                    </a:cubicBezTo>
                    <a:cubicBezTo>
                      <a:pt x="12278" y="6962"/>
                      <a:pt x="11442" y="4336"/>
                      <a:pt x="10399" y="1807"/>
                    </a:cubicBezTo>
                    <a:cubicBezTo>
                      <a:pt x="9998" y="831"/>
                      <a:pt x="9116" y="147"/>
                      <a:pt x="8098" y="21"/>
                    </a:cubicBezTo>
                    <a:cubicBezTo>
                      <a:pt x="7988" y="7"/>
                      <a:pt x="7878" y="0"/>
                      <a:pt x="7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5"/>
              <p:cNvSpPr/>
              <p:nvPr/>
            </p:nvSpPr>
            <p:spPr>
              <a:xfrm>
                <a:off x="7621639" y="1615017"/>
                <a:ext cx="2447412" cy="2418783"/>
              </a:xfrm>
              <a:custGeom>
                <a:avLst/>
                <a:gdLst/>
                <a:ahLst/>
                <a:cxnLst/>
                <a:rect l="l" t="t" r="r" b="b"/>
                <a:pathLst>
                  <a:path w="26245" h="25938" extrusionOk="0">
                    <a:moveTo>
                      <a:pt x="6464" y="1"/>
                    </a:moveTo>
                    <a:cubicBezTo>
                      <a:pt x="5568" y="1"/>
                      <a:pt x="5143" y="939"/>
                      <a:pt x="4918" y="1746"/>
                    </a:cubicBezTo>
                    <a:cubicBezTo>
                      <a:pt x="4093" y="4721"/>
                      <a:pt x="3868" y="7860"/>
                      <a:pt x="4262" y="10921"/>
                    </a:cubicBezTo>
                    <a:cubicBezTo>
                      <a:pt x="3645" y="9665"/>
                      <a:pt x="2849" y="7780"/>
                      <a:pt x="1450" y="7780"/>
                    </a:cubicBezTo>
                    <a:cubicBezTo>
                      <a:pt x="1366" y="7780"/>
                      <a:pt x="1281" y="7787"/>
                      <a:pt x="1193" y="7801"/>
                    </a:cubicBezTo>
                    <a:cubicBezTo>
                      <a:pt x="168" y="8366"/>
                      <a:pt x="1" y="9753"/>
                      <a:pt x="29" y="10923"/>
                    </a:cubicBezTo>
                    <a:cubicBezTo>
                      <a:pt x="102" y="13912"/>
                      <a:pt x="1307" y="22059"/>
                      <a:pt x="2290" y="24882"/>
                    </a:cubicBezTo>
                    <a:lnTo>
                      <a:pt x="22090" y="25938"/>
                    </a:lnTo>
                    <a:cubicBezTo>
                      <a:pt x="23604" y="23346"/>
                      <a:pt x="24766" y="20548"/>
                      <a:pt x="25534" y="17647"/>
                    </a:cubicBezTo>
                    <a:cubicBezTo>
                      <a:pt x="26070" y="15625"/>
                      <a:pt x="26244" y="13059"/>
                      <a:pt x="24300" y="11974"/>
                    </a:cubicBezTo>
                    <a:cubicBezTo>
                      <a:pt x="23833" y="11713"/>
                      <a:pt x="23310" y="11593"/>
                      <a:pt x="22782" y="11593"/>
                    </a:cubicBezTo>
                    <a:cubicBezTo>
                      <a:pt x="22449" y="11593"/>
                      <a:pt x="22114" y="11640"/>
                      <a:pt x="21790" y="11730"/>
                    </a:cubicBezTo>
                    <a:cubicBezTo>
                      <a:pt x="20041" y="12214"/>
                      <a:pt x="18869" y="13573"/>
                      <a:pt x="17745" y="14893"/>
                    </a:cubicBezTo>
                    <a:cubicBezTo>
                      <a:pt x="17869" y="13294"/>
                      <a:pt x="17873" y="11686"/>
                      <a:pt x="17757" y="10086"/>
                    </a:cubicBezTo>
                    <a:cubicBezTo>
                      <a:pt x="17645" y="8568"/>
                      <a:pt x="16372" y="7600"/>
                      <a:pt x="15068" y="7600"/>
                    </a:cubicBezTo>
                    <a:cubicBezTo>
                      <a:pt x="14387" y="7600"/>
                      <a:pt x="13698" y="7864"/>
                      <a:pt x="13161" y="8451"/>
                    </a:cubicBezTo>
                    <a:lnTo>
                      <a:pt x="13130" y="8486"/>
                    </a:lnTo>
                    <a:cubicBezTo>
                      <a:pt x="12066" y="9675"/>
                      <a:pt x="11559" y="11243"/>
                      <a:pt x="11076" y="12763"/>
                    </a:cubicBezTo>
                    <a:cubicBezTo>
                      <a:pt x="10509" y="8726"/>
                      <a:pt x="9434" y="4763"/>
                      <a:pt x="7880" y="995"/>
                    </a:cubicBezTo>
                    <a:cubicBezTo>
                      <a:pt x="7665" y="473"/>
                      <a:pt x="7192" y="81"/>
                      <a:pt x="6633" y="12"/>
                    </a:cubicBezTo>
                    <a:cubicBezTo>
                      <a:pt x="6575" y="4"/>
                      <a:pt x="6518" y="1"/>
                      <a:pt x="64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8" name="Google Shape;238;p15"/>
              <p:cNvGrpSpPr/>
              <p:nvPr/>
            </p:nvGrpSpPr>
            <p:grpSpPr>
              <a:xfrm>
                <a:off x="7794157" y="1937393"/>
                <a:ext cx="1899846" cy="2035054"/>
                <a:chOff x="7794157" y="1937393"/>
                <a:chExt cx="1899846" cy="2035054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7794157" y="2498964"/>
                  <a:ext cx="266889" cy="1473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2" h="15801" extrusionOk="0">
                      <a:moveTo>
                        <a:pt x="75" y="1"/>
                      </a:moveTo>
                      <a:cubicBezTo>
                        <a:pt x="71" y="1"/>
                        <a:pt x="68" y="1"/>
                        <a:pt x="64" y="1"/>
                      </a:cubicBezTo>
                      <a:cubicBezTo>
                        <a:pt x="27" y="8"/>
                        <a:pt x="0" y="43"/>
                        <a:pt x="7" y="81"/>
                      </a:cubicBezTo>
                      <a:cubicBezTo>
                        <a:pt x="45" y="323"/>
                        <a:pt x="123" y="823"/>
                        <a:pt x="163" y="1062"/>
                      </a:cubicBezTo>
                      <a:cubicBezTo>
                        <a:pt x="924" y="5764"/>
                        <a:pt x="1749" y="10563"/>
                        <a:pt x="2613" y="15249"/>
                      </a:cubicBezTo>
                      <a:lnTo>
                        <a:pt x="2705" y="15737"/>
                      </a:lnTo>
                      <a:cubicBezTo>
                        <a:pt x="2712" y="15774"/>
                        <a:pt x="2744" y="15800"/>
                        <a:pt x="2780" y="15800"/>
                      </a:cubicBezTo>
                      <a:cubicBezTo>
                        <a:pt x="2783" y="15800"/>
                        <a:pt x="2787" y="15800"/>
                        <a:pt x="2791" y="15799"/>
                      </a:cubicBezTo>
                      <a:cubicBezTo>
                        <a:pt x="2832" y="15793"/>
                        <a:pt x="2861" y="15755"/>
                        <a:pt x="2855" y="15713"/>
                      </a:cubicBezTo>
                      <a:lnTo>
                        <a:pt x="2777" y="15222"/>
                      </a:lnTo>
                      <a:cubicBezTo>
                        <a:pt x="1966" y="10186"/>
                        <a:pt x="1078" y="5070"/>
                        <a:pt x="145" y="58"/>
                      </a:cubicBezTo>
                      <a:cubicBezTo>
                        <a:pt x="139" y="24"/>
                        <a:pt x="109" y="1"/>
                        <a:pt x="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15"/>
                <p:cNvSpPr/>
                <p:nvPr/>
              </p:nvSpPr>
              <p:spPr>
                <a:xfrm>
                  <a:off x="8281406" y="1937393"/>
                  <a:ext cx="203943" cy="1915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7" h="20537" extrusionOk="0">
                      <a:moveTo>
                        <a:pt x="72" y="1"/>
                      </a:moveTo>
                      <a:cubicBezTo>
                        <a:pt x="71" y="1"/>
                        <a:pt x="69" y="1"/>
                        <a:pt x="68" y="1"/>
                      </a:cubicBezTo>
                      <a:cubicBezTo>
                        <a:pt x="30" y="5"/>
                        <a:pt x="1" y="38"/>
                        <a:pt x="5" y="76"/>
                      </a:cubicBezTo>
                      <a:cubicBezTo>
                        <a:pt x="32" y="390"/>
                        <a:pt x="90" y="1041"/>
                        <a:pt x="119" y="1352"/>
                      </a:cubicBezTo>
                      <a:cubicBezTo>
                        <a:pt x="674" y="7444"/>
                        <a:pt x="1299" y="13751"/>
                        <a:pt x="1960" y="19832"/>
                      </a:cubicBezTo>
                      <a:lnTo>
                        <a:pt x="2031" y="20468"/>
                      </a:lnTo>
                      <a:cubicBezTo>
                        <a:pt x="2036" y="20507"/>
                        <a:pt x="2069" y="20536"/>
                        <a:pt x="2106" y="20536"/>
                      </a:cubicBezTo>
                      <a:cubicBezTo>
                        <a:pt x="2108" y="20536"/>
                        <a:pt x="2111" y="20536"/>
                        <a:pt x="2113" y="20536"/>
                      </a:cubicBezTo>
                      <a:cubicBezTo>
                        <a:pt x="2155" y="20533"/>
                        <a:pt x="2187" y="20496"/>
                        <a:pt x="2183" y="20454"/>
                      </a:cubicBezTo>
                      <a:lnTo>
                        <a:pt x="2127" y="19815"/>
                      </a:lnTo>
                      <a:cubicBezTo>
                        <a:pt x="1533" y="13290"/>
                        <a:pt x="860" y="6576"/>
                        <a:pt x="144" y="64"/>
                      </a:cubicBezTo>
                      <a:cubicBezTo>
                        <a:pt x="141" y="27"/>
                        <a:pt x="108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15"/>
                <p:cNvSpPr/>
                <p:nvPr/>
              </p:nvSpPr>
              <p:spPr>
                <a:xfrm>
                  <a:off x="8836915" y="2526288"/>
                  <a:ext cx="212149" cy="1317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14133" extrusionOk="0">
                      <a:moveTo>
                        <a:pt x="2198" y="0"/>
                      </a:moveTo>
                      <a:cubicBezTo>
                        <a:pt x="2166" y="0"/>
                        <a:pt x="2137" y="25"/>
                        <a:pt x="2131" y="59"/>
                      </a:cubicBezTo>
                      <a:cubicBezTo>
                        <a:pt x="2095" y="272"/>
                        <a:pt x="2020" y="718"/>
                        <a:pt x="1985" y="931"/>
                      </a:cubicBezTo>
                      <a:cubicBezTo>
                        <a:pt x="1298" y="5117"/>
                        <a:pt x="646" y="9405"/>
                        <a:pt x="64" y="13608"/>
                      </a:cubicBezTo>
                      <a:lnTo>
                        <a:pt x="5" y="14046"/>
                      </a:lnTo>
                      <a:cubicBezTo>
                        <a:pt x="0" y="14087"/>
                        <a:pt x="27" y="14125"/>
                        <a:pt x="68" y="14131"/>
                      </a:cubicBezTo>
                      <a:cubicBezTo>
                        <a:pt x="73" y="14132"/>
                        <a:pt x="77" y="14133"/>
                        <a:pt x="82" y="14133"/>
                      </a:cubicBezTo>
                      <a:cubicBezTo>
                        <a:pt x="119" y="14133"/>
                        <a:pt x="151" y="14106"/>
                        <a:pt x="157" y="14068"/>
                      </a:cubicBezTo>
                      <a:lnTo>
                        <a:pt x="230" y="13632"/>
                      </a:lnTo>
                      <a:cubicBezTo>
                        <a:pt x="966" y="9152"/>
                        <a:pt x="1657" y="4579"/>
                        <a:pt x="2269" y="80"/>
                      </a:cubicBezTo>
                      <a:cubicBezTo>
                        <a:pt x="2274" y="43"/>
                        <a:pt x="2250" y="8"/>
                        <a:pt x="2211" y="1"/>
                      </a:cubicBezTo>
                      <a:cubicBezTo>
                        <a:pt x="2207" y="0"/>
                        <a:pt x="2203" y="0"/>
                        <a:pt x="21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15"/>
                <p:cNvSpPr/>
                <p:nvPr/>
              </p:nvSpPr>
              <p:spPr>
                <a:xfrm>
                  <a:off x="9384685" y="2881862"/>
                  <a:ext cx="309319" cy="951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7" h="10201" extrusionOk="0">
                      <a:moveTo>
                        <a:pt x="3239" y="0"/>
                      </a:moveTo>
                      <a:cubicBezTo>
                        <a:pt x="3210" y="0"/>
                        <a:pt x="3182" y="19"/>
                        <a:pt x="3173" y="48"/>
                      </a:cubicBezTo>
                      <a:cubicBezTo>
                        <a:pt x="2890" y="880"/>
                        <a:pt x="2617" y="1714"/>
                        <a:pt x="2347" y="2550"/>
                      </a:cubicBezTo>
                      <a:cubicBezTo>
                        <a:pt x="1825" y="4163"/>
                        <a:pt x="1261" y="5954"/>
                        <a:pt x="766" y="7577"/>
                      </a:cubicBezTo>
                      <a:cubicBezTo>
                        <a:pt x="510" y="8417"/>
                        <a:pt x="257" y="9260"/>
                        <a:pt x="13" y="10103"/>
                      </a:cubicBezTo>
                      <a:cubicBezTo>
                        <a:pt x="0" y="10166"/>
                        <a:pt x="44" y="10201"/>
                        <a:pt x="87" y="10201"/>
                      </a:cubicBezTo>
                      <a:cubicBezTo>
                        <a:pt x="117" y="10201"/>
                        <a:pt x="147" y="10185"/>
                        <a:pt x="159" y="10149"/>
                      </a:cubicBezTo>
                      <a:cubicBezTo>
                        <a:pt x="1271" y="6833"/>
                        <a:pt x="2324" y="3447"/>
                        <a:pt x="3306" y="90"/>
                      </a:cubicBezTo>
                      <a:cubicBezTo>
                        <a:pt x="3317" y="54"/>
                        <a:pt x="3298" y="17"/>
                        <a:pt x="3262" y="4"/>
                      </a:cubicBezTo>
                      <a:cubicBezTo>
                        <a:pt x="3254" y="2"/>
                        <a:pt x="3247" y="0"/>
                        <a:pt x="32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3" name="Google Shape;243;p15"/>
            <p:cNvGrpSpPr/>
            <p:nvPr/>
          </p:nvGrpSpPr>
          <p:grpSpPr>
            <a:xfrm flipH="1">
              <a:off x="8006568" y="3403485"/>
              <a:ext cx="830099" cy="1876365"/>
              <a:chOff x="7912825" y="1180600"/>
              <a:chExt cx="1813632" cy="4099553"/>
            </a:xfrm>
          </p:grpSpPr>
          <p:sp>
            <p:nvSpPr>
              <p:cNvPr id="244" name="Google Shape;244;p15"/>
              <p:cNvSpPr/>
              <p:nvPr/>
            </p:nvSpPr>
            <p:spPr>
              <a:xfrm>
                <a:off x="7912825" y="1180600"/>
                <a:ext cx="1813632" cy="4099553"/>
              </a:xfrm>
              <a:custGeom>
                <a:avLst/>
                <a:gdLst/>
                <a:ahLst/>
                <a:cxnLst/>
                <a:rect l="l" t="t" r="r" b="b"/>
                <a:pathLst>
                  <a:path w="24661" h="55744" extrusionOk="0">
                    <a:moveTo>
                      <a:pt x="13575" y="0"/>
                    </a:moveTo>
                    <a:cubicBezTo>
                      <a:pt x="12675" y="0"/>
                      <a:pt x="11812" y="449"/>
                      <a:pt x="11005" y="1336"/>
                    </a:cubicBezTo>
                    <a:cubicBezTo>
                      <a:pt x="8931" y="3620"/>
                      <a:pt x="7936" y="6897"/>
                      <a:pt x="8342" y="10100"/>
                    </a:cubicBezTo>
                    <a:cubicBezTo>
                      <a:pt x="8399" y="10562"/>
                      <a:pt x="8532" y="11461"/>
                      <a:pt x="8761" y="12313"/>
                    </a:cubicBezTo>
                    <a:cubicBezTo>
                      <a:pt x="8934" y="12958"/>
                      <a:pt x="9130" y="13469"/>
                      <a:pt x="9361" y="13875"/>
                    </a:cubicBezTo>
                    <a:cubicBezTo>
                      <a:pt x="9517" y="14146"/>
                      <a:pt x="9687" y="14374"/>
                      <a:pt x="9878" y="14560"/>
                    </a:cubicBezTo>
                    <a:cubicBezTo>
                      <a:pt x="9869" y="14749"/>
                      <a:pt x="9860" y="14939"/>
                      <a:pt x="9854" y="15132"/>
                    </a:cubicBezTo>
                    <a:cubicBezTo>
                      <a:pt x="8907" y="12846"/>
                      <a:pt x="7155" y="10947"/>
                      <a:pt x="5016" y="9898"/>
                    </a:cubicBezTo>
                    <a:cubicBezTo>
                      <a:pt x="4172" y="9483"/>
                      <a:pt x="3441" y="9287"/>
                      <a:pt x="2716" y="9281"/>
                    </a:cubicBezTo>
                    <a:lnTo>
                      <a:pt x="2685" y="9281"/>
                    </a:lnTo>
                    <a:cubicBezTo>
                      <a:pt x="1802" y="9281"/>
                      <a:pt x="1050" y="9608"/>
                      <a:pt x="565" y="10200"/>
                    </a:cubicBezTo>
                    <a:cubicBezTo>
                      <a:pt x="368" y="10443"/>
                      <a:pt x="222" y="10720"/>
                      <a:pt x="132" y="11025"/>
                    </a:cubicBezTo>
                    <a:cubicBezTo>
                      <a:pt x="19" y="11410"/>
                      <a:pt x="1" y="11830"/>
                      <a:pt x="77" y="12274"/>
                    </a:cubicBezTo>
                    <a:cubicBezTo>
                      <a:pt x="165" y="12780"/>
                      <a:pt x="353" y="13187"/>
                      <a:pt x="442" y="13383"/>
                    </a:cubicBezTo>
                    <a:cubicBezTo>
                      <a:pt x="1200" y="15029"/>
                      <a:pt x="2135" y="16593"/>
                      <a:pt x="3225" y="18042"/>
                    </a:cubicBezTo>
                    <a:cubicBezTo>
                      <a:pt x="3135" y="18064"/>
                      <a:pt x="3044" y="18092"/>
                      <a:pt x="2958" y="18125"/>
                    </a:cubicBezTo>
                    <a:cubicBezTo>
                      <a:pt x="2566" y="18272"/>
                      <a:pt x="2234" y="18508"/>
                      <a:pt x="1969" y="18829"/>
                    </a:cubicBezTo>
                    <a:cubicBezTo>
                      <a:pt x="1713" y="19139"/>
                      <a:pt x="1533" y="19512"/>
                      <a:pt x="1435" y="19939"/>
                    </a:cubicBezTo>
                    <a:cubicBezTo>
                      <a:pt x="1298" y="20531"/>
                      <a:pt x="1324" y="21230"/>
                      <a:pt x="1509" y="21907"/>
                    </a:cubicBezTo>
                    <a:cubicBezTo>
                      <a:pt x="2148" y="24244"/>
                      <a:pt x="3484" y="26206"/>
                      <a:pt x="4576" y="27656"/>
                    </a:cubicBezTo>
                    <a:cubicBezTo>
                      <a:pt x="5121" y="28377"/>
                      <a:pt x="5766" y="29181"/>
                      <a:pt x="6643" y="29795"/>
                    </a:cubicBezTo>
                    <a:cubicBezTo>
                      <a:pt x="6344" y="29812"/>
                      <a:pt x="6062" y="29882"/>
                      <a:pt x="5807" y="30003"/>
                    </a:cubicBezTo>
                    <a:cubicBezTo>
                      <a:pt x="5496" y="30148"/>
                      <a:pt x="5238" y="30361"/>
                      <a:pt x="5036" y="30635"/>
                    </a:cubicBezTo>
                    <a:cubicBezTo>
                      <a:pt x="4549" y="31297"/>
                      <a:pt x="4618" y="32035"/>
                      <a:pt x="4640" y="32278"/>
                    </a:cubicBezTo>
                    <a:cubicBezTo>
                      <a:pt x="4776" y="33722"/>
                      <a:pt x="5442" y="34943"/>
                      <a:pt x="6008" y="35844"/>
                    </a:cubicBezTo>
                    <a:cubicBezTo>
                      <a:pt x="7017" y="37453"/>
                      <a:pt x="8258" y="38900"/>
                      <a:pt x="9694" y="40144"/>
                    </a:cubicBezTo>
                    <a:cubicBezTo>
                      <a:pt x="10146" y="40535"/>
                      <a:pt x="10599" y="40859"/>
                      <a:pt x="11039" y="41106"/>
                    </a:cubicBezTo>
                    <a:cubicBezTo>
                      <a:pt x="11733" y="41496"/>
                      <a:pt x="12400" y="41693"/>
                      <a:pt x="13024" y="41693"/>
                    </a:cubicBezTo>
                    <a:cubicBezTo>
                      <a:pt x="13199" y="41693"/>
                      <a:pt x="13373" y="41678"/>
                      <a:pt x="13541" y="41646"/>
                    </a:cubicBezTo>
                    <a:cubicBezTo>
                      <a:pt x="13701" y="41811"/>
                      <a:pt x="13864" y="41977"/>
                      <a:pt x="14022" y="42137"/>
                    </a:cubicBezTo>
                    <a:lnTo>
                      <a:pt x="14027" y="42142"/>
                    </a:lnTo>
                    <a:cubicBezTo>
                      <a:pt x="14376" y="42499"/>
                      <a:pt x="14736" y="42866"/>
                      <a:pt x="15086" y="43233"/>
                    </a:cubicBezTo>
                    <a:cubicBezTo>
                      <a:pt x="15146" y="43375"/>
                      <a:pt x="15205" y="43513"/>
                      <a:pt x="15263" y="43648"/>
                    </a:cubicBezTo>
                    <a:cubicBezTo>
                      <a:pt x="16075" y="45556"/>
                      <a:pt x="17041" y="47530"/>
                      <a:pt x="18135" y="49515"/>
                    </a:cubicBezTo>
                    <a:lnTo>
                      <a:pt x="18137" y="49519"/>
                    </a:lnTo>
                    <a:cubicBezTo>
                      <a:pt x="19151" y="51341"/>
                      <a:pt x="20303" y="53203"/>
                      <a:pt x="21560" y="55057"/>
                    </a:cubicBezTo>
                    <a:cubicBezTo>
                      <a:pt x="21852" y="55486"/>
                      <a:pt x="22335" y="55744"/>
                      <a:pt x="22855" y="55744"/>
                    </a:cubicBezTo>
                    <a:cubicBezTo>
                      <a:pt x="23168" y="55744"/>
                      <a:pt x="23472" y="55650"/>
                      <a:pt x="23732" y="55475"/>
                    </a:cubicBezTo>
                    <a:cubicBezTo>
                      <a:pt x="24073" y="55244"/>
                      <a:pt x="24306" y="54893"/>
                      <a:pt x="24386" y="54487"/>
                    </a:cubicBezTo>
                    <a:cubicBezTo>
                      <a:pt x="24467" y="54087"/>
                      <a:pt x="24390" y="53679"/>
                      <a:pt x="24169" y="53334"/>
                    </a:cubicBezTo>
                    <a:cubicBezTo>
                      <a:pt x="23008" y="51530"/>
                      <a:pt x="21952" y="49720"/>
                      <a:pt x="21025" y="47956"/>
                    </a:cubicBezTo>
                    <a:lnTo>
                      <a:pt x="21022" y="47949"/>
                    </a:lnTo>
                    <a:cubicBezTo>
                      <a:pt x="20521" y="47010"/>
                      <a:pt x="20046" y="46070"/>
                      <a:pt x="19612" y="45150"/>
                    </a:cubicBezTo>
                    <a:cubicBezTo>
                      <a:pt x="19758" y="44345"/>
                      <a:pt x="19932" y="43538"/>
                      <a:pt x="20114" y="42713"/>
                    </a:cubicBezTo>
                    <a:cubicBezTo>
                      <a:pt x="20146" y="42560"/>
                      <a:pt x="20184" y="42391"/>
                      <a:pt x="20226" y="42210"/>
                    </a:cubicBezTo>
                    <a:cubicBezTo>
                      <a:pt x="20519" y="42051"/>
                      <a:pt x="20811" y="41837"/>
                      <a:pt x="21111" y="41563"/>
                    </a:cubicBezTo>
                    <a:cubicBezTo>
                      <a:pt x="21490" y="41217"/>
                      <a:pt x="21876" y="40775"/>
                      <a:pt x="22263" y="40249"/>
                    </a:cubicBezTo>
                    <a:cubicBezTo>
                      <a:pt x="23066" y="39153"/>
                      <a:pt x="23747" y="37850"/>
                      <a:pt x="23996" y="36931"/>
                    </a:cubicBezTo>
                    <a:cubicBezTo>
                      <a:pt x="24483" y="35130"/>
                      <a:pt x="24559" y="33324"/>
                      <a:pt x="24632" y="31580"/>
                    </a:cubicBezTo>
                    <a:cubicBezTo>
                      <a:pt x="24643" y="31330"/>
                      <a:pt x="24661" y="30914"/>
                      <a:pt x="24494" y="30456"/>
                    </a:cubicBezTo>
                    <a:cubicBezTo>
                      <a:pt x="24308" y="29948"/>
                      <a:pt x="23957" y="29538"/>
                      <a:pt x="23476" y="29265"/>
                    </a:cubicBezTo>
                    <a:cubicBezTo>
                      <a:pt x="23092" y="29047"/>
                      <a:pt x="22650" y="28933"/>
                      <a:pt x="22195" y="28933"/>
                    </a:cubicBezTo>
                    <a:cubicBezTo>
                      <a:pt x="22048" y="28933"/>
                      <a:pt x="21903" y="28944"/>
                      <a:pt x="21760" y="28970"/>
                    </a:cubicBezTo>
                    <a:cubicBezTo>
                      <a:pt x="21327" y="29044"/>
                      <a:pt x="20954" y="29211"/>
                      <a:pt x="20634" y="29410"/>
                    </a:cubicBezTo>
                    <a:cubicBezTo>
                      <a:pt x="20912" y="29014"/>
                      <a:pt x="21164" y="28609"/>
                      <a:pt x="21385" y="28200"/>
                    </a:cubicBezTo>
                    <a:cubicBezTo>
                      <a:pt x="22189" y="26705"/>
                      <a:pt x="22592" y="25159"/>
                      <a:pt x="22583" y="23607"/>
                    </a:cubicBezTo>
                    <a:cubicBezTo>
                      <a:pt x="22578" y="22861"/>
                      <a:pt x="22403" y="22133"/>
                      <a:pt x="22088" y="21558"/>
                    </a:cubicBezTo>
                    <a:cubicBezTo>
                      <a:pt x="21870" y="21160"/>
                      <a:pt x="21589" y="20835"/>
                      <a:pt x="21250" y="20588"/>
                    </a:cubicBezTo>
                    <a:cubicBezTo>
                      <a:pt x="20901" y="20333"/>
                      <a:pt x="20510" y="20175"/>
                      <a:pt x="20084" y="20117"/>
                    </a:cubicBezTo>
                    <a:cubicBezTo>
                      <a:pt x="19969" y="20102"/>
                      <a:pt x="19852" y="20094"/>
                      <a:pt x="19736" y="20094"/>
                    </a:cubicBezTo>
                    <a:cubicBezTo>
                      <a:pt x="19606" y="20094"/>
                      <a:pt x="19479" y="20104"/>
                      <a:pt x="19352" y="20123"/>
                    </a:cubicBezTo>
                    <a:cubicBezTo>
                      <a:pt x="20540" y="18988"/>
                      <a:pt x="21815" y="17315"/>
                      <a:pt x="22212" y="15127"/>
                    </a:cubicBezTo>
                    <a:cubicBezTo>
                      <a:pt x="22293" y="14689"/>
                      <a:pt x="22370" y="14026"/>
                      <a:pt x="22124" y="13345"/>
                    </a:cubicBezTo>
                    <a:cubicBezTo>
                      <a:pt x="21931" y="12810"/>
                      <a:pt x="21567" y="12348"/>
                      <a:pt x="21071" y="12008"/>
                    </a:cubicBezTo>
                    <a:cubicBezTo>
                      <a:pt x="20610" y="11693"/>
                      <a:pt x="20067" y="11504"/>
                      <a:pt x="19500" y="11462"/>
                    </a:cubicBezTo>
                    <a:cubicBezTo>
                      <a:pt x="19412" y="11455"/>
                      <a:pt x="19323" y="11452"/>
                      <a:pt x="19235" y="11452"/>
                    </a:cubicBezTo>
                    <a:cubicBezTo>
                      <a:pt x="18398" y="11452"/>
                      <a:pt x="17687" y="11733"/>
                      <a:pt x="17159" y="11975"/>
                    </a:cubicBezTo>
                    <a:lnTo>
                      <a:pt x="17153" y="11977"/>
                    </a:lnTo>
                    <a:cubicBezTo>
                      <a:pt x="15637" y="12678"/>
                      <a:pt x="14219" y="13851"/>
                      <a:pt x="13148" y="15270"/>
                    </a:cubicBezTo>
                    <a:cubicBezTo>
                      <a:pt x="13153" y="15058"/>
                      <a:pt x="13158" y="14845"/>
                      <a:pt x="13167" y="14635"/>
                    </a:cubicBezTo>
                    <a:cubicBezTo>
                      <a:pt x="13629" y="14308"/>
                      <a:pt x="14090" y="13841"/>
                      <a:pt x="14542" y="13242"/>
                    </a:cubicBezTo>
                    <a:cubicBezTo>
                      <a:pt x="15036" y="12584"/>
                      <a:pt x="15387" y="11949"/>
                      <a:pt x="15482" y="11770"/>
                    </a:cubicBezTo>
                    <a:cubicBezTo>
                      <a:pt x="16574" y="9717"/>
                      <a:pt x="16672" y="7450"/>
                      <a:pt x="16760" y="5453"/>
                    </a:cubicBezTo>
                    <a:cubicBezTo>
                      <a:pt x="16795" y="4677"/>
                      <a:pt x="16797" y="4028"/>
                      <a:pt x="16702" y="3379"/>
                    </a:cubicBezTo>
                    <a:cubicBezTo>
                      <a:pt x="16576" y="2516"/>
                      <a:pt x="16292" y="1802"/>
                      <a:pt x="15829" y="1196"/>
                    </a:cubicBezTo>
                    <a:cubicBezTo>
                      <a:pt x="15382" y="610"/>
                      <a:pt x="14812" y="221"/>
                      <a:pt x="14181" y="71"/>
                    </a:cubicBezTo>
                    <a:cubicBezTo>
                      <a:pt x="13982" y="24"/>
                      <a:pt x="13778" y="0"/>
                      <a:pt x="135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8595740" y="1277014"/>
                <a:ext cx="457287" cy="926268"/>
              </a:xfrm>
              <a:custGeom>
                <a:avLst/>
                <a:gdLst/>
                <a:ahLst/>
                <a:cxnLst/>
                <a:rect l="l" t="t" r="r" b="b"/>
                <a:pathLst>
                  <a:path w="6218" h="12595" extrusionOk="0">
                    <a:moveTo>
                      <a:pt x="4291" y="0"/>
                    </a:moveTo>
                    <a:cubicBezTo>
                      <a:pt x="3778" y="0"/>
                      <a:pt x="3241" y="304"/>
                      <a:pt x="2693" y="907"/>
                    </a:cubicBezTo>
                    <a:cubicBezTo>
                      <a:pt x="873" y="2911"/>
                      <a:pt x="1" y="5795"/>
                      <a:pt x="358" y="8622"/>
                    </a:cubicBezTo>
                    <a:cubicBezTo>
                      <a:pt x="413" y="9050"/>
                      <a:pt x="534" y="9883"/>
                      <a:pt x="743" y="10662"/>
                    </a:cubicBezTo>
                    <a:cubicBezTo>
                      <a:pt x="1027" y="11720"/>
                      <a:pt x="1372" y="12324"/>
                      <a:pt x="1797" y="12508"/>
                    </a:cubicBezTo>
                    <a:cubicBezTo>
                      <a:pt x="1933" y="12566"/>
                      <a:pt x="2072" y="12595"/>
                      <a:pt x="2210" y="12595"/>
                    </a:cubicBezTo>
                    <a:cubicBezTo>
                      <a:pt x="3529" y="12595"/>
                      <a:pt x="4872" y="10149"/>
                      <a:pt x="5035" y="9841"/>
                    </a:cubicBezTo>
                    <a:cubicBezTo>
                      <a:pt x="5988" y="8050"/>
                      <a:pt x="6080" y="5942"/>
                      <a:pt x="6160" y="4083"/>
                    </a:cubicBezTo>
                    <a:cubicBezTo>
                      <a:pt x="6218" y="2819"/>
                      <a:pt x="6208" y="1609"/>
                      <a:pt x="5501" y="681"/>
                    </a:cubicBezTo>
                    <a:cubicBezTo>
                      <a:pt x="5240" y="338"/>
                      <a:pt x="4926" y="115"/>
                      <a:pt x="4593" y="36"/>
                    </a:cubicBezTo>
                    <a:cubicBezTo>
                      <a:pt x="4493" y="12"/>
                      <a:pt x="4393" y="0"/>
                      <a:pt x="42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8762902" y="2119369"/>
                <a:ext cx="696447" cy="729468"/>
              </a:xfrm>
              <a:custGeom>
                <a:avLst/>
                <a:gdLst/>
                <a:ahLst/>
                <a:cxnLst/>
                <a:rect l="l" t="t" r="r" b="b"/>
                <a:pathLst>
                  <a:path w="9470" h="9919" extrusionOk="0">
                    <a:moveTo>
                      <a:pt x="7677" y="0"/>
                    </a:moveTo>
                    <a:cubicBezTo>
                      <a:pt x="7100" y="0"/>
                      <a:pt x="6561" y="212"/>
                      <a:pt x="6146" y="403"/>
                    </a:cubicBezTo>
                    <a:cubicBezTo>
                      <a:pt x="2836" y="1935"/>
                      <a:pt x="1" y="6120"/>
                      <a:pt x="1228" y="9678"/>
                    </a:cubicBezTo>
                    <a:lnTo>
                      <a:pt x="1310" y="9918"/>
                    </a:lnTo>
                    <a:lnTo>
                      <a:pt x="1766" y="9685"/>
                    </a:lnTo>
                    <a:cubicBezTo>
                      <a:pt x="3333" y="8884"/>
                      <a:pt x="4953" y="8057"/>
                      <a:pt x="6337" y="6900"/>
                    </a:cubicBezTo>
                    <a:cubicBezTo>
                      <a:pt x="7498" y="5930"/>
                      <a:pt x="8965" y="4314"/>
                      <a:pt x="9364" y="2127"/>
                    </a:cubicBezTo>
                    <a:cubicBezTo>
                      <a:pt x="9421" y="1814"/>
                      <a:pt x="9469" y="1404"/>
                      <a:pt x="9332" y="1026"/>
                    </a:cubicBezTo>
                    <a:cubicBezTo>
                      <a:pt x="9129" y="466"/>
                      <a:pt x="8533" y="57"/>
                      <a:pt x="7846" y="6"/>
                    </a:cubicBezTo>
                    <a:cubicBezTo>
                      <a:pt x="7789" y="2"/>
                      <a:pt x="7733" y="0"/>
                      <a:pt x="76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7992692" y="1959635"/>
                <a:ext cx="603416" cy="695197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453" extrusionOk="0">
                    <a:moveTo>
                      <a:pt x="1600" y="0"/>
                    </a:moveTo>
                    <a:cubicBezTo>
                      <a:pt x="1120" y="0"/>
                      <a:pt x="730" y="154"/>
                      <a:pt x="499" y="437"/>
                    </a:cubicBezTo>
                    <a:cubicBezTo>
                      <a:pt x="1" y="1046"/>
                      <a:pt x="415" y="1943"/>
                      <a:pt x="551" y="2238"/>
                    </a:cubicBezTo>
                    <a:cubicBezTo>
                      <a:pt x="1363" y="3999"/>
                      <a:pt x="2387" y="5661"/>
                      <a:pt x="3594" y="7179"/>
                    </a:cubicBezTo>
                    <a:cubicBezTo>
                      <a:pt x="4128" y="7848"/>
                      <a:pt x="4729" y="8529"/>
                      <a:pt x="5515" y="8976"/>
                    </a:cubicBezTo>
                    <a:cubicBezTo>
                      <a:pt x="6074" y="9294"/>
                      <a:pt x="6552" y="9453"/>
                      <a:pt x="6945" y="9453"/>
                    </a:cubicBezTo>
                    <a:cubicBezTo>
                      <a:pt x="7229" y="9453"/>
                      <a:pt x="7470" y="9369"/>
                      <a:pt x="7664" y="9202"/>
                    </a:cubicBezTo>
                    <a:cubicBezTo>
                      <a:pt x="8045" y="8875"/>
                      <a:pt x="8204" y="8261"/>
                      <a:pt x="8136" y="7375"/>
                    </a:cubicBezTo>
                    <a:cubicBezTo>
                      <a:pt x="8084" y="6718"/>
                      <a:pt x="7900" y="5924"/>
                      <a:pt x="7641" y="5252"/>
                    </a:cubicBezTo>
                    <a:cubicBezTo>
                      <a:pt x="6835" y="3164"/>
                      <a:pt x="5274" y="1425"/>
                      <a:pt x="3353" y="482"/>
                    </a:cubicBezTo>
                    <a:cubicBezTo>
                      <a:pt x="2691" y="158"/>
                      <a:pt x="2141" y="4"/>
                      <a:pt x="16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8099255" y="2598645"/>
                <a:ext cx="670634" cy="746383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10149" extrusionOk="0">
                    <a:moveTo>
                      <a:pt x="1288" y="0"/>
                    </a:moveTo>
                    <a:cubicBezTo>
                      <a:pt x="1144" y="0"/>
                      <a:pt x="1009" y="24"/>
                      <a:pt x="885" y="71"/>
                    </a:cubicBezTo>
                    <a:cubicBezTo>
                      <a:pt x="105" y="364"/>
                      <a:pt x="0" y="1390"/>
                      <a:pt x="243" y="2278"/>
                    </a:cubicBezTo>
                    <a:cubicBezTo>
                      <a:pt x="822" y="4398"/>
                      <a:pt x="2071" y="6226"/>
                      <a:pt x="3091" y="7581"/>
                    </a:cubicBezTo>
                    <a:cubicBezTo>
                      <a:pt x="3652" y="8323"/>
                      <a:pt x="4326" y="9158"/>
                      <a:pt x="5234" y="9671"/>
                    </a:cubicBezTo>
                    <a:cubicBezTo>
                      <a:pt x="5578" y="9864"/>
                      <a:pt x="6197" y="10081"/>
                      <a:pt x="6813" y="10135"/>
                    </a:cubicBezTo>
                    <a:cubicBezTo>
                      <a:pt x="6909" y="10143"/>
                      <a:pt x="7003" y="10149"/>
                      <a:pt x="7093" y="10149"/>
                    </a:cubicBezTo>
                    <a:cubicBezTo>
                      <a:pt x="7713" y="10149"/>
                      <a:pt x="8165" y="9948"/>
                      <a:pt x="8406" y="9562"/>
                    </a:cubicBezTo>
                    <a:cubicBezTo>
                      <a:pt x="9118" y="8422"/>
                      <a:pt x="7480" y="5498"/>
                      <a:pt x="7410" y="5375"/>
                    </a:cubicBezTo>
                    <a:cubicBezTo>
                      <a:pt x="6439" y="3658"/>
                      <a:pt x="4860" y="2325"/>
                      <a:pt x="3468" y="1149"/>
                    </a:cubicBezTo>
                    <a:cubicBezTo>
                      <a:pt x="3011" y="764"/>
                      <a:pt x="2492" y="327"/>
                      <a:pt x="1867" y="109"/>
                    </a:cubicBezTo>
                    <a:cubicBezTo>
                      <a:pt x="1660" y="36"/>
                      <a:pt x="1467" y="0"/>
                      <a:pt x="1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8912046" y="2754850"/>
                <a:ext cx="565762" cy="792494"/>
              </a:xfrm>
              <a:custGeom>
                <a:avLst/>
                <a:gdLst/>
                <a:ahLst/>
                <a:cxnLst/>
                <a:rect l="l" t="t" r="r" b="b"/>
                <a:pathLst>
                  <a:path w="7693" h="10776" extrusionOk="0">
                    <a:moveTo>
                      <a:pt x="6150" y="1"/>
                    </a:moveTo>
                    <a:cubicBezTo>
                      <a:pt x="5569" y="1"/>
                      <a:pt x="5070" y="396"/>
                      <a:pt x="4654" y="792"/>
                    </a:cubicBezTo>
                    <a:cubicBezTo>
                      <a:pt x="3927" y="1482"/>
                      <a:pt x="3241" y="2229"/>
                      <a:pt x="2615" y="3010"/>
                    </a:cubicBezTo>
                    <a:cubicBezTo>
                      <a:pt x="1990" y="3791"/>
                      <a:pt x="1110" y="4991"/>
                      <a:pt x="682" y="6398"/>
                    </a:cubicBezTo>
                    <a:cubicBezTo>
                      <a:pt x="448" y="7158"/>
                      <a:pt x="1" y="9529"/>
                      <a:pt x="960" y="10419"/>
                    </a:cubicBezTo>
                    <a:cubicBezTo>
                      <a:pt x="1233" y="10673"/>
                      <a:pt x="1518" y="10775"/>
                      <a:pt x="1802" y="10775"/>
                    </a:cubicBezTo>
                    <a:cubicBezTo>
                      <a:pt x="2544" y="10775"/>
                      <a:pt x="3292" y="10088"/>
                      <a:pt x="3836" y="9585"/>
                    </a:cubicBezTo>
                    <a:cubicBezTo>
                      <a:pt x="3920" y="9508"/>
                      <a:pt x="4001" y="9434"/>
                      <a:pt x="4076" y="9366"/>
                    </a:cubicBezTo>
                    <a:cubicBezTo>
                      <a:pt x="5143" y="8414"/>
                      <a:pt x="6031" y="7310"/>
                      <a:pt x="6643" y="6173"/>
                    </a:cubicBezTo>
                    <a:cubicBezTo>
                      <a:pt x="7342" y="4873"/>
                      <a:pt x="7693" y="3540"/>
                      <a:pt x="7684" y="2208"/>
                    </a:cubicBezTo>
                    <a:cubicBezTo>
                      <a:pt x="7678" y="1207"/>
                      <a:pt x="7255" y="139"/>
                      <a:pt x="6323" y="13"/>
                    </a:cubicBezTo>
                    <a:cubicBezTo>
                      <a:pt x="6264" y="5"/>
                      <a:pt x="6207" y="1"/>
                      <a:pt x="61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8348490" y="3467917"/>
                <a:ext cx="657249" cy="682327"/>
              </a:xfrm>
              <a:custGeom>
                <a:avLst/>
                <a:gdLst/>
                <a:ahLst/>
                <a:cxnLst/>
                <a:rect l="l" t="t" r="r" b="b"/>
                <a:pathLst>
                  <a:path w="8937" h="9278" extrusionOk="0">
                    <a:moveTo>
                      <a:pt x="868" y="1"/>
                    </a:moveTo>
                    <a:cubicBezTo>
                      <a:pt x="493" y="1"/>
                      <a:pt x="285" y="154"/>
                      <a:pt x="170" y="310"/>
                    </a:cubicBezTo>
                    <a:cubicBezTo>
                      <a:pt x="1" y="540"/>
                      <a:pt x="4" y="827"/>
                      <a:pt x="25" y="1051"/>
                    </a:cubicBezTo>
                    <a:cubicBezTo>
                      <a:pt x="133" y="2220"/>
                      <a:pt x="709" y="3264"/>
                      <a:pt x="1197" y="4042"/>
                    </a:cubicBezTo>
                    <a:cubicBezTo>
                      <a:pt x="2137" y="5541"/>
                      <a:pt x="3293" y="6889"/>
                      <a:pt x="4631" y="8048"/>
                    </a:cubicBezTo>
                    <a:cubicBezTo>
                      <a:pt x="5231" y="8569"/>
                      <a:pt x="6212" y="9277"/>
                      <a:pt x="7100" y="9277"/>
                    </a:cubicBezTo>
                    <a:cubicBezTo>
                      <a:pt x="7430" y="9277"/>
                      <a:pt x="7746" y="9180"/>
                      <a:pt x="8025" y="8939"/>
                    </a:cubicBezTo>
                    <a:cubicBezTo>
                      <a:pt x="8937" y="8155"/>
                      <a:pt x="8234" y="6599"/>
                      <a:pt x="7856" y="5764"/>
                    </a:cubicBezTo>
                    <a:lnTo>
                      <a:pt x="7820" y="5686"/>
                    </a:lnTo>
                    <a:cubicBezTo>
                      <a:pt x="6611" y="2999"/>
                      <a:pt x="4218" y="907"/>
                      <a:pt x="1423" y="90"/>
                    </a:cubicBezTo>
                    <a:cubicBezTo>
                      <a:pt x="1206" y="27"/>
                      <a:pt x="1023" y="1"/>
                      <a:pt x="8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9199082" y="3404891"/>
                <a:ext cx="430150" cy="80926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11004" extrusionOk="0">
                    <a:moveTo>
                      <a:pt x="4706" y="0"/>
                    </a:moveTo>
                    <a:cubicBezTo>
                      <a:pt x="4634" y="0"/>
                      <a:pt x="4563" y="6"/>
                      <a:pt x="4494" y="18"/>
                    </a:cubicBezTo>
                    <a:cubicBezTo>
                      <a:pt x="4025" y="99"/>
                      <a:pt x="3636" y="398"/>
                      <a:pt x="3318" y="677"/>
                    </a:cubicBezTo>
                    <a:cubicBezTo>
                      <a:pt x="2198" y="1664"/>
                      <a:pt x="1313" y="2966"/>
                      <a:pt x="756" y="4439"/>
                    </a:cubicBezTo>
                    <a:cubicBezTo>
                      <a:pt x="208" y="5896"/>
                      <a:pt x="1" y="7457"/>
                      <a:pt x="162" y="8955"/>
                    </a:cubicBezTo>
                    <a:cubicBezTo>
                      <a:pt x="302" y="10261"/>
                      <a:pt x="707" y="10950"/>
                      <a:pt x="1364" y="11002"/>
                    </a:cubicBezTo>
                    <a:cubicBezTo>
                      <a:pt x="1390" y="11004"/>
                      <a:pt x="1416" y="11004"/>
                      <a:pt x="1440" y="11004"/>
                    </a:cubicBezTo>
                    <a:cubicBezTo>
                      <a:pt x="2238" y="11004"/>
                      <a:pt x="3112" y="10046"/>
                      <a:pt x="3713" y="9227"/>
                    </a:cubicBezTo>
                    <a:cubicBezTo>
                      <a:pt x="4406" y="8280"/>
                      <a:pt x="5034" y="7095"/>
                      <a:pt x="5237" y="6343"/>
                    </a:cubicBezTo>
                    <a:cubicBezTo>
                      <a:pt x="5686" y="4683"/>
                      <a:pt x="5760" y="2952"/>
                      <a:pt x="5830" y="1278"/>
                    </a:cubicBezTo>
                    <a:cubicBezTo>
                      <a:pt x="5839" y="1089"/>
                      <a:pt x="5848" y="874"/>
                      <a:pt x="5770" y="661"/>
                    </a:cubicBezTo>
                    <a:cubicBezTo>
                      <a:pt x="5605" y="209"/>
                      <a:pt x="5136" y="0"/>
                      <a:pt x="47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8159707" y="1571846"/>
                <a:ext cx="1454818" cy="3611746"/>
              </a:xfrm>
              <a:custGeom>
                <a:avLst/>
                <a:gdLst/>
                <a:ahLst/>
                <a:cxnLst/>
                <a:rect l="l" t="t" r="r" b="b"/>
                <a:pathLst>
                  <a:path w="19782" h="49111" extrusionOk="0">
                    <a:moveTo>
                      <a:pt x="9468" y="1"/>
                    </a:moveTo>
                    <a:cubicBezTo>
                      <a:pt x="9365" y="1"/>
                      <a:pt x="9272" y="69"/>
                      <a:pt x="9245" y="173"/>
                    </a:cubicBezTo>
                    <a:cubicBezTo>
                      <a:pt x="8703" y="2239"/>
                      <a:pt x="8307" y="4342"/>
                      <a:pt x="8049" y="6466"/>
                    </a:cubicBezTo>
                    <a:cubicBezTo>
                      <a:pt x="7820" y="8593"/>
                      <a:pt x="7746" y="10734"/>
                      <a:pt x="7774" y="12871"/>
                    </a:cubicBezTo>
                    <a:cubicBezTo>
                      <a:pt x="7797" y="13924"/>
                      <a:pt x="7852" y="14975"/>
                      <a:pt x="7934" y="16024"/>
                    </a:cubicBezTo>
                    <a:cubicBezTo>
                      <a:pt x="7372" y="15473"/>
                      <a:pt x="6828" y="14899"/>
                      <a:pt x="6287" y="14324"/>
                    </a:cubicBezTo>
                    <a:cubicBezTo>
                      <a:pt x="5586" y="13567"/>
                      <a:pt x="4889" y="12806"/>
                      <a:pt x="4217" y="12023"/>
                    </a:cubicBezTo>
                    <a:cubicBezTo>
                      <a:pt x="3535" y="11249"/>
                      <a:pt x="2869" y="10461"/>
                      <a:pt x="2217" y="9662"/>
                    </a:cubicBezTo>
                    <a:cubicBezTo>
                      <a:pt x="1889" y="9265"/>
                      <a:pt x="1566" y="8862"/>
                      <a:pt x="1252" y="8454"/>
                    </a:cubicBezTo>
                    <a:cubicBezTo>
                      <a:pt x="930" y="8052"/>
                      <a:pt x="624" y="7640"/>
                      <a:pt x="325" y="7221"/>
                    </a:cubicBezTo>
                    <a:lnTo>
                      <a:pt x="324" y="7220"/>
                    </a:lnTo>
                    <a:cubicBezTo>
                      <a:pt x="291" y="7174"/>
                      <a:pt x="240" y="7150"/>
                      <a:pt x="187" y="7150"/>
                    </a:cubicBezTo>
                    <a:cubicBezTo>
                      <a:pt x="154" y="7150"/>
                      <a:pt x="121" y="7160"/>
                      <a:pt x="91" y="7180"/>
                    </a:cubicBezTo>
                    <a:cubicBezTo>
                      <a:pt x="21" y="7232"/>
                      <a:pt x="1" y="7329"/>
                      <a:pt x="46" y="7402"/>
                    </a:cubicBezTo>
                    <a:cubicBezTo>
                      <a:pt x="585" y="8299"/>
                      <a:pt x="1194" y="9146"/>
                      <a:pt x="1829" y="9970"/>
                    </a:cubicBezTo>
                    <a:cubicBezTo>
                      <a:pt x="2467" y="10794"/>
                      <a:pt x="3135" y="11591"/>
                      <a:pt x="3817" y="12375"/>
                    </a:cubicBezTo>
                    <a:cubicBezTo>
                      <a:pt x="4510" y="13150"/>
                      <a:pt x="5209" y="13918"/>
                      <a:pt x="5946" y="14654"/>
                    </a:cubicBezTo>
                    <a:cubicBezTo>
                      <a:pt x="6595" y="15305"/>
                      <a:pt x="7265" y="15938"/>
                      <a:pt x="7976" y="16526"/>
                    </a:cubicBezTo>
                    <a:cubicBezTo>
                      <a:pt x="8240" y="19567"/>
                      <a:pt x="8735" y="22587"/>
                      <a:pt x="9381" y="25564"/>
                    </a:cubicBezTo>
                    <a:cubicBezTo>
                      <a:pt x="9427" y="25775"/>
                      <a:pt x="9475" y="25987"/>
                      <a:pt x="9523" y="26197"/>
                    </a:cubicBezTo>
                    <a:lnTo>
                      <a:pt x="5999" y="21687"/>
                    </a:lnTo>
                    <a:lnTo>
                      <a:pt x="1821" y="16402"/>
                    </a:lnTo>
                    <a:cubicBezTo>
                      <a:pt x="1788" y="16360"/>
                      <a:pt x="1739" y="16338"/>
                      <a:pt x="1689" y="16338"/>
                    </a:cubicBezTo>
                    <a:cubicBezTo>
                      <a:pt x="1653" y="16338"/>
                      <a:pt x="1617" y="16350"/>
                      <a:pt x="1586" y="16374"/>
                    </a:cubicBezTo>
                    <a:cubicBezTo>
                      <a:pt x="1516" y="16428"/>
                      <a:pt x="1503" y="16527"/>
                      <a:pt x="1550" y="16600"/>
                    </a:cubicBezTo>
                    <a:cubicBezTo>
                      <a:pt x="2184" y="17531"/>
                      <a:pt x="2846" y="18444"/>
                      <a:pt x="3521" y="19344"/>
                    </a:cubicBezTo>
                    <a:cubicBezTo>
                      <a:pt x="4197" y="20245"/>
                      <a:pt x="4888" y="21134"/>
                      <a:pt x="5581" y="22021"/>
                    </a:cubicBezTo>
                    <a:cubicBezTo>
                      <a:pt x="6286" y="22898"/>
                      <a:pt x="6985" y="23780"/>
                      <a:pt x="7708" y="24643"/>
                    </a:cubicBezTo>
                    <a:cubicBezTo>
                      <a:pt x="8358" y="25428"/>
                      <a:pt x="9022" y="26202"/>
                      <a:pt x="9704" y="26961"/>
                    </a:cubicBezTo>
                    <a:cubicBezTo>
                      <a:pt x="10091" y="28571"/>
                      <a:pt x="10529" y="30168"/>
                      <a:pt x="10990" y="31758"/>
                    </a:cubicBezTo>
                    <a:cubicBezTo>
                      <a:pt x="11420" y="33238"/>
                      <a:pt x="11894" y="34721"/>
                      <a:pt x="12447" y="36173"/>
                    </a:cubicBezTo>
                    <a:cubicBezTo>
                      <a:pt x="12098" y="35775"/>
                      <a:pt x="11743" y="35382"/>
                      <a:pt x="11385" y="34992"/>
                    </a:cubicBezTo>
                    <a:cubicBezTo>
                      <a:pt x="10654" y="34191"/>
                      <a:pt x="9900" y="33411"/>
                      <a:pt x="9158" y="32623"/>
                    </a:cubicBezTo>
                    <a:lnTo>
                      <a:pt x="6911" y="30280"/>
                    </a:lnTo>
                    <a:cubicBezTo>
                      <a:pt x="6535" y="29892"/>
                      <a:pt x="6163" y="29500"/>
                      <a:pt x="5796" y="29104"/>
                    </a:cubicBezTo>
                    <a:cubicBezTo>
                      <a:pt x="5423" y="28713"/>
                      <a:pt x="5060" y="28316"/>
                      <a:pt x="4706" y="27910"/>
                    </a:cubicBezTo>
                    <a:lnTo>
                      <a:pt x="4705" y="27909"/>
                    </a:lnTo>
                    <a:cubicBezTo>
                      <a:pt x="4672" y="27871"/>
                      <a:pt x="4626" y="27852"/>
                      <a:pt x="4579" y="27852"/>
                    </a:cubicBezTo>
                    <a:cubicBezTo>
                      <a:pt x="4540" y="27852"/>
                      <a:pt x="4501" y="27866"/>
                      <a:pt x="4469" y="27893"/>
                    </a:cubicBezTo>
                    <a:cubicBezTo>
                      <a:pt x="4404" y="27951"/>
                      <a:pt x="4393" y="28050"/>
                      <a:pt x="4446" y="28119"/>
                    </a:cubicBezTo>
                    <a:cubicBezTo>
                      <a:pt x="5103" y="28994"/>
                      <a:pt x="5819" y="29813"/>
                      <a:pt x="6547" y="30619"/>
                    </a:cubicBezTo>
                    <a:cubicBezTo>
                      <a:pt x="7277" y="31422"/>
                      <a:pt x="8025" y="32209"/>
                      <a:pt x="8773" y="32993"/>
                    </a:cubicBezTo>
                    <a:lnTo>
                      <a:pt x="11040" y="35321"/>
                    </a:lnTo>
                    <a:cubicBezTo>
                      <a:pt x="11644" y="35941"/>
                      <a:pt x="12253" y="36557"/>
                      <a:pt x="12848" y="37182"/>
                    </a:cubicBezTo>
                    <a:cubicBezTo>
                      <a:pt x="12935" y="37392"/>
                      <a:pt x="13023" y="37600"/>
                      <a:pt x="13113" y="37808"/>
                    </a:cubicBezTo>
                    <a:cubicBezTo>
                      <a:pt x="13949" y="39776"/>
                      <a:pt x="14898" y="41691"/>
                      <a:pt x="15928" y="43560"/>
                    </a:cubicBezTo>
                    <a:cubicBezTo>
                      <a:pt x="16967" y="45424"/>
                      <a:pt x="18094" y="47236"/>
                      <a:pt x="19290" y="49000"/>
                    </a:cubicBezTo>
                    <a:cubicBezTo>
                      <a:pt x="19339" y="49072"/>
                      <a:pt x="19418" y="49111"/>
                      <a:pt x="19498" y="49111"/>
                    </a:cubicBezTo>
                    <a:cubicBezTo>
                      <a:pt x="19547" y="49111"/>
                      <a:pt x="19595" y="49097"/>
                      <a:pt x="19638" y="49068"/>
                    </a:cubicBezTo>
                    <a:cubicBezTo>
                      <a:pt x="19751" y="48989"/>
                      <a:pt x="19782" y="48835"/>
                      <a:pt x="19708" y="48721"/>
                    </a:cubicBezTo>
                    <a:cubicBezTo>
                      <a:pt x="18563" y="46941"/>
                      <a:pt x="17489" y="45116"/>
                      <a:pt x="16506" y="43243"/>
                    </a:cubicBezTo>
                    <a:cubicBezTo>
                      <a:pt x="15938" y="42181"/>
                      <a:pt x="15398" y="41102"/>
                      <a:pt x="14888" y="40008"/>
                    </a:cubicBezTo>
                    <a:cubicBezTo>
                      <a:pt x="15052" y="39036"/>
                      <a:pt x="15261" y="38070"/>
                      <a:pt x="15472" y="37103"/>
                    </a:cubicBezTo>
                    <a:cubicBezTo>
                      <a:pt x="15716" y="36031"/>
                      <a:pt x="15961" y="34956"/>
                      <a:pt x="16233" y="33890"/>
                    </a:cubicBezTo>
                    <a:cubicBezTo>
                      <a:pt x="16492" y="32820"/>
                      <a:pt x="16769" y="31754"/>
                      <a:pt x="17051" y="30690"/>
                    </a:cubicBezTo>
                    <a:cubicBezTo>
                      <a:pt x="17331" y="29625"/>
                      <a:pt x="17614" y="28560"/>
                      <a:pt x="17914" y="27500"/>
                    </a:cubicBezTo>
                    <a:cubicBezTo>
                      <a:pt x="17939" y="27411"/>
                      <a:pt x="17888" y="27319"/>
                      <a:pt x="17800" y="27293"/>
                    </a:cubicBezTo>
                    <a:cubicBezTo>
                      <a:pt x="17784" y="27289"/>
                      <a:pt x="17769" y="27286"/>
                      <a:pt x="17753" y="27286"/>
                    </a:cubicBezTo>
                    <a:cubicBezTo>
                      <a:pt x="17685" y="27286"/>
                      <a:pt x="17621" y="27330"/>
                      <a:pt x="17597" y="27397"/>
                    </a:cubicBezTo>
                    <a:cubicBezTo>
                      <a:pt x="17219" y="28439"/>
                      <a:pt x="16883" y="29494"/>
                      <a:pt x="16574" y="30555"/>
                    </a:cubicBezTo>
                    <a:cubicBezTo>
                      <a:pt x="16265" y="31617"/>
                      <a:pt x="15983" y="32688"/>
                      <a:pt x="15715" y="33762"/>
                    </a:cubicBezTo>
                    <a:cubicBezTo>
                      <a:pt x="15462" y="34839"/>
                      <a:pt x="15211" y="35917"/>
                      <a:pt x="15008" y="37006"/>
                    </a:cubicBezTo>
                    <a:cubicBezTo>
                      <a:pt x="14856" y="37807"/>
                      <a:pt x="14720" y="38613"/>
                      <a:pt x="14621" y="39426"/>
                    </a:cubicBezTo>
                    <a:cubicBezTo>
                      <a:pt x="14336" y="38794"/>
                      <a:pt x="14060" y="38158"/>
                      <a:pt x="13798" y="37517"/>
                    </a:cubicBezTo>
                    <a:cubicBezTo>
                      <a:pt x="12987" y="35565"/>
                      <a:pt x="12317" y="33578"/>
                      <a:pt x="11739" y="31536"/>
                    </a:cubicBezTo>
                    <a:cubicBezTo>
                      <a:pt x="11489" y="30664"/>
                      <a:pt x="11248" y="29788"/>
                      <a:pt x="11017" y="28910"/>
                    </a:cubicBezTo>
                    <a:cubicBezTo>
                      <a:pt x="11122" y="28595"/>
                      <a:pt x="11240" y="28282"/>
                      <a:pt x="11377" y="27973"/>
                    </a:cubicBezTo>
                    <a:cubicBezTo>
                      <a:pt x="11573" y="27492"/>
                      <a:pt x="11785" y="27015"/>
                      <a:pt x="12007" y="26541"/>
                    </a:cubicBezTo>
                    <a:cubicBezTo>
                      <a:pt x="12450" y="25594"/>
                      <a:pt x="12904" y="24651"/>
                      <a:pt x="13381" y="23716"/>
                    </a:cubicBezTo>
                    <a:lnTo>
                      <a:pt x="14799" y="20904"/>
                    </a:lnTo>
                    <a:cubicBezTo>
                      <a:pt x="15272" y="19966"/>
                      <a:pt x="15740" y="19027"/>
                      <a:pt x="16182" y="18068"/>
                    </a:cubicBezTo>
                    <a:cubicBezTo>
                      <a:pt x="16221" y="17984"/>
                      <a:pt x="16185" y="17886"/>
                      <a:pt x="16101" y="17847"/>
                    </a:cubicBezTo>
                    <a:cubicBezTo>
                      <a:pt x="16079" y="17836"/>
                      <a:pt x="16056" y="17831"/>
                      <a:pt x="16032" y="17831"/>
                    </a:cubicBezTo>
                    <a:cubicBezTo>
                      <a:pt x="15973" y="17831"/>
                      <a:pt x="15915" y="17864"/>
                      <a:pt x="15885" y="17919"/>
                    </a:cubicBezTo>
                    <a:cubicBezTo>
                      <a:pt x="15375" y="18834"/>
                      <a:pt x="14858" y="19751"/>
                      <a:pt x="14360" y="20676"/>
                    </a:cubicBezTo>
                    <a:cubicBezTo>
                      <a:pt x="13863" y="21601"/>
                      <a:pt x="13378" y="22536"/>
                      <a:pt x="12904" y="23477"/>
                    </a:cubicBezTo>
                    <a:cubicBezTo>
                      <a:pt x="12445" y="24426"/>
                      <a:pt x="11985" y="25375"/>
                      <a:pt x="11574" y="26348"/>
                    </a:cubicBezTo>
                    <a:cubicBezTo>
                      <a:pt x="11312" y="26974"/>
                      <a:pt x="11057" y="27605"/>
                      <a:pt x="10850" y="28258"/>
                    </a:cubicBezTo>
                    <a:cubicBezTo>
                      <a:pt x="10607" y="27306"/>
                      <a:pt x="10377" y="26350"/>
                      <a:pt x="10166" y="25391"/>
                    </a:cubicBezTo>
                    <a:cubicBezTo>
                      <a:pt x="9714" y="23327"/>
                      <a:pt x="9316" y="21250"/>
                      <a:pt x="9034" y="19157"/>
                    </a:cubicBezTo>
                    <a:cubicBezTo>
                      <a:pt x="8993" y="18842"/>
                      <a:pt x="8953" y="18527"/>
                      <a:pt x="8916" y="18212"/>
                    </a:cubicBezTo>
                    <a:cubicBezTo>
                      <a:pt x="9255" y="17558"/>
                      <a:pt x="9643" y="16925"/>
                      <a:pt x="10037" y="16298"/>
                    </a:cubicBezTo>
                    <a:cubicBezTo>
                      <a:pt x="10525" y="15537"/>
                      <a:pt x="11025" y="14784"/>
                      <a:pt x="11555" y="14050"/>
                    </a:cubicBezTo>
                    <a:cubicBezTo>
                      <a:pt x="12077" y="13309"/>
                      <a:pt x="12619" y="12583"/>
                      <a:pt x="13173" y="11868"/>
                    </a:cubicBezTo>
                    <a:cubicBezTo>
                      <a:pt x="13729" y="11154"/>
                      <a:pt x="14294" y="10445"/>
                      <a:pt x="14892" y="9769"/>
                    </a:cubicBezTo>
                    <a:cubicBezTo>
                      <a:pt x="14953" y="9701"/>
                      <a:pt x="14948" y="9595"/>
                      <a:pt x="14880" y="9533"/>
                    </a:cubicBezTo>
                    <a:cubicBezTo>
                      <a:pt x="14849" y="9505"/>
                      <a:pt x="14809" y="9491"/>
                      <a:pt x="14770" y="9491"/>
                    </a:cubicBezTo>
                    <a:cubicBezTo>
                      <a:pt x="14728" y="9491"/>
                      <a:pt x="14685" y="9507"/>
                      <a:pt x="14653" y="9536"/>
                    </a:cubicBezTo>
                    <a:cubicBezTo>
                      <a:pt x="13984" y="10169"/>
                      <a:pt x="13370" y="10852"/>
                      <a:pt x="12786" y="11558"/>
                    </a:cubicBezTo>
                    <a:cubicBezTo>
                      <a:pt x="12203" y="12264"/>
                      <a:pt x="11652" y="12997"/>
                      <a:pt x="11119" y="13741"/>
                    </a:cubicBezTo>
                    <a:cubicBezTo>
                      <a:pt x="10599" y="14495"/>
                      <a:pt x="10089" y="15257"/>
                      <a:pt x="9628" y="16050"/>
                    </a:cubicBezTo>
                    <a:cubicBezTo>
                      <a:pt x="9347" y="16535"/>
                      <a:pt x="9077" y="17028"/>
                      <a:pt x="8835" y="17537"/>
                    </a:cubicBezTo>
                    <a:cubicBezTo>
                      <a:pt x="8665" y="15978"/>
                      <a:pt x="8544" y="14416"/>
                      <a:pt x="8487" y="12851"/>
                    </a:cubicBezTo>
                    <a:cubicBezTo>
                      <a:pt x="8428" y="10742"/>
                      <a:pt x="8475" y="8631"/>
                      <a:pt x="8664" y="6529"/>
                    </a:cubicBezTo>
                    <a:cubicBezTo>
                      <a:pt x="8866" y="4430"/>
                      <a:pt x="9205" y="2344"/>
                      <a:pt x="9689" y="286"/>
                    </a:cubicBezTo>
                    <a:lnTo>
                      <a:pt x="9690" y="283"/>
                    </a:lnTo>
                    <a:cubicBezTo>
                      <a:pt x="9719" y="159"/>
                      <a:pt x="9643" y="36"/>
                      <a:pt x="9520" y="7"/>
                    </a:cubicBezTo>
                    <a:cubicBezTo>
                      <a:pt x="9502" y="3"/>
                      <a:pt x="9485" y="1"/>
                      <a:pt x="9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3" name="Google Shape;253;p15"/>
          <p:cNvGrpSpPr/>
          <p:nvPr/>
        </p:nvGrpSpPr>
        <p:grpSpPr>
          <a:xfrm rot="10800000" flipH="1">
            <a:off x="-328856" y="2360236"/>
            <a:ext cx="1266710" cy="1330985"/>
            <a:chOff x="472515" y="-120046"/>
            <a:chExt cx="1220573" cy="1282506"/>
          </a:xfrm>
        </p:grpSpPr>
        <p:sp>
          <p:nvSpPr>
            <p:cNvPr id="254" name="Google Shape;254;p15"/>
            <p:cNvSpPr/>
            <p:nvPr/>
          </p:nvSpPr>
          <p:spPr>
            <a:xfrm>
              <a:off x="472515" y="-120046"/>
              <a:ext cx="1220573" cy="1282506"/>
            </a:xfrm>
            <a:custGeom>
              <a:avLst/>
              <a:gdLst/>
              <a:ahLst/>
              <a:cxnLst/>
              <a:rect l="l" t="t" r="r" b="b"/>
              <a:pathLst>
                <a:path w="30685" h="32242" extrusionOk="0">
                  <a:moveTo>
                    <a:pt x="18889" y="1"/>
                  </a:moveTo>
                  <a:cubicBezTo>
                    <a:pt x="18818" y="1"/>
                    <a:pt x="18746" y="7"/>
                    <a:pt x="18675" y="18"/>
                  </a:cubicBezTo>
                  <a:cubicBezTo>
                    <a:pt x="17439" y="223"/>
                    <a:pt x="16250" y="652"/>
                    <a:pt x="15146" y="1295"/>
                  </a:cubicBezTo>
                  <a:cubicBezTo>
                    <a:pt x="14042" y="1939"/>
                    <a:pt x="13082" y="2759"/>
                    <a:pt x="12294" y="3735"/>
                  </a:cubicBezTo>
                  <a:cubicBezTo>
                    <a:pt x="11742" y="4419"/>
                    <a:pt x="11287" y="5179"/>
                    <a:pt x="10942" y="5995"/>
                  </a:cubicBezTo>
                  <a:cubicBezTo>
                    <a:pt x="10770" y="6403"/>
                    <a:pt x="10625" y="6825"/>
                    <a:pt x="10508" y="7259"/>
                  </a:cubicBezTo>
                  <a:cubicBezTo>
                    <a:pt x="10378" y="7115"/>
                    <a:pt x="10254" y="6976"/>
                    <a:pt x="10136" y="6845"/>
                  </a:cubicBezTo>
                  <a:lnTo>
                    <a:pt x="10132" y="6840"/>
                  </a:lnTo>
                  <a:cubicBezTo>
                    <a:pt x="9501" y="6146"/>
                    <a:pt x="8878" y="5470"/>
                    <a:pt x="8192" y="4825"/>
                  </a:cubicBezTo>
                  <a:lnTo>
                    <a:pt x="8186" y="4820"/>
                  </a:lnTo>
                  <a:cubicBezTo>
                    <a:pt x="7931" y="4583"/>
                    <a:pt x="7600" y="4454"/>
                    <a:pt x="7254" y="4454"/>
                  </a:cubicBezTo>
                  <a:cubicBezTo>
                    <a:pt x="6902" y="4454"/>
                    <a:pt x="6568" y="4587"/>
                    <a:pt x="6313" y="4829"/>
                  </a:cubicBezTo>
                  <a:cubicBezTo>
                    <a:pt x="6048" y="5081"/>
                    <a:pt x="5896" y="5422"/>
                    <a:pt x="5885" y="5786"/>
                  </a:cubicBezTo>
                  <a:cubicBezTo>
                    <a:pt x="5875" y="6153"/>
                    <a:pt x="6008" y="6500"/>
                    <a:pt x="6259" y="6766"/>
                  </a:cubicBezTo>
                  <a:cubicBezTo>
                    <a:pt x="6897" y="7439"/>
                    <a:pt x="7524" y="8169"/>
                    <a:pt x="8130" y="8874"/>
                  </a:cubicBezTo>
                  <a:cubicBezTo>
                    <a:pt x="8280" y="9049"/>
                    <a:pt x="8433" y="9229"/>
                    <a:pt x="8586" y="9404"/>
                  </a:cubicBezTo>
                  <a:cubicBezTo>
                    <a:pt x="8605" y="9425"/>
                    <a:pt x="8623" y="9449"/>
                    <a:pt x="8643" y="9471"/>
                  </a:cubicBezTo>
                  <a:cubicBezTo>
                    <a:pt x="8264" y="9565"/>
                    <a:pt x="7883" y="9686"/>
                    <a:pt x="7504" y="9833"/>
                  </a:cubicBezTo>
                  <a:cubicBezTo>
                    <a:pt x="6568" y="10195"/>
                    <a:pt x="5660" y="10707"/>
                    <a:pt x="4805" y="11355"/>
                  </a:cubicBezTo>
                  <a:cubicBezTo>
                    <a:pt x="2981" y="12737"/>
                    <a:pt x="1611" y="14501"/>
                    <a:pt x="288" y="16207"/>
                  </a:cubicBezTo>
                  <a:cubicBezTo>
                    <a:pt x="124" y="16418"/>
                    <a:pt x="29" y="16670"/>
                    <a:pt x="15" y="16936"/>
                  </a:cubicBezTo>
                  <a:cubicBezTo>
                    <a:pt x="0" y="17202"/>
                    <a:pt x="64" y="17464"/>
                    <a:pt x="203" y="17693"/>
                  </a:cubicBezTo>
                  <a:cubicBezTo>
                    <a:pt x="439" y="18083"/>
                    <a:pt x="870" y="18325"/>
                    <a:pt x="1327" y="18325"/>
                  </a:cubicBezTo>
                  <a:cubicBezTo>
                    <a:pt x="1403" y="18325"/>
                    <a:pt x="1481" y="18319"/>
                    <a:pt x="1558" y="18304"/>
                  </a:cubicBezTo>
                  <a:cubicBezTo>
                    <a:pt x="2632" y="18111"/>
                    <a:pt x="3676" y="17841"/>
                    <a:pt x="4719" y="17480"/>
                  </a:cubicBezTo>
                  <a:lnTo>
                    <a:pt x="4719" y="17480"/>
                  </a:lnTo>
                  <a:cubicBezTo>
                    <a:pt x="4081" y="18860"/>
                    <a:pt x="3826" y="20248"/>
                    <a:pt x="3963" y="21626"/>
                  </a:cubicBezTo>
                  <a:cubicBezTo>
                    <a:pt x="4070" y="22705"/>
                    <a:pt x="4410" y="23690"/>
                    <a:pt x="4740" y="24643"/>
                  </a:cubicBezTo>
                  <a:cubicBezTo>
                    <a:pt x="5132" y="25781"/>
                    <a:pt x="5504" y="26855"/>
                    <a:pt x="5357" y="27837"/>
                  </a:cubicBezTo>
                  <a:cubicBezTo>
                    <a:pt x="5281" y="28349"/>
                    <a:pt x="5513" y="28861"/>
                    <a:pt x="5950" y="29139"/>
                  </a:cubicBezTo>
                  <a:cubicBezTo>
                    <a:pt x="6161" y="29274"/>
                    <a:pt x="6405" y="29344"/>
                    <a:pt x="6655" y="29344"/>
                  </a:cubicBezTo>
                  <a:cubicBezTo>
                    <a:pt x="6914" y="29344"/>
                    <a:pt x="7166" y="29268"/>
                    <a:pt x="7382" y="29125"/>
                  </a:cubicBezTo>
                  <a:cubicBezTo>
                    <a:pt x="8634" y="28293"/>
                    <a:pt x="9720" y="27154"/>
                    <a:pt x="10519" y="25833"/>
                  </a:cubicBezTo>
                  <a:cubicBezTo>
                    <a:pt x="10680" y="25567"/>
                    <a:pt x="10828" y="25294"/>
                    <a:pt x="10964" y="25017"/>
                  </a:cubicBezTo>
                  <a:cubicBezTo>
                    <a:pt x="11232" y="25902"/>
                    <a:pt x="11639" y="26721"/>
                    <a:pt x="12037" y="27525"/>
                  </a:cubicBezTo>
                  <a:cubicBezTo>
                    <a:pt x="12492" y="28443"/>
                    <a:pt x="12922" y="29309"/>
                    <a:pt x="13071" y="30152"/>
                  </a:cubicBezTo>
                  <a:cubicBezTo>
                    <a:pt x="13077" y="30228"/>
                    <a:pt x="13087" y="30303"/>
                    <a:pt x="13106" y="30377"/>
                  </a:cubicBezTo>
                  <a:cubicBezTo>
                    <a:pt x="13125" y="30550"/>
                    <a:pt x="13133" y="30719"/>
                    <a:pt x="13127" y="30881"/>
                  </a:cubicBezTo>
                  <a:cubicBezTo>
                    <a:pt x="13104" y="31501"/>
                    <a:pt x="13526" y="32058"/>
                    <a:pt x="14130" y="32205"/>
                  </a:cubicBezTo>
                  <a:cubicBezTo>
                    <a:pt x="14231" y="32230"/>
                    <a:pt x="14336" y="32242"/>
                    <a:pt x="14440" y="32242"/>
                  </a:cubicBezTo>
                  <a:cubicBezTo>
                    <a:pt x="14946" y="32242"/>
                    <a:pt x="15413" y="31946"/>
                    <a:pt x="15628" y="31487"/>
                  </a:cubicBezTo>
                  <a:cubicBezTo>
                    <a:pt x="16459" y="29717"/>
                    <a:pt x="17305" y="27816"/>
                    <a:pt x="17724" y="25749"/>
                  </a:cubicBezTo>
                  <a:cubicBezTo>
                    <a:pt x="17764" y="25554"/>
                    <a:pt x="17799" y="25360"/>
                    <a:pt x="17829" y="25167"/>
                  </a:cubicBezTo>
                  <a:cubicBezTo>
                    <a:pt x="18338" y="25919"/>
                    <a:pt x="18941" y="26670"/>
                    <a:pt x="19688" y="27305"/>
                  </a:cubicBezTo>
                  <a:cubicBezTo>
                    <a:pt x="20527" y="28017"/>
                    <a:pt x="21454" y="28512"/>
                    <a:pt x="22352" y="28991"/>
                  </a:cubicBezTo>
                  <a:cubicBezTo>
                    <a:pt x="23216" y="29452"/>
                    <a:pt x="24032" y="29887"/>
                    <a:pt x="24672" y="30468"/>
                  </a:cubicBezTo>
                  <a:cubicBezTo>
                    <a:pt x="24914" y="30687"/>
                    <a:pt x="25228" y="30808"/>
                    <a:pt x="25555" y="30808"/>
                  </a:cubicBezTo>
                  <a:cubicBezTo>
                    <a:pt x="25758" y="30808"/>
                    <a:pt x="25962" y="30760"/>
                    <a:pt x="26144" y="30667"/>
                  </a:cubicBezTo>
                  <a:cubicBezTo>
                    <a:pt x="26382" y="30549"/>
                    <a:pt x="26576" y="30362"/>
                    <a:pt x="26705" y="30129"/>
                  </a:cubicBezTo>
                  <a:cubicBezTo>
                    <a:pt x="26834" y="29894"/>
                    <a:pt x="26887" y="29632"/>
                    <a:pt x="26861" y="29367"/>
                  </a:cubicBezTo>
                  <a:cubicBezTo>
                    <a:pt x="26745" y="28171"/>
                    <a:pt x="26611" y="26815"/>
                    <a:pt x="26380" y="25500"/>
                  </a:cubicBezTo>
                  <a:cubicBezTo>
                    <a:pt x="26117" y="24003"/>
                    <a:pt x="25755" y="22724"/>
                    <a:pt x="25274" y="21587"/>
                  </a:cubicBezTo>
                  <a:cubicBezTo>
                    <a:pt x="25088" y="21151"/>
                    <a:pt x="24878" y="20728"/>
                    <a:pt x="24646" y="20321"/>
                  </a:cubicBezTo>
                  <a:lnTo>
                    <a:pt x="24646" y="20321"/>
                  </a:lnTo>
                  <a:cubicBezTo>
                    <a:pt x="24910" y="20411"/>
                    <a:pt x="25180" y="20492"/>
                    <a:pt x="25456" y="20556"/>
                  </a:cubicBezTo>
                  <a:cubicBezTo>
                    <a:pt x="25932" y="20666"/>
                    <a:pt x="26416" y="20723"/>
                    <a:pt x="26894" y="20723"/>
                  </a:cubicBezTo>
                  <a:cubicBezTo>
                    <a:pt x="27501" y="20723"/>
                    <a:pt x="28078" y="20631"/>
                    <a:pt x="28611" y="20453"/>
                  </a:cubicBezTo>
                  <a:cubicBezTo>
                    <a:pt x="29221" y="20250"/>
                    <a:pt x="29757" y="19935"/>
                    <a:pt x="30205" y="19520"/>
                  </a:cubicBezTo>
                  <a:cubicBezTo>
                    <a:pt x="30533" y="19211"/>
                    <a:pt x="30684" y="18743"/>
                    <a:pt x="30594" y="18297"/>
                  </a:cubicBezTo>
                  <a:cubicBezTo>
                    <a:pt x="30503" y="17851"/>
                    <a:pt x="30180" y="17478"/>
                    <a:pt x="29754" y="17323"/>
                  </a:cubicBezTo>
                  <a:cubicBezTo>
                    <a:pt x="28916" y="17021"/>
                    <a:pt x="28162" y="16507"/>
                    <a:pt x="27575" y="15836"/>
                  </a:cubicBezTo>
                  <a:cubicBezTo>
                    <a:pt x="27396" y="15630"/>
                    <a:pt x="27220" y="15399"/>
                    <a:pt x="27037" y="15154"/>
                  </a:cubicBezTo>
                  <a:cubicBezTo>
                    <a:pt x="26836" y="14888"/>
                    <a:pt x="26627" y="14611"/>
                    <a:pt x="26390" y="14338"/>
                  </a:cubicBezTo>
                  <a:cubicBezTo>
                    <a:pt x="25675" y="13519"/>
                    <a:pt x="24787" y="12853"/>
                    <a:pt x="23794" y="12382"/>
                  </a:cubicBezTo>
                  <a:cubicBezTo>
                    <a:pt x="24432" y="12104"/>
                    <a:pt x="25046" y="11767"/>
                    <a:pt x="25634" y="11373"/>
                  </a:cubicBezTo>
                  <a:cubicBezTo>
                    <a:pt x="26797" y="10593"/>
                    <a:pt x="27791" y="9632"/>
                    <a:pt x="28589" y="8516"/>
                  </a:cubicBezTo>
                  <a:cubicBezTo>
                    <a:pt x="28931" y="8037"/>
                    <a:pt x="28911" y="7383"/>
                    <a:pt x="28541" y="6925"/>
                  </a:cubicBezTo>
                  <a:cubicBezTo>
                    <a:pt x="28290" y="6616"/>
                    <a:pt x="27918" y="6439"/>
                    <a:pt x="27520" y="6439"/>
                  </a:cubicBezTo>
                  <a:cubicBezTo>
                    <a:pt x="27338" y="6439"/>
                    <a:pt x="27160" y="6476"/>
                    <a:pt x="26992" y="6550"/>
                  </a:cubicBezTo>
                  <a:cubicBezTo>
                    <a:pt x="26543" y="6746"/>
                    <a:pt x="26040" y="6850"/>
                    <a:pt x="25538" y="6850"/>
                  </a:cubicBezTo>
                  <a:cubicBezTo>
                    <a:pt x="25208" y="6850"/>
                    <a:pt x="24883" y="6807"/>
                    <a:pt x="24574" y="6720"/>
                  </a:cubicBezTo>
                  <a:cubicBezTo>
                    <a:pt x="24320" y="6649"/>
                    <a:pt x="24053" y="6544"/>
                    <a:pt x="23769" y="6434"/>
                  </a:cubicBezTo>
                  <a:cubicBezTo>
                    <a:pt x="23562" y="6352"/>
                    <a:pt x="23347" y="6268"/>
                    <a:pt x="23119" y="6190"/>
                  </a:cubicBezTo>
                  <a:cubicBezTo>
                    <a:pt x="22229" y="5885"/>
                    <a:pt x="21285" y="5730"/>
                    <a:pt x="20313" y="5730"/>
                  </a:cubicBezTo>
                  <a:cubicBezTo>
                    <a:pt x="19823" y="5730"/>
                    <a:pt x="19332" y="5769"/>
                    <a:pt x="18849" y="5847"/>
                  </a:cubicBezTo>
                  <a:cubicBezTo>
                    <a:pt x="19145" y="5171"/>
                    <a:pt x="19372" y="4488"/>
                    <a:pt x="19521" y="3829"/>
                  </a:cubicBezTo>
                  <a:cubicBezTo>
                    <a:pt x="19562" y="3652"/>
                    <a:pt x="19598" y="3477"/>
                    <a:pt x="19632" y="3309"/>
                  </a:cubicBezTo>
                  <a:lnTo>
                    <a:pt x="19632" y="3307"/>
                  </a:lnTo>
                  <a:cubicBezTo>
                    <a:pt x="19683" y="3057"/>
                    <a:pt x="19732" y="2817"/>
                    <a:pt x="19789" y="2596"/>
                  </a:cubicBezTo>
                  <a:cubicBezTo>
                    <a:pt x="19988" y="2362"/>
                    <a:pt x="20103" y="2070"/>
                    <a:pt x="20120" y="1765"/>
                  </a:cubicBezTo>
                  <a:cubicBezTo>
                    <a:pt x="20181" y="1598"/>
                    <a:pt x="20208" y="1421"/>
                    <a:pt x="20199" y="1242"/>
                  </a:cubicBezTo>
                  <a:cubicBezTo>
                    <a:pt x="20186" y="997"/>
                    <a:pt x="20104" y="762"/>
                    <a:pt x="19965" y="561"/>
                  </a:cubicBezTo>
                  <a:cubicBezTo>
                    <a:pt x="19719" y="211"/>
                    <a:pt x="19317" y="1"/>
                    <a:pt x="18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525060" y="-67978"/>
              <a:ext cx="1113253" cy="1178170"/>
            </a:xfrm>
            <a:custGeom>
              <a:avLst/>
              <a:gdLst/>
              <a:ahLst/>
              <a:cxnLst/>
              <a:rect l="l" t="t" r="r" b="b"/>
              <a:pathLst>
                <a:path w="27987" h="29619" extrusionOk="0">
                  <a:moveTo>
                    <a:pt x="17568" y="1"/>
                  </a:moveTo>
                  <a:cubicBezTo>
                    <a:pt x="15399" y="359"/>
                    <a:pt x="13376" y="1538"/>
                    <a:pt x="11995" y="3247"/>
                  </a:cubicBezTo>
                  <a:cubicBezTo>
                    <a:pt x="10612" y="4961"/>
                    <a:pt x="10039" y="7089"/>
                    <a:pt x="10144" y="9284"/>
                  </a:cubicBezTo>
                  <a:cubicBezTo>
                    <a:pt x="9861" y="9245"/>
                    <a:pt x="9578" y="9226"/>
                    <a:pt x="9295" y="9226"/>
                  </a:cubicBezTo>
                  <a:cubicBezTo>
                    <a:pt x="7496" y="9226"/>
                    <a:pt x="5721" y="9995"/>
                    <a:pt x="4273" y="11091"/>
                  </a:cubicBezTo>
                  <a:cubicBezTo>
                    <a:pt x="2598" y="12361"/>
                    <a:pt x="1289" y="14041"/>
                    <a:pt x="0" y="15702"/>
                  </a:cubicBezTo>
                  <a:cubicBezTo>
                    <a:pt x="2986" y="15167"/>
                    <a:pt x="5657" y="13973"/>
                    <a:pt x="8212" y="12335"/>
                  </a:cubicBezTo>
                  <a:lnTo>
                    <a:pt x="8212" y="12335"/>
                  </a:lnTo>
                  <a:cubicBezTo>
                    <a:pt x="5800" y="14291"/>
                    <a:pt x="3637" y="17095"/>
                    <a:pt x="3944" y="20187"/>
                  </a:cubicBezTo>
                  <a:cubicBezTo>
                    <a:pt x="4166" y="22421"/>
                    <a:pt x="5663" y="24503"/>
                    <a:pt x="5331" y="26722"/>
                  </a:cubicBezTo>
                  <a:cubicBezTo>
                    <a:pt x="7557" y="25244"/>
                    <a:pt x="9072" y="22739"/>
                    <a:pt x="9348" y="20079"/>
                  </a:cubicBezTo>
                  <a:cubicBezTo>
                    <a:pt x="9449" y="19107"/>
                    <a:pt x="9392" y="18127"/>
                    <a:pt x="9407" y="17150"/>
                  </a:cubicBezTo>
                  <a:cubicBezTo>
                    <a:pt x="9414" y="16710"/>
                    <a:pt x="9638" y="16120"/>
                    <a:pt x="10016" y="16120"/>
                  </a:cubicBezTo>
                  <a:cubicBezTo>
                    <a:pt x="10060" y="16120"/>
                    <a:pt x="10107" y="16128"/>
                    <a:pt x="10155" y="16145"/>
                  </a:cubicBezTo>
                  <a:cubicBezTo>
                    <a:pt x="10283" y="16191"/>
                    <a:pt x="10378" y="16297"/>
                    <a:pt x="10457" y="16407"/>
                  </a:cubicBezTo>
                  <a:cubicBezTo>
                    <a:pt x="11015" y="17173"/>
                    <a:pt x="11068" y="18198"/>
                    <a:pt x="10958" y="19141"/>
                  </a:cubicBezTo>
                  <a:cubicBezTo>
                    <a:pt x="10851" y="20083"/>
                    <a:pt x="10606" y="21018"/>
                    <a:pt x="10651" y="21966"/>
                  </a:cubicBezTo>
                  <a:cubicBezTo>
                    <a:pt x="10779" y="24669"/>
                    <a:pt x="13215" y="26915"/>
                    <a:pt x="13115" y="29619"/>
                  </a:cubicBezTo>
                  <a:cubicBezTo>
                    <a:pt x="13938" y="27866"/>
                    <a:pt x="14729" y="26075"/>
                    <a:pt x="15112" y="24177"/>
                  </a:cubicBezTo>
                  <a:cubicBezTo>
                    <a:pt x="15498" y="22278"/>
                    <a:pt x="15451" y="20241"/>
                    <a:pt x="14644" y="18480"/>
                  </a:cubicBezTo>
                  <a:lnTo>
                    <a:pt x="14644" y="18480"/>
                  </a:lnTo>
                  <a:cubicBezTo>
                    <a:pt x="16356" y="20520"/>
                    <a:pt x="17184" y="23270"/>
                    <a:pt x="19214" y="24993"/>
                  </a:cubicBezTo>
                  <a:cubicBezTo>
                    <a:pt x="20729" y="26279"/>
                    <a:pt x="22758" y="26850"/>
                    <a:pt x="24229" y="28184"/>
                  </a:cubicBezTo>
                  <a:cubicBezTo>
                    <a:pt x="23985" y="25671"/>
                    <a:pt x="23727" y="23113"/>
                    <a:pt x="22741" y="20790"/>
                  </a:cubicBezTo>
                  <a:cubicBezTo>
                    <a:pt x="21754" y="18465"/>
                    <a:pt x="19905" y="16370"/>
                    <a:pt x="17463" y="15729"/>
                  </a:cubicBezTo>
                  <a:cubicBezTo>
                    <a:pt x="17266" y="15678"/>
                    <a:pt x="17363" y="15455"/>
                    <a:pt x="17431" y="15262"/>
                  </a:cubicBezTo>
                  <a:lnTo>
                    <a:pt x="17431" y="15262"/>
                  </a:lnTo>
                  <a:cubicBezTo>
                    <a:pt x="18689" y="15300"/>
                    <a:pt x="19874" y="15846"/>
                    <a:pt x="20986" y="16437"/>
                  </a:cubicBezTo>
                  <a:cubicBezTo>
                    <a:pt x="22097" y="17027"/>
                    <a:pt x="23202" y="17682"/>
                    <a:pt x="24428" y="17966"/>
                  </a:cubicBezTo>
                  <a:cubicBezTo>
                    <a:pt x="24798" y="18052"/>
                    <a:pt x="25184" y="18099"/>
                    <a:pt x="25569" y="18099"/>
                  </a:cubicBezTo>
                  <a:cubicBezTo>
                    <a:pt x="26460" y="18099"/>
                    <a:pt x="27341" y="17848"/>
                    <a:pt x="27986" y="17248"/>
                  </a:cubicBezTo>
                  <a:cubicBezTo>
                    <a:pt x="26942" y="16872"/>
                    <a:pt x="25997" y="16226"/>
                    <a:pt x="25266" y="15391"/>
                  </a:cubicBezTo>
                  <a:cubicBezTo>
                    <a:pt x="24846" y="14910"/>
                    <a:pt x="24497" y="14372"/>
                    <a:pt x="24077" y="13890"/>
                  </a:cubicBezTo>
                  <a:cubicBezTo>
                    <a:pt x="22818" y="12445"/>
                    <a:pt x="20909" y="11596"/>
                    <a:pt x="18995" y="11596"/>
                  </a:cubicBezTo>
                  <a:cubicBezTo>
                    <a:pt x="18754" y="11596"/>
                    <a:pt x="18512" y="11610"/>
                    <a:pt x="18272" y="11637"/>
                  </a:cubicBezTo>
                  <a:cubicBezTo>
                    <a:pt x="18201" y="11645"/>
                    <a:pt x="18125" y="11652"/>
                    <a:pt x="18050" y="11652"/>
                  </a:cubicBezTo>
                  <a:cubicBezTo>
                    <a:pt x="17859" y="11652"/>
                    <a:pt x="17674" y="11610"/>
                    <a:pt x="17596" y="11448"/>
                  </a:cubicBezTo>
                  <a:cubicBezTo>
                    <a:pt x="17595" y="11448"/>
                    <a:pt x="17594" y="11448"/>
                    <a:pt x="17593" y="11448"/>
                  </a:cubicBezTo>
                  <a:cubicBezTo>
                    <a:pt x="17437" y="11448"/>
                    <a:pt x="17520" y="11384"/>
                    <a:pt x="17588" y="11239"/>
                  </a:cubicBezTo>
                  <a:cubicBezTo>
                    <a:pt x="17656" y="11093"/>
                    <a:pt x="17814" y="11014"/>
                    <a:pt x="17963" y="10956"/>
                  </a:cubicBezTo>
                  <a:cubicBezTo>
                    <a:pt x="18584" y="10714"/>
                    <a:pt x="19255" y="10645"/>
                    <a:pt x="19909" y="10512"/>
                  </a:cubicBezTo>
                  <a:cubicBezTo>
                    <a:pt x="22415" y="10006"/>
                    <a:pt x="24711" y="8520"/>
                    <a:pt x="26201" y="6440"/>
                  </a:cubicBezTo>
                  <a:lnTo>
                    <a:pt x="26201" y="6440"/>
                  </a:lnTo>
                  <a:cubicBezTo>
                    <a:pt x="25578" y="6713"/>
                    <a:pt x="24898" y="6852"/>
                    <a:pt x="24218" y="6852"/>
                  </a:cubicBezTo>
                  <a:cubicBezTo>
                    <a:pt x="23773" y="6852"/>
                    <a:pt x="23329" y="6793"/>
                    <a:pt x="22901" y="6673"/>
                  </a:cubicBezTo>
                  <a:cubicBezTo>
                    <a:pt x="22379" y="6527"/>
                    <a:pt x="21885" y="6296"/>
                    <a:pt x="21372" y="6120"/>
                  </a:cubicBezTo>
                  <a:cubicBezTo>
                    <a:pt x="20607" y="5857"/>
                    <a:pt x="19801" y="5731"/>
                    <a:pt x="18993" y="5731"/>
                  </a:cubicBezTo>
                  <a:cubicBezTo>
                    <a:pt x="17180" y="5731"/>
                    <a:pt x="15359" y="6369"/>
                    <a:pt x="13972" y="7537"/>
                  </a:cubicBezTo>
                  <a:lnTo>
                    <a:pt x="13972" y="7537"/>
                  </a:lnTo>
                  <a:cubicBezTo>
                    <a:pt x="15366" y="6101"/>
                    <a:pt x="16494" y="4110"/>
                    <a:pt x="16922" y="2226"/>
                  </a:cubicBezTo>
                  <a:cubicBezTo>
                    <a:pt x="17094" y="1470"/>
                    <a:pt x="17187" y="677"/>
                    <a:pt x="17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" name="Google Shape;256;p15"/>
            <p:cNvGrpSpPr/>
            <p:nvPr/>
          </p:nvGrpSpPr>
          <p:grpSpPr>
            <a:xfrm>
              <a:off x="540334" y="-56125"/>
              <a:ext cx="1078419" cy="1134822"/>
              <a:chOff x="7703473" y="1149191"/>
              <a:chExt cx="2785894" cy="2931600"/>
            </a:xfrm>
          </p:grpSpPr>
          <p:sp>
            <p:nvSpPr>
              <p:cNvPr id="257" name="Google Shape;257;p15"/>
              <p:cNvSpPr/>
              <p:nvPr/>
            </p:nvSpPr>
            <p:spPr>
              <a:xfrm>
                <a:off x="7703473" y="1149191"/>
                <a:ext cx="2785894" cy="2931600"/>
              </a:xfrm>
              <a:custGeom>
                <a:avLst/>
                <a:gdLst/>
                <a:ahLst/>
                <a:cxnLst/>
                <a:rect l="l" t="t" r="r" b="b"/>
                <a:pathLst>
                  <a:path w="27112" h="28530" extrusionOk="0">
                    <a:moveTo>
                      <a:pt x="17016" y="0"/>
                    </a:moveTo>
                    <a:cubicBezTo>
                      <a:pt x="17003" y="0"/>
                      <a:pt x="16990" y="3"/>
                      <a:pt x="16976" y="10"/>
                    </a:cubicBezTo>
                    <a:cubicBezTo>
                      <a:pt x="16522" y="250"/>
                      <a:pt x="16088" y="530"/>
                      <a:pt x="15674" y="836"/>
                    </a:cubicBezTo>
                    <a:cubicBezTo>
                      <a:pt x="14540" y="1688"/>
                      <a:pt x="13585" y="2774"/>
                      <a:pt x="12870" y="3997"/>
                    </a:cubicBezTo>
                    <a:cubicBezTo>
                      <a:pt x="12256" y="5057"/>
                      <a:pt x="11818" y="6220"/>
                      <a:pt x="11604" y="7427"/>
                    </a:cubicBezTo>
                    <a:cubicBezTo>
                      <a:pt x="11524" y="7866"/>
                      <a:pt x="11486" y="8321"/>
                      <a:pt x="11441" y="8762"/>
                    </a:cubicBezTo>
                    <a:cubicBezTo>
                      <a:pt x="11397" y="9231"/>
                      <a:pt x="11324" y="9700"/>
                      <a:pt x="11168" y="10144"/>
                    </a:cubicBezTo>
                    <a:cubicBezTo>
                      <a:pt x="10737" y="9677"/>
                      <a:pt x="10301" y="9215"/>
                      <a:pt x="9859" y="8762"/>
                    </a:cubicBezTo>
                    <a:cubicBezTo>
                      <a:pt x="9653" y="8546"/>
                      <a:pt x="9451" y="8329"/>
                      <a:pt x="9249" y="8109"/>
                    </a:cubicBezTo>
                    <a:cubicBezTo>
                      <a:pt x="8690" y="7500"/>
                      <a:pt x="8006" y="6730"/>
                      <a:pt x="7450" y="6112"/>
                    </a:cubicBezTo>
                    <a:cubicBezTo>
                      <a:pt x="6846" y="5448"/>
                      <a:pt x="6237" y="4786"/>
                      <a:pt x="5581" y="4171"/>
                    </a:cubicBezTo>
                    <a:cubicBezTo>
                      <a:pt x="5570" y="4160"/>
                      <a:pt x="5556" y="4155"/>
                      <a:pt x="5542" y="4155"/>
                    </a:cubicBezTo>
                    <a:cubicBezTo>
                      <a:pt x="5528" y="4155"/>
                      <a:pt x="5514" y="4160"/>
                      <a:pt x="5502" y="4171"/>
                    </a:cubicBezTo>
                    <a:cubicBezTo>
                      <a:pt x="5480" y="4193"/>
                      <a:pt x="5479" y="4228"/>
                      <a:pt x="5500" y="4251"/>
                    </a:cubicBezTo>
                    <a:cubicBezTo>
                      <a:pt x="6321" y="5117"/>
                      <a:pt x="7087" y="6031"/>
                      <a:pt x="7869" y="6937"/>
                    </a:cubicBezTo>
                    <a:cubicBezTo>
                      <a:pt x="8454" y="7617"/>
                      <a:pt x="9046" y="8293"/>
                      <a:pt x="9665" y="8945"/>
                    </a:cubicBezTo>
                    <a:cubicBezTo>
                      <a:pt x="9974" y="9265"/>
                      <a:pt x="10280" y="9586"/>
                      <a:pt x="10585" y="9910"/>
                    </a:cubicBezTo>
                    <a:cubicBezTo>
                      <a:pt x="10543" y="9909"/>
                      <a:pt x="10501" y="9908"/>
                      <a:pt x="10459" y="9908"/>
                    </a:cubicBezTo>
                    <a:cubicBezTo>
                      <a:pt x="10345" y="9908"/>
                      <a:pt x="10231" y="9912"/>
                      <a:pt x="10118" y="9918"/>
                    </a:cubicBezTo>
                    <a:cubicBezTo>
                      <a:pt x="8834" y="10007"/>
                      <a:pt x="7595" y="10421"/>
                      <a:pt x="6419" y="10924"/>
                    </a:cubicBezTo>
                    <a:cubicBezTo>
                      <a:pt x="5715" y="11223"/>
                      <a:pt x="5011" y="11542"/>
                      <a:pt x="4349" y="11934"/>
                    </a:cubicBezTo>
                    <a:cubicBezTo>
                      <a:pt x="3233" y="12569"/>
                      <a:pt x="2355" y="13524"/>
                      <a:pt x="1341" y="14293"/>
                    </a:cubicBezTo>
                    <a:cubicBezTo>
                      <a:pt x="942" y="14596"/>
                      <a:pt x="513" y="14863"/>
                      <a:pt x="55" y="15067"/>
                    </a:cubicBezTo>
                    <a:cubicBezTo>
                      <a:pt x="19" y="15083"/>
                      <a:pt x="1" y="15126"/>
                      <a:pt x="14" y="15164"/>
                    </a:cubicBezTo>
                    <a:cubicBezTo>
                      <a:pt x="27" y="15196"/>
                      <a:pt x="56" y="15214"/>
                      <a:pt x="87" y="15214"/>
                    </a:cubicBezTo>
                    <a:cubicBezTo>
                      <a:pt x="96" y="15214"/>
                      <a:pt x="105" y="15213"/>
                      <a:pt x="114" y="15210"/>
                    </a:cubicBezTo>
                    <a:cubicBezTo>
                      <a:pt x="597" y="15025"/>
                      <a:pt x="1046" y="14759"/>
                      <a:pt x="1466" y="14464"/>
                    </a:cubicBezTo>
                    <a:cubicBezTo>
                      <a:pt x="1884" y="14166"/>
                      <a:pt x="2277" y="13835"/>
                      <a:pt x="2665" y="13508"/>
                    </a:cubicBezTo>
                    <a:cubicBezTo>
                      <a:pt x="3432" y="12843"/>
                      <a:pt x="4235" y="12250"/>
                      <a:pt x="5148" y="11806"/>
                    </a:cubicBezTo>
                    <a:cubicBezTo>
                      <a:pt x="6822" y="10996"/>
                      <a:pt x="8811" y="10093"/>
                      <a:pt x="10703" y="10093"/>
                    </a:cubicBezTo>
                    <a:cubicBezTo>
                      <a:pt x="10721" y="10093"/>
                      <a:pt x="10740" y="10093"/>
                      <a:pt x="10758" y="10093"/>
                    </a:cubicBezTo>
                    <a:cubicBezTo>
                      <a:pt x="10946" y="10294"/>
                      <a:pt x="11134" y="10496"/>
                      <a:pt x="11320" y="10700"/>
                    </a:cubicBezTo>
                    <a:cubicBezTo>
                      <a:pt x="11004" y="10774"/>
                      <a:pt x="10696" y="10882"/>
                      <a:pt x="10399" y="11010"/>
                    </a:cubicBezTo>
                    <a:cubicBezTo>
                      <a:pt x="9383" y="11460"/>
                      <a:pt x="8433" y="12163"/>
                      <a:pt x="7887" y="13147"/>
                    </a:cubicBezTo>
                    <a:cubicBezTo>
                      <a:pt x="7527" y="13798"/>
                      <a:pt x="7254" y="14471"/>
                      <a:pt x="6991" y="15164"/>
                    </a:cubicBezTo>
                    <a:cubicBezTo>
                      <a:pt x="6731" y="15858"/>
                      <a:pt x="6602" y="16606"/>
                      <a:pt x="6566" y="17343"/>
                    </a:cubicBezTo>
                    <a:cubicBezTo>
                      <a:pt x="6529" y="18079"/>
                      <a:pt x="6552" y="18811"/>
                      <a:pt x="6525" y="19534"/>
                    </a:cubicBezTo>
                    <a:cubicBezTo>
                      <a:pt x="6487" y="20621"/>
                      <a:pt x="6334" y="21706"/>
                      <a:pt x="6183" y="22785"/>
                    </a:cubicBezTo>
                    <a:cubicBezTo>
                      <a:pt x="6031" y="23837"/>
                      <a:pt x="5883" y="24971"/>
                      <a:pt x="5153" y="25793"/>
                    </a:cubicBezTo>
                    <a:cubicBezTo>
                      <a:pt x="5124" y="25823"/>
                      <a:pt x="5126" y="25872"/>
                      <a:pt x="5156" y="25901"/>
                    </a:cubicBezTo>
                    <a:cubicBezTo>
                      <a:pt x="5170" y="25915"/>
                      <a:pt x="5190" y="25921"/>
                      <a:pt x="5209" y="25921"/>
                    </a:cubicBezTo>
                    <a:cubicBezTo>
                      <a:pt x="5230" y="25921"/>
                      <a:pt x="5250" y="25914"/>
                      <a:pt x="5265" y="25898"/>
                    </a:cubicBezTo>
                    <a:cubicBezTo>
                      <a:pt x="5523" y="25628"/>
                      <a:pt x="5726" y="25303"/>
                      <a:pt x="5875" y="24962"/>
                    </a:cubicBezTo>
                    <a:cubicBezTo>
                      <a:pt x="6174" y="24281"/>
                      <a:pt x="6293" y="23544"/>
                      <a:pt x="6406" y="22818"/>
                    </a:cubicBezTo>
                    <a:cubicBezTo>
                      <a:pt x="6577" y="21732"/>
                      <a:pt x="6742" y="20647"/>
                      <a:pt x="6788" y="19544"/>
                    </a:cubicBezTo>
                    <a:cubicBezTo>
                      <a:pt x="6818" y="18809"/>
                      <a:pt x="6796" y="18079"/>
                      <a:pt x="6836" y="17359"/>
                    </a:cubicBezTo>
                    <a:cubicBezTo>
                      <a:pt x="6855" y="16999"/>
                      <a:pt x="6893" y="16640"/>
                      <a:pt x="6957" y="16288"/>
                    </a:cubicBezTo>
                    <a:cubicBezTo>
                      <a:pt x="7086" y="15579"/>
                      <a:pt x="7361" y="14909"/>
                      <a:pt x="7643" y="14245"/>
                    </a:cubicBezTo>
                    <a:cubicBezTo>
                      <a:pt x="7786" y="13911"/>
                      <a:pt x="7931" y="13582"/>
                      <a:pt x="8102" y="13268"/>
                    </a:cubicBezTo>
                    <a:cubicBezTo>
                      <a:pt x="8606" y="12323"/>
                      <a:pt x="9520" y="11641"/>
                      <a:pt x="10479" y="11189"/>
                    </a:cubicBezTo>
                    <a:cubicBezTo>
                      <a:pt x="10791" y="11046"/>
                      <a:pt x="11116" y="10926"/>
                      <a:pt x="11451" y="10844"/>
                    </a:cubicBezTo>
                    <a:cubicBezTo>
                      <a:pt x="11733" y="11152"/>
                      <a:pt x="12012" y="11462"/>
                      <a:pt x="12290" y="11775"/>
                    </a:cubicBezTo>
                    <a:cubicBezTo>
                      <a:pt x="12082" y="12249"/>
                      <a:pt x="11897" y="12733"/>
                      <a:pt x="11739" y="13226"/>
                    </a:cubicBezTo>
                    <a:cubicBezTo>
                      <a:pt x="11297" y="14607"/>
                      <a:pt x="11061" y="16094"/>
                      <a:pt x="11305" y="17538"/>
                    </a:cubicBezTo>
                    <a:cubicBezTo>
                      <a:pt x="11822" y="20514"/>
                      <a:pt x="13761" y="23271"/>
                      <a:pt x="13283" y="26377"/>
                    </a:cubicBezTo>
                    <a:cubicBezTo>
                      <a:pt x="13170" y="27080"/>
                      <a:pt x="12922" y="27757"/>
                      <a:pt x="12678" y="28427"/>
                    </a:cubicBezTo>
                    <a:cubicBezTo>
                      <a:pt x="12664" y="28466"/>
                      <a:pt x="12683" y="28509"/>
                      <a:pt x="12721" y="28524"/>
                    </a:cubicBezTo>
                    <a:cubicBezTo>
                      <a:pt x="12731" y="28527"/>
                      <a:pt x="12741" y="28529"/>
                      <a:pt x="12750" y="28529"/>
                    </a:cubicBezTo>
                    <a:cubicBezTo>
                      <a:pt x="12781" y="28529"/>
                      <a:pt x="12809" y="28512"/>
                      <a:pt x="12821" y="28482"/>
                    </a:cubicBezTo>
                    <a:cubicBezTo>
                      <a:pt x="12954" y="28149"/>
                      <a:pt x="13089" y="27813"/>
                      <a:pt x="13204" y="27468"/>
                    </a:cubicBezTo>
                    <a:cubicBezTo>
                      <a:pt x="14413" y="24202"/>
                      <a:pt x="12421" y="21122"/>
                      <a:pt x="11673" y="18015"/>
                    </a:cubicBezTo>
                    <a:cubicBezTo>
                      <a:pt x="11276" y="16455"/>
                      <a:pt x="11478" y="14815"/>
                      <a:pt x="11938" y="13288"/>
                    </a:cubicBezTo>
                    <a:cubicBezTo>
                      <a:pt x="12075" y="12824"/>
                      <a:pt x="12238" y="12369"/>
                      <a:pt x="12416" y="11918"/>
                    </a:cubicBezTo>
                    <a:cubicBezTo>
                      <a:pt x="13300" y="12921"/>
                      <a:pt x="14162" y="13944"/>
                      <a:pt x="14999" y="14984"/>
                    </a:cubicBezTo>
                    <a:cubicBezTo>
                      <a:pt x="16918" y="17365"/>
                      <a:pt x="18745" y="19828"/>
                      <a:pt x="20470" y="22357"/>
                    </a:cubicBezTo>
                    <a:cubicBezTo>
                      <a:pt x="21419" y="23782"/>
                      <a:pt x="22331" y="25247"/>
                      <a:pt x="23101" y="26778"/>
                    </a:cubicBezTo>
                    <a:cubicBezTo>
                      <a:pt x="23110" y="26798"/>
                      <a:pt x="23131" y="26810"/>
                      <a:pt x="23153" y="26810"/>
                    </a:cubicBezTo>
                    <a:cubicBezTo>
                      <a:pt x="23162" y="26810"/>
                      <a:pt x="23170" y="26808"/>
                      <a:pt x="23178" y="26804"/>
                    </a:cubicBezTo>
                    <a:cubicBezTo>
                      <a:pt x="23206" y="26790"/>
                      <a:pt x="23218" y="26755"/>
                      <a:pt x="23204" y="26728"/>
                    </a:cubicBezTo>
                    <a:cubicBezTo>
                      <a:pt x="22941" y="26201"/>
                      <a:pt x="22635" y="25661"/>
                      <a:pt x="22341" y="25151"/>
                    </a:cubicBezTo>
                    <a:cubicBezTo>
                      <a:pt x="20215" y="21542"/>
                      <a:pt x="17707" y="18176"/>
                      <a:pt x="15158" y="14858"/>
                    </a:cubicBezTo>
                    <a:cubicBezTo>
                      <a:pt x="14459" y="13962"/>
                      <a:pt x="13740" y="13080"/>
                      <a:pt x="13002" y="12215"/>
                    </a:cubicBezTo>
                    <a:cubicBezTo>
                      <a:pt x="13512" y="12079"/>
                      <a:pt x="14039" y="12013"/>
                      <a:pt x="14567" y="12013"/>
                    </a:cubicBezTo>
                    <a:cubicBezTo>
                      <a:pt x="14658" y="12013"/>
                      <a:pt x="14748" y="12015"/>
                      <a:pt x="14839" y="12019"/>
                    </a:cubicBezTo>
                    <a:cubicBezTo>
                      <a:pt x="17464" y="12124"/>
                      <a:pt x="19726" y="13660"/>
                      <a:pt x="21730" y="15224"/>
                    </a:cubicBezTo>
                    <a:cubicBezTo>
                      <a:pt x="22621" y="15907"/>
                      <a:pt x="23541" y="16713"/>
                      <a:pt x="24606" y="17108"/>
                    </a:cubicBezTo>
                    <a:cubicBezTo>
                      <a:pt x="25012" y="17257"/>
                      <a:pt x="25452" y="17347"/>
                      <a:pt x="25889" y="17347"/>
                    </a:cubicBezTo>
                    <a:cubicBezTo>
                      <a:pt x="26289" y="17347"/>
                      <a:pt x="26687" y="17271"/>
                      <a:pt x="27054" y="17097"/>
                    </a:cubicBezTo>
                    <a:cubicBezTo>
                      <a:pt x="27095" y="17081"/>
                      <a:pt x="27112" y="17037"/>
                      <a:pt x="27095" y="16999"/>
                    </a:cubicBezTo>
                    <a:cubicBezTo>
                      <a:pt x="27082" y="16970"/>
                      <a:pt x="27054" y="16952"/>
                      <a:pt x="27024" y="16952"/>
                    </a:cubicBezTo>
                    <a:cubicBezTo>
                      <a:pt x="27014" y="16952"/>
                      <a:pt x="27004" y="16954"/>
                      <a:pt x="26994" y="16958"/>
                    </a:cubicBezTo>
                    <a:cubicBezTo>
                      <a:pt x="26848" y="17020"/>
                      <a:pt x="26697" y="17069"/>
                      <a:pt x="26544" y="17102"/>
                    </a:cubicBezTo>
                    <a:cubicBezTo>
                      <a:pt x="26390" y="17136"/>
                      <a:pt x="26233" y="17154"/>
                      <a:pt x="26075" y="17160"/>
                    </a:cubicBezTo>
                    <a:cubicBezTo>
                      <a:pt x="26042" y="17161"/>
                      <a:pt x="26008" y="17162"/>
                      <a:pt x="25975" y="17162"/>
                    </a:cubicBezTo>
                    <a:cubicBezTo>
                      <a:pt x="25691" y="17162"/>
                      <a:pt x="25410" y="17122"/>
                      <a:pt x="25136" y="17052"/>
                    </a:cubicBezTo>
                    <a:cubicBezTo>
                      <a:pt x="23892" y="16733"/>
                      <a:pt x="22887" y="15787"/>
                      <a:pt x="21893" y="15020"/>
                    </a:cubicBezTo>
                    <a:cubicBezTo>
                      <a:pt x="19854" y="13403"/>
                      <a:pt x="17537" y="11861"/>
                      <a:pt x="14848" y="11800"/>
                    </a:cubicBezTo>
                    <a:cubicBezTo>
                      <a:pt x="14819" y="11800"/>
                      <a:pt x="14790" y="11800"/>
                      <a:pt x="14761" y="11800"/>
                    </a:cubicBezTo>
                    <a:cubicBezTo>
                      <a:pt x="14294" y="11800"/>
                      <a:pt x="13826" y="11840"/>
                      <a:pt x="13371" y="11944"/>
                    </a:cubicBezTo>
                    <a:cubicBezTo>
                      <a:pt x="13209" y="11977"/>
                      <a:pt x="13051" y="12027"/>
                      <a:pt x="12891" y="12073"/>
                    </a:cubicBezTo>
                    <a:cubicBezTo>
                      <a:pt x="12889" y="12074"/>
                      <a:pt x="12886" y="12074"/>
                      <a:pt x="12884" y="12075"/>
                    </a:cubicBezTo>
                    <a:cubicBezTo>
                      <a:pt x="12586" y="11728"/>
                      <a:pt x="12284" y="11382"/>
                      <a:pt x="11980" y="11040"/>
                    </a:cubicBezTo>
                    <a:cubicBezTo>
                      <a:pt x="12006" y="11029"/>
                      <a:pt x="12030" y="11019"/>
                      <a:pt x="12056" y="11007"/>
                    </a:cubicBezTo>
                    <a:cubicBezTo>
                      <a:pt x="12190" y="10947"/>
                      <a:pt x="12524" y="10697"/>
                      <a:pt x="12638" y="10620"/>
                    </a:cubicBezTo>
                    <a:cubicBezTo>
                      <a:pt x="14109" y="9596"/>
                      <a:pt x="15666" y="8551"/>
                      <a:pt x="17475" y="8293"/>
                    </a:cubicBezTo>
                    <a:cubicBezTo>
                      <a:pt x="18382" y="8167"/>
                      <a:pt x="19282" y="8237"/>
                      <a:pt x="20201" y="8171"/>
                    </a:cubicBezTo>
                    <a:cubicBezTo>
                      <a:pt x="22040" y="8042"/>
                      <a:pt x="23850" y="7460"/>
                      <a:pt x="25410" y="6478"/>
                    </a:cubicBezTo>
                    <a:cubicBezTo>
                      <a:pt x="25445" y="6456"/>
                      <a:pt x="25457" y="6412"/>
                      <a:pt x="25437" y="6375"/>
                    </a:cubicBezTo>
                    <a:cubicBezTo>
                      <a:pt x="25422" y="6350"/>
                      <a:pt x="25396" y="6336"/>
                      <a:pt x="25369" y="6336"/>
                    </a:cubicBezTo>
                    <a:cubicBezTo>
                      <a:pt x="25356" y="6336"/>
                      <a:pt x="25343" y="6339"/>
                      <a:pt x="25332" y="6346"/>
                    </a:cubicBezTo>
                    <a:cubicBezTo>
                      <a:pt x="25070" y="6497"/>
                      <a:pt x="24802" y="6639"/>
                      <a:pt x="24531" y="6771"/>
                    </a:cubicBezTo>
                    <a:cubicBezTo>
                      <a:pt x="23173" y="7427"/>
                      <a:pt x="21688" y="7820"/>
                      <a:pt x="20185" y="7911"/>
                    </a:cubicBezTo>
                    <a:cubicBezTo>
                      <a:pt x="18976" y="7978"/>
                      <a:pt x="17709" y="7854"/>
                      <a:pt x="16529" y="8224"/>
                    </a:cubicBezTo>
                    <a:cubicBezTo>
                      <a:pt x="14895" y="8705"/>
                      <a:pt x="13505" y="9727"/>
                      <a:pt x="12156" y="10729"/>
                    </a:cubicBezTo>
                    <a:cubicBezTo>
                      <a:pt x="12060" y="10804"/>
                      <a:pt x="11966" y="10858"/>
                      <a:pt x="11857" y="10900"/>
                    </a:cubicBezTo>
                    <a:cubicBezTo>
                      <a:pt x="11670" y="10690"/>
                      <a:pt x="11481" y="10480"/>
                      <a:pt x="11289" y="10273"/>
                    </a:cubicBezTo>
                    <a:cubicBezTo>
                      <a:pt x="11374" y="10069"/>
                      <a:pt x="11445" y="9858"/>
                      <a:pt x="11498" y="9644"/>
                    </a:cubicBezTo>
                    <a:cubicBezTo>
                      <a:pt x="11646" y="9052"/>
                      <a:pt x="11680" y="8441"/>
                      <a:pt x="11775" y="7844"/>
                    </a:cubicBezTo>
                    <a:cubicBezTo>
                      <a:pt x="11843" y="7410"/>
                      <a:pt x="11941" y="6977"/>
                      <a:pt x="12062" y="6555"/>
                    </a:cubicBezTo>
                    <a:cubicBezTo>
                      <a:pt x="12644" y="4559"/>
                      <a:pt x="13814" y="2745"/>
                      <a:pt x="15372" y="1373"/>
                    </a:cubicBezTo>
                    <a:cubicBezTo>
                      <a:pt x="15893" y="916"/>
                      <a:pt x="16459" y="507"/>
                      <a:pt x="17058" y="157"/>
                    </a:cubicBezTo>
                    <a:cubicBezTo>
                      <a:pt x="17141" y="101"/>
                      <a:pt x="17089" y="0"/>
                      <a:pt x="17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9272137" y="2439491"/>
                <a:ext cx="69873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40" extrusionOk="0">
                    <a:moveTo>
                      <a:pt x="102" y="0"/>
                    </a:moveTo>
                    <a:cubicBezTo>
                      <a:pt x="92" y="0"/>
                      <a:pt x="82" y="2"/>
                      <a:pt x="72" y="6"/>
                    </a:cubicBezTo>
                    <a:cubicBezTo>
                      <a:pt x="24" y="23"/>
                      <a:pt x="0" y="74"/>
                      <a:pt x="17" y="121"/>
                    </a:cubicBezTo>
                    <a:cubicBezTo>
                      <a:pt x="80" y="286"/>
                      <a:pt x="192" y="422"/>
                      <a:pt x="325" y="535"/>
                    </a:cubicBezTo>
                    <a:cubicBezTo>
                      <a:pt x="370" y="572"/>
                      <a:pt x="417" y="606"/>
                      <a:pt x="474" y="631"/>
                    </a:cubicBezTo>
                    <a:cubicBezTo>
                      <a:pt x="486" y="636"/>
                      <a:pt x="499" y="639"/>
                      <a:pt x="512" y="639"/>
                    </a:cubicBezTo>
                    <a:cubicBezTo>
                      <a:pt x="524" y="639"/>
                      <a:pt x="536" y="637"/>
                      <a:pt x="547" y="633"/>
                    </a:cubicBezTo>
                    <a:cubicBezTo>
                      <a:pt x="680" y="578"/>
                      <a:pt x="575" y="427"/>
                      <a:pt x="524" y="351"/>
                    </a:cubicBezTo>
                    <a:cubicBezTo>
                      <a:pt x="422" y="210"/>
                      <a:pt x="297" y="86"/>
                      <a:pt x="139" y="8"/>
                    </a:cubicBezTo>
                    <a:cubicBezTo>
                      <a:pt x="127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9216752" y="2461686"/>
                <a:ext cx="53535" cy="5980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82" extrusionOk="0">
                    <a:moveTo>
                      <a:pt x="107" y="0"/>
                    </a:moveTo>
                    <a:cubicBezTo>
                      <a:pt x="52" y="0"/>
                      <a:pt x="0" y="53"/>
                      <a:pt x="14" y="111"/>
                    </a:cubicBezTo>
                    <a:cubicBezTo>
                      <a:pt x="24" y="164"/>
                      <a:pt x="43" y="210"/>
                      <a:pt x="64" y="254"/>
                    </a:cubicBezTo>
                    <a:cubicBezTo>
                      <a:pt x="134" y="384"/>
                      <a:pt x="227" y="503"/>
                      <a:pt x="363" y="571"/>
                    </a:cubicBezTo>
                    <a:cubicBezTo>
                      <a:pt x="376" y="578"/>
                      <a:pt x="391" y="581"/>
                      <a:pt x="405" y="581"/>
                    </a:cubicBezTo>
                    <a:cubicBezTo>
                      <a:pt x="465" y="581"/>
                      <a:pt x="521" y="523"/>
                      <a:pt x="506" y="459"/>
                    </a:cubicBezTo>
                    <a:cubicBezTo>
                      <a:pt x="495" y="406"/>
                      <a:pt x="476" y="361"/>
                      <a:pt x="452" y="317"/>
                    </a:cubicBezTo>
                    <a:cubicBezTo>
                      <a:pt x="380" y="189"/>
                      <a:pt x="280" y="76"/>
                      <a:pt x="145" y="9"/>
                    </a:cubicBezTo>
                    <a:cubicBezTo>
                      <a:pt x="133" y="3"/>
                      <a:pt x="120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8829981" y="2322967"/>
                <a:ext cx="46034" cy="4284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17" extrusionOk="0">
                    <a:moveTo>
                      <a:pt x="112" y="0"/>
                    </a:moveTo>
                    <a:cubicBezTo>
                      <a:pt x="53" y="0"/>
                      <a:pt x="1" y="54"/>
                      <a:pt x="10" y="116"/>
                    </a:cubicBezTo>
                    <a:cubicBezTo>
                      <a:pt x="25" y="224"/>
                      <a:pt x="87" y="311"/>
                      <a:pt x="173" y="372"/>
                    </a:cubicBezTo>
                    <a:cubicBezTo>
                      <a:pt x="218" y="403"/>
                      <a:pt x="260" y="417"/>
                      <a:pt x="296" y="417"/>
                    </a:cubicBezTo>
                    <a:cubicBezTo>
                      <a:pt x="394" y="417"/>
                      <a:pt x="447" y="315"/>
                      <a:pt x="373" y="188"/>
                    </a:cubicBezTo>
                    <a:cubicBezTo>
                      <a:pt x="319" y="96"/>
                      <a:pt x="238" y="26"/>
                      <a:pt x="131" y="2"/>
                    </a:cubicBezTo>
                    <a:cubicBezTo>
                      <a:pt x="125" y="1"/>
                      <a:pt x="118" y="0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8776753" y="2352149"/>
                <a:ext cx="47062" cy="4767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64" extrusionOk="0">
                    <a:moveTo>
                      <a:pt x="108" y="0"/>
                    </a:moveTo>
                    <a:cubicBezTo>
                      <a:pt x="52" y="0"/>
                      <a:pt x="1" y="51"/>
                      <a:pt x="9" y="110"/>
                    </a:cubicBezTo>
                    <a:cubicBezTo>
                      <a:pt x="24" y="230"/>
                      <a:pt x="91" y="326"/>
                      <a:pt x="181" y="401"/>
                    </a:cubicBezTo>
                    <a:cubicBezTo>
                      <a:pt x="219" y="429"/>
                      <a:pt x="269" y="463"/>
                      <a:pt x="322" y="463"/>
                    </a:cubicBezTo>
                    <a:cubicBezTo>
                      <a:pt x="325" y="463"/>
                      <a:pt x="328" y="463"/>
                      <a:pt x="331" y="463"/>
                    </a:cubicBezTo>
                    <a:cubicBezTo>
                      <a:pt x="457" y="442"/>
                      <a:pt x="437" y="312"/>
                      <a:pt x="391" y="230"/>
                    </a:cubicBezTo>
                    <a:cubicBezTo>
                      <a:pt x="334" y="127"/>
                      <a:pt x="250" y="43"/>
                      <a:pt x="138" y="5"/>
                    </a:cubicBezTo>
                    <a:cubicBezTo>
                      <a:pt x="128" y="2"/>
                      <a:pt x="11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8951951" y="1947190"/>
                <a:ext cx="63092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508" extrusionOk="0">
                    <a:moveTo>
                      <a:pt x="115" y="1"/>
                    </a:moveTo>
                    <a:cubicBezTo>
                      <a:pt x="53" y="1"/>
                      <a:pt x="1" y="71"/>
                      <a:pt x="29" y="130"/>
                    </a:cubicBezTo>
                    <a:cubicBezTo>
                      <a:pt x="50" y="181"/>
                      <a:pt x="79" y="222"/>
                      <a:pt x="109" y="259"/>
                    </a:cubicBezTo>
                    <a:cubicBezTo>
                      <a:pt x="205" y="372"/>
                      <a:pt x="319" y="466"/>
                      <a:pt x="466" y="504"/>
                    </a:cubicBezTo>
                    <a:cubicBezTo>
                      <a:pt x="475" y="506"/>
                      <a:pt x="483" y="508"/>
                      <a:pt x="491" y="508"/>
                    </a:cubicBezTo>
                    <a:cubicBezTo>
                      <a:pt x="559" y="508"/>
                      <a:pt x="614" y="431"/>
                      <a:pt x="582" y="365"/>
                    </a:cubicBezTo>
                    <a:cubicBezTo>
                      <a:pt x="561" y="316"/>
                      <a:pt x="532" y="276"/>
                      <a:pt x="500" y="239"/>
                    </a:cubicBezTo>
                    <a:cubicBezTo>
                      <a:pt x="402" y="129"/>
                      <a:pt x="281" y="41"/>
                      <a:pt x="135" y="3"/>
                    </a:cubicBezTo>
                    <a:cubicBezTo>
                      <a:pt x="129" y="1"/>
                      <a:pt x="122" y="1"/>
                      <a:pt x="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8942806" y="1999390"/>
                <a:ext cx="47165" cy="43671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25" extrusionOk="0">
                    <a:moveTo>
                      <a:pt x="113" y="1"/>
                    </a:moveTo>
                    <a:cubicBezTo>
                      <a:pt x="52" y="1"/>
                      <a:pt x="1" y="61"/>
                      <a:pt x="14" y="121"/>
                    </a:cubicBezTo>
                    <a:cubicBezTo>
                      <a:pt x="51" y="267"/>
                      <a:pt x="168" y="390"/>
                      <a:pt x="317" y="423"/>
                    </a:cubicBezTo>
                    <a:cubicBezTo>
                      <a:pt x="323" y="424"/>
                      <a:pt x="329" y="424"/>
                      <a:pt x="335" y="424"/>
                    </a:cubicBezTo>
                    <a:cubicBezTo>
                      <a:pt x="402" y="424"/>
                      <a:pt x="458" y="360"/>
                      <a:pt x="443" y="291"/>
                    </a:cubicBezTo>
                    <a:cubicBezTo>
                      <a:pt x="433" y="248"/>
                      <a:pt x="417" y="216"/>
                      <a:pt x="397" y="184"/>
                    </a:cubicBezTo>
                    <a:cubicBezTo>
                      <a:pt x="334" y="94"/>
                      <a:pt x="243" y="24"/>
                      <a:pt x="130" y="2"/>
                    </a:cubicBezTo>
                    <a:cubicBezTo>
                      <a:pt x="124" y="1"/>
                      <a:pt x="118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8558501" y="2095466"/>
                <a:ext cx="36478" cy="4819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469" extrusionOk="0">
                    <a:moveTo>
                      <a:pt x="127" y="1"/>
                    </a:moveTo>
                    <a:cubicBezTo>
                      <a:pt x="81" y="1"/>
                      <a:pt x="36" y="32"/>
                      <a:pt x="26" y="81"/>
                    </a:cubicBezTo>
                    <a:cubicBezTo>
                      <a:pt x="0" y="223"/>
                      <a:pt x="56" y="372"/>
                      <a:pt x="178" y="452"/>
                    </a:cubicBezTo>
                    <a:cubicBezTo>
                      <a:pt x="196" y="463"/>
                      <a:pt x="216" y="469"/>
                      <a:pt x="236" y="469"/>
                    </a:cubicBezTo>
                    <a:cubicBezTo>
                      <a:pt x="286" y="469"/>
                      <a:pt x="334" y="434"/>
                      <a:pt x="345" y="381"/>
                    </a:cubicBezTo>
                    <a:cubicBezTo>
                      <a:pt x="354" y="340"/>
                      <a:pt x="351" y="305"/>
                      <a:pt x="346" y="271"/>
                    </a:cubicBezTo>
                    <a:cubicBezTo>
                      <a:pt x="325" y="167"/>
                      <a:pt x="271" y="74"/>
                      <a:pt x="178" y="15"/>
                    </a:cubicBezTo>
                    <a:cubicBezTo>
                      <a:pt x="162" y="5"/>
                      <a:pt x="145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8506918" y="2115195"/>
                <a:ext cx="39663" cy="56104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46" extrusionOk="0">
                    <a:moveTo>
                      <a:pt x="102" y="1"/>
                    </a:moveTo>
                    <a:cubicBezTo>
                      <a:pt x="54" y="1"/>
                      <a:pt x="7" y="37"/>
                      <a:pt x="4" y="90"/>
                    </a:cubicBezTo>
                    <a:cubicBezTo>
                      <a:pt x="0" y="137"/>
                      <a:pt x="7" y="180"/>
                      <a:pt x="16" y="222"/>
                    </a:cubicBezTo>
                    <a:cubicBezTo>
                      <a:pt x="48" y="346"/>
                      <a:pt x="113" y="462"/>
                      <a:pt x="227" y="532"/>
                    </a:cubicBezTo>
                    <a:cubicBezTo>
                      <a:pt x="243" y="541"/>
                      <a:pt x="261" y="546"/>
                      <a:pt x="278" y="546"/>
                    </a:cubicBezTo>
                    <a:cubicBezTo>
                      <a:pt x="332" y="546"/>
                      <a:pt x="385" y="502"/>
                      <a:pt x="385" y="443"/>
                    </a:cubicBezTo>
                    <a:cubicBezTo>
                      <a:pt x="386" y="395"/>
                      <a:pt x="376" y="353"/>
                      <a:pt x="365" y="314"/>
                    </a:cubicBezTo>
                    <a:cubicBezTo>
                      <a:pt x="324" y="196"/>
                      <a:pt x="259" y="91"/>
                      <a:pt x="154" y="17"/>
                    </a:cubicBezTo>
                    <a:cubicBezTo>
                      <a:pt x="138" y="6"/>
                      <a:pt x="120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9389381" y="2053439"/>
                <a:ext cx="40383" cy="43774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26" extrusionOk="0">
                    <a:moveTo>
                      <a:pt x="111" y="0"/>
                    </a:moveTo>
                    <a:cubicBezTo>
                      <a:pt x="59" y="0"/>
                      <a:pt x="10" y="42"/>
                      <a:pt x="6" y="97"/>
                    </a:cubicBezTo>
                    <a:cubicBezTo>
                      <a:pt x="1" y="202"/>
                      <a:pt x="46" y="296"/>
                      <a:pt x="120" y="365"/>
                    </a:cubicBezTo>
                    <a:cubicBezTo>
                      <a:pt x="163" y="407"/>
                      <a:pt x="209" y="425"/>
                      <a:pt x="248" y="425"/>
                    </a:cubicBezTo>
                    <a:cubicBezTo>
                      <a:pt x="334" y="425"/>
                      <a:pt x="392" y="340"/>
                      <a:pt x="347" y="217"/>
                    </a:cubicBezTo>
                    <a:cubicBezTo>
                      <a:pt x="311" y="122"/>
                      <a:pt x="244" y="45"/>
                      <a:pt x="146" y="7"/>
                    </a:cubicBezTo>
                    <a:cubicBezTo>
                      <a:pt x="134" y="2"/>
                      <a:pt x="123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9342936" y="2072346"/>
                <a:ext cx="38533" cy="4922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479" extrusionOk="0">
                    <a:moveTo>
                      <a:pt x="103" y="1"/>
                    </a:moveTo>
                    <a:cubicBezTo>
                      <a:pt x="52" y="1"/>
                      <a:pt x="3" y="40"/>
                      <a:pt x="1" y="96"/>
                    </a:cubicBezTo>
                    <a:cubicBezTo>
                      <a:pt x="0" y="247"/>
                      <a:pt x="80" y="397"/>
                      <a:pt x="216" y="469"/>
                    </a:cubicBezTo>
                    <a:cubicBezTo>
                      <a:pt x="230" y="476"/>
                      <a:pt x="245" y="479"/>
                      <a:pt x="260" y="479"/>
                    </a:cubicBezTo>
                    <a:cubicBezTo>
                      <a:pt x="316" y="479"/>
                      <a:pt x="369" y="435"/>
                      <a:pt x="371" y="375"/>
                    </a:cubicBezTo>
                    <a:cubicBezTo>
                      <a:pt x="374" y="332"/>
                      <a:pt x="367" y="295"/>
                      <a:pt x="354" y="260"/>
                    </a:cubicBezTo>
                    <a:cubicBezTo>
                      <a:pt x="317" y="154"/>
                      <a:pt x="249" y="61"/>
                      <a:pt x="144" y="10"/>
                    </a:cubicBezTo>
                    <a:cubicBezTo>
                      <a:pt x="131" y="4"/>
                      <a:pt x="117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8929037" y="2691961"/>
                <a:ext cx="41821" cy="50042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7" extrusionOk="0">
                    <a:moveTo>
                      <a:pt x="101" y="1"/>
                    </a:moveTo>
                    <a:cubicBezTo>
                      <a:pt x="50" y="1"/>
                      <a:pt x="1" y="43"/>
                      <a:pt x="1" y="98"/>
                    </a:cubicBezTo>
                    <a:cubicBezTo>
                      <a:pt x="0" y="144"/>
                      <a:pt x="11" y="184"/>
                      <a:pt x="23" y="222"/>
                    </a:cubicBezTo>
                    <a:cubicBezTo>
                      <a:pt x="67" y="334"/>
                      <a:pt x="142" y="434"/>
                      <a:pt x="258" y="480"/>
                    </a:cubicBezTo>
                    <a:cubicBezTo>
                      <a:pt x="269" y="485"/>
                      <a:pt x="281" y="487"/>
                      <a:pt x="292" y="487"/>
                    </a:cubicBezTo>
                    <a:cubicBezTo>
                      <a:pt x="352" y="487"/>
                      <a:pt x="407" y="434"/>
                      <a:pt x="400" y="370"/>
                    </a:cubicBezTo>
                    <a:cubicBezTo>
                      <a:pt x="398" y="326"/>
                      <a:pt x="385" y="289"/>
                      <a:pt x="370" y="253"/>
                    </a:cubicBezTo>
                    <a:cubicBezTo>
                      <a:pt x="322" y="149"/>
                      <a:pt x="248" y="63"/>
                      <a:pt x="143" y="11"/>
                    </a:cubicBezTo>
                    <a:cubicBezTo>
                      <a:pt x="130" y="4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8911671" y="2750326"/>
                <a:ext cx="37608" cy="4428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31" extrusionOk="0">
                    <a:moveTo>
                      <a:pt x="104" y="0"/>
                    </a:moveTo>
                    <a:cubicBezTo>
                      <a:pt x="50" y="0"/>
                      <a:pt x="1" y="43"/>
                      <a:pt x="0" y="100"/>
                    </a:cubicBezTo>
                    <a:cubicBezTo>
                      <a:pt x="1" y="241"/>
                      <a:pt x="81" y="373"/>
                      <a:pt x="215" y="425"/>
                    </a:cubicBezTo>
                    <a:cubicBezTo>
                      <a:pt x="227" y="429"/>
                      <a:pt x="239" y="431"/>
                      <a:pt x="250" y="431"/>
                    </a:cubicBezTo>
                    <a:cubicBezTo>
                      <a:pt x="308" y="431"/>
                      <a:pt x="363" y="383"/>
                      <a:pt x="365" y="321"/>
                    </a:cubicBezTo>
                    <a:cubicBezTo>
                      <a:pt x="366" y="280"/>
                      <a:pt x="358" y="247"/>
                      <a:pt x="347" y="216"/>
                    </a:cubicBezTo>
                    <a:cubicBezTo>
                      <a:pt x="307" y="120"/>
                      <a:pt x="238" y="41"/>
                      <a:pt x="137" y="6"/>
                    </a:cubicBezTo>
                    <a:cubicBezTo>
                      <a:pt x="126" y="2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87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"/>
          <p:cNvSpPr txBox="1">
            <a:spLocks noGrp="1"/>
          </p:cNvSpPr>
          <p:nvPr>
            <p:ph type="title"/>
          </p:nvPr>
        </p:nvSpPr>
        <p:spPr>
          <a:xfrm>
            <a:off x="717750" y="279150"/>
            <a:ext cx="7708500" cy="619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>
                    <a:lumMod val="50000"/>
                  </a:schemeClr>
                </a:solidFill>
              </a:rPr>
              <a:t>Metode Penelitian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5" name="Google Shape;275;p16"/>
          <p:cNvSpPr txBox="1">
            <a:spLocks noGrp="1"/>
          </p:cNvSpPr>
          <p:nvPr>
            <p:ph type="body" idx="1"/>
          </p:nvPr>
        </p:nvSpPr>
        <p:spPr>
          <a:xfrm>
            <a:off x="472569" y="952500"/>
            <a:ext cx="8198863" cy="3903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Penelitian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ini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menggunakan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pendekatan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kuantitatif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metode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survei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mengumpulkan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preferensi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prioritas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konsumen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dalam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memilih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handphone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menggunakan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Analytical Hierarchy Process (AHP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).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Prosedur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Penelitian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marL="538163" indent="-1778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Pengumpulan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data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seperti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Urutan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Random Index (RI)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Ordo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Matriks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(N) 1-10.</a:t>
            </a:r>
          </a:p>
          <a:p>
            <a:pPr marL="538163" lvl="0" indent="-1778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preferensi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handphone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seperti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harga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CPU,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kamera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fitur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lainya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538163" indent="-1778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Frekuensi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Kepentingan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Kriteria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Analisis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Data: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005238"/>
              </p:ext>
            </p:extLst>
          </p:nvPr>
        </p:nvGraphicFramePr>
        <p:xfrm>
          <a:off x="812626" y="3582041"/>
          <a:ext cx="7335692" cy="1234440"/>
        </p:xfrm>
        <a:graphic>
          <a:graphicData uri="http://schemas.openxmlformats.org/drawingml/2006/table">
            <a:tbl>
              <a:tblPr firstRow="1" bandRow="1">
                <a:tableStyleId>{CCE32371-A0C0-4D1C-B0D8-55F4E22187BD}</a:tableStyleId>
              </a:tblPr>
              <a:tblGrid>
                <a:gridCol w="4069403"/>
                <a:gridCol w="3266289"/>
              </a:tblGrid>
              <a:tr h="360000">
                <a:tc>
                  <a:txBody>
                    <a:bodyPr/>
                    <a:lstStyle/>
                    <a:p>
                      <a:pPr marL="176213" indent="-176213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Menentukan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frekuensi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kepentingan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kriteria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Quicksand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6213" lvl="0" indent="-176213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Matriks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perbandingan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alternatif</a:t>
                      </a:r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Quicksand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176213" lvl="0" indent="-176213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Matriks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perbandingan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kreteria</a:t>
                      </a:r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Quicksand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6213" lvl="0" indent="-176213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Peringkat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handphone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Quicksand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176213" indent="-176213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Menentukan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frekuensi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kepentingan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Quicksand" panose="020B0604020202020204" charset="0"/>
                        </a:rPr>
                        <a:t>alternatif</a:t>
                      </a:r>
                      <a:endParaRPr lang="en-US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Quicksand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Quicksand" panose="020B060402020202020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00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"/>
          <p:cNvSpPr txBox="1">
            <a:spLocks noGrp="1"/>
          </p:cNvSpPr>
          <p:nvPr>
            <p:ph type="title"/>
          </p:nvPr>
        </p:nvSpPr>
        <p:spPr>
          <a:xfrm>
            <a:off x="717749" y="215650"/>
            <a:ext cx="7708500" cy="619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>
                    <a:lumMod val="50000"/>
                  </a:schemeClr>
                </a:solidFill>
              </a:rPr>
              <a:t>Hasil dan Pembahasan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5" name="Google Shape;275;p16"/>
          <p:cNvSpPr txBox="1">
            <a:spLocks noGrp="1"/>
          </p:cNvSpPr>
          <p:nvPr>
            <p:ph type="body" idx="1"/>
          </p:nvPr>
        </p:nvSpPr>
        <p:spPr>
          <a:xfrm>
            <a:off x="472567" y="771658"/>
            <a:ext cx="8198863" cy="4117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Prosedur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Penelitian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Urutan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Random Index (RI)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Ordo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Matriks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(N) 1-10.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RI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adalah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Random Index,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merupakan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nilai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rata-rata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dari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indeks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konsistensi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acak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matriks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Nilai-nilai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RI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ini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diperoleh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dari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penelitian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empiris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oleh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Saaty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menunjukkan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rata-rata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tingkat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konsistensi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acak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diharapkan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matriks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dari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ukuran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berbeda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Singkatnya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nilai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RI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digunakan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mengukur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konsistensi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sebuah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perbandingan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jika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hasil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akhirnya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(CR) &lt; 0,1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maka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perbandingan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tersebut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konsisten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43" y="1711137"/>
            <a:ext cx="8041915" cy="157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>
            <a:spLocks noGrp="1"/>
          </p:cNvSpPr>
          <p:nvPr>
            <p:ph type="body" idx="1"/>
          </p:nvPr>
        </p:nvSpPr>
        <p:spPr>
          <a:xfrm>
            <a:off x="472569" y="1097985"/>
            <a:ext cx="8198863" cy="3381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Ponsel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44" y="1689100"/>
            <a:ext cx="8248313" cy="167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1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>
            <a:spLocks noGrp="1"/>
          </p:cNvSpPr>
          <p:nvPr>
            <p:ph type="body" idx="1"/>
          </p:nvPr>
        </p:nvSpPr>
        <p:spPr>
          <a:xfrm>
            <a:off x="472569" y="387350"/>
            <a:ext cx="8198863" cy="42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Frekuensi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Kepentingan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Kriteria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5026025" lvl="0" indent="0" algn="just">
              <a:lnSpc>
                <a:spcPct val="150000"/>
              </a:lnSpc>
              <a:buNone/>
            </a:pP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menentukan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frekuensi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kepentingan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kriteria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kita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memekai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skala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penilaian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dalam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Analytical Hierarchy Process (AHP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).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Sekala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digunakan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membandingkan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pentingnya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dua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elemen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secara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berpasangan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membantu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dalam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kuantifikasi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preferensi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atau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prioritas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relatif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dari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elemen-elemen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dibandingkan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19" y="872190"/>
            <a:ext cx="4948801" cy="370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5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>
            <a:spLocks noGrp="1"/>
          </p:cNvSpPr>
          <p:nvPr>
            <p:ph type="body" idx="1"/>
          </p:nvPr>
        </p:nvSpPr>
        <p:spPr>
          <a:xfrm>
            <a:off x="472566" y="533400"/>
            <a:ext cx="8198863" cy="3727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Analisis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Perbandingan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Frekuensi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Kepentingan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Kriteria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70" y="1601398"/>
            <a:ext cx="8402254" cy="26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>
            <a:spLocks noGrp="1"/>
          </p:cNvSpPr>
          <p:nvPr>
            <p:ph type="body" idx="1"/>
          </p:nvPr>
        </p:nvSpPr>
        <p:spPr>
          <a:xfrm>
            <a:off x="472568" y="929768"/>
            <a:ext cx="8198863" cy="3772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Matriks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Kriteria</a:t>
            </a: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Pada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perbandingan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kriteria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Harga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dan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CPU,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Harga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mendapat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nilai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5.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Oleh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karena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itu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, di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kolom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2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baris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1,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nilainya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adalah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5,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dan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di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kolom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1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baris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2,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nilainya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adalah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1/5.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8222"/>
          <a:stretch/>
        </p:blipFill>
        <p:spPr>
          <a:xfrm>
            <a:off x="472568" y="1441451"/>
            <a:ext cx="8198864" cy="170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>
            <a:spLocks noGrp="1"/>
          </p:cNvSpPr>
          <p:nvPr>
            <p:ph type="body" idx="1"/>
          </p:nvPr>
        </p:nvSpPr>
        <p:spPr>
          <a:xfrm>
            <a:off x="472568" y="929768"/>
            <a:ext cx="8198863" cy="3772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Matriks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Kriteria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Normalisasi</a:t>
            </a: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Nilai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0,745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diperoleh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dari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penjumlahan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kolom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Harga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"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pada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matriks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kriteria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(1,343)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dengan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nilai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pada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baris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Harga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" (1,00),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sehingga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1,00 / 1,343 = 0,745.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nilai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bobot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satu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baris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pertama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dihitung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dengan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menjumlahkan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semua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nilai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dan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membaginya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dengan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jumlah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kriteria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: (0,745 + 0,789 + 0,636) / 3 = 0,724.</a:t>
            </a: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68" y="1441451"/>
            <a:ext cx="8198863" cy="137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6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tumn Leaves Stickers Lesson for Pre-K Infographics by Slidesgo">
  <a:themeElements>
    <a:clrScheme name="Simple Light">
      <a:dk1>
        <a:srgbClr val="3C3C3B"/>
      </a:dk1>
      <a:lt1>
        <a:srgbClr val="FDF2E2"/>
      </a:lt1>
      <a:dk2>
        <a:srgbClr val="FFCF18"/>
      </a:dk2>
      <a:lt2>
        <a:srgbClr val="52617F"/>
      </a:lt2>
      <a:accent1>
        <a:srgbClr val="986478"/>
      </a:accent1>
      <a:accent2>
        <a:srgbClr val="FFFFFF"/>
      </a:accent2>
      <a:accent3>
        <a:srgbClr val="FFBC9C"/>
      </a:accent3>
      <a:accent4>
        <a:srgbClr val="B0D6B1"/>
      </a:accent4>
      <a:accent5>
        <a:srgbClr val="FDE8CB"/>
      </a:accent5>
      <a:accent6>
        <a:srgbClr val="FF7577"/>
      </a:accent6>
      <a:hlink>
        <a:srgbClr val="52617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1067</Words>
  <Application>Microsoft Office PowerPoint</Application>
  <PresentationFormat>On-screen Show (16:9)</PresentationFormat>
  <Paragraphs>179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Times New Roman</vt:lpstr>
      <vt:lpstr>Short Stack</vt:lpstr>
      <vt:lpstr>Bebas Neue</vt:lpstr>
      <vt:lpstr>Nunito Light</vt:lpstr>
      <vt:lpstr>Quicksand</vt:lpstr>
      <vt:lpstr>Calibri</vt:lpstr>
      <vt:lpstr>Wingdings</vt:lpstr>
      <vt:lpstr>Arial</vt:lpstr>
      <vt:lpstr>Autumn Leaves Stickers Lesson for Pre-K Infographics by Slidesgo</vt:lpstr>
      <vt:lpstr>PowerPoint Presentation</vt:lpstr>
      <vt:lpstr>Pendahuluan</vt:lpstr>
      <vt:lpstr>Metode Penelitian</vt:lpstr>
      <vt:lpstr>Hasil dan Pembahasan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Keunggulan dan Kelemahan</vt:lpstr>
      <vt:lpstr>PowerPoint Presentation</vt:lpstr>
      <vt:lpstr>Kesimpulan dan Saran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59</cp:revision>
  <dcterms:modified xsi:type="dcterms:W3CDTF">2024-06-25T19:02:05Z</dcterms:modified>
</cp:coreProperties>
</file>