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304" r:id="rId4"/>
    <p:sldId id="316" r:id="rId5"/>
    <p:sldId id="317" r:id="rId6"/>
    <p:sldId id="318" r:id="rId7"/>
    <p:sldId id="319" r:id="rId8"/>
    <p:sldId id="313" r:id="rId9"/>
    <p:sldId id="315" r:id="rId10"/>
    <p:sldId id="299" r:id="rId11"/>
  </p:sldIdLst>
  <p:sldSz cx="9144000" cy="5143500" type="screen16x9"/>
  <p:notesSz cx="6858000" cy="9144000"/>
  <p:embeddedFontLst>
    <p:embeddedFont>
      <p:font typeface="Quicksand" panose="020B0604020202020204" charset="0"/>
      <p:regular r:id="rId13"/>
      <p:bold r:id="rId14"/>
    </p:embeddedFont>
    <p:embeddedFont>
      <p:font typeface="Short Stack" panose="020B0604020202020204" charset="0"/>
      <p:regular r:id="rId15"/>
    </p:embeddedFont>
    <p:embeddedFont>
      <p:font typeface="Bebas Neu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E32371-A0C0-4D1C-B0D8-55F4E22187BD}">
  <a:tblStyle styleId="{CCE32371-A0C0-4D1C-B0D8-55F4E22187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0043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534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15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7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26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50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97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90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681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306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3899469fe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3899469fe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94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7272" y="-37000"/>
            <a:ext cx="2006611" cy="1689805"/>
          </a:xfrm>
          <a:custGeom>
            <a:avLst/>
            <a:gdLst/>
            <a:ahLst/>
            <a:cxnLst/>
            <a:rect l="l" t="t" r="r" b="b"/>
            <a:pathLst>
              <a:path w="43748" h="36841" extrusionOk="0">
                <a:moveTo>
                  <a:pt x="1869" y="0"/>
                </a:moveTo>
                <a:lnTo>
                  <a:pt x="1869" y="0"/>
                </a:lnTo>
                <a:cubicBezTo>
                  <a:pt x="1" y="6344"/>
                  <a:pt x="4782" y="14122"/>
                  <a:pt x="10963" y="16473"/>
                </a:cubicBezTo>
                <a:cubicBezTo>
                  <a:pt x="14927" y="17980"/>
                  <a:pt x="19523" y="17564"/>
                  <a:pt x="23238" y="19609"/>
                </a:cubicBezTo>
                <a:cubicBezTo>
                  <a:pt x="27169" y="21774"/>
                  <a:pt x="29208" y="26151"/>
                  <a:pt x="31723" y="29868"/>
                </a:cubicBezTo>
                <a:cubicBezTo>
                  <a:pt x="33975" y="33201"/>
                  <a:pt x="38334" y="36840"/>
                  <a:pt x="42365" y="36840"/>
                </a:cubicBezTo>
                <a:cubicBezTo>
                  <a:pt x="42832" y="36840"/>
                  <a:pt x="43293" y="36792"/>
                  <a:pt x="43747" y="36688"/>
                </a:cubicBezTo>
                <a:lnTo>
                  <a:pt x="43747" y="371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-37000"/>
            <a:ext cx="2839334" cy="1861826"/>
          </a:xfrm>
          <a:custGeom>
            <a:avLst/>
            <a:gdLst/>
            <a:ahLst/>
            <a:cxnLst/>
            <a:rect l="l" t="t" r="r" b="b"/>
            <a:pathLst>
              <a:path w="47897" h="31406" extrusionOk="0">
                <a:moveTo>
                  <a:pt x="47897" y="0"/>
                </a:moveTo>
                <a:lnTo>
                  <a:pt x="1" y="244"/>
                </a:lnTo>
                <a:lnTo>
                  <a:pt x="1" y="31405"/>
                </a:lnTo>
                <a:cubicBezTo>
                  <a:pt x="3742" y="31122"/>
                  <a:pt x="8421" y="27653"/>
                  <a:pt x="10405" y="24467"/>
                </a:cubicBezTo>
                <a:cubicBezTo>
                  <a:pt x="12390" y="21281"/>
                  <a:pt x="13980" y="17701"/>
                  <a:pt x="16916" y="15363"/>
                </a:cubicBezTo>
                <a:cubicBezTo>
                  <a:pt x="19861" y="13016"/>
                  <a:pt x="23748" y="12262"/>
                  <a:pt x="27493" y="11863"/>
                </a:cubicBezTo>
                <a:cubicBezTo>
                  <a:pt x="31237" y="11463"/>
                  <a:pt x="35082" y="11329"/>
                  <a:pt x="38588" y="9957"/>
                </a:cubicBezTo>
                <a:cubicBezTo>
                  <a:pt x="42095" y="8584"/>
                  <a:pt x="47534" y="3747"/>
                  <a:pt x="478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7000" y="3980775"/>
            <a:ext cx="3504469" cy="1251301"/>
          </a:xfrm>
          <a:custGeom>
            <a:avLst/>
            <a:gdLst/>
            <a:ahLst/>
            <a:cxnLst/>
            <a:rect l="l" t="t" r="r" b="b"/>
            <a:pathLst>
              <a:path w="83849" h="29939" extrusionOk="0">
                <a:moveTo>
                  <a:pt x="1969" y="1"/>
                </a:moveTo>
                <a:cubicBezTo>
                  <a:pt x="1378" y="1"/>
                  <a:pt x="791" y="19"/>
                  <a:pt x="209" y="56"/>
                </a:cubicBezTo>
                <a:lnTo>
                  <a:pt x="1" y="29938"/>
                </a:lnTo>
                <a:lnTo>
                  <a:pt x="83849" y="29471"/>
                </a:lnTo>
                <a:cubicBezTo>
                  <a:pt x="79605" y="24167"/>
                  <a:pt x="70957" y="21938"/>
                  <a:pt x="63965" y="21938"/>
                </a:cubicBezTo>
                <a:cubicBezTo>
                  <a:pt x="63574" y="21938"/>
                  <a:pt x="63188" y="21945"/>
                  <a:pt x="62808" y="21959"/>
                </a:cubicBezTo>
                <a:cubicBezTo>
                  <a:pt x="59582" y="22076"/>
                  <a:pt x="56283" y="22353"/>
                  <a:pt x="53034" y="22353"/>
                </a:cubicBezTo>
                <a:cubicBezTo>
                  <a:pt x="49064" y="22353"/>
                  <a:pt x="45168" y="21940"/>
                  <a:pt x="41572" y="20320"/>
                </a:cubicBezTo>
                <a:cubicBezTo>
                  <a:pt x="36564" y="18064"/>
                  <a:pt x="32840" y="13758"/>
                  <a:pt x="28588" y="10282"/>
                </a:cubicBezTo>
                <a:cubicBezTo>
                  <a:pt x="21487" y="4478"/>
                  <a:pt x="11257" y="1"/>
                  <a:pt x="19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37156" y="0"/>
            <a:ext cx="1536705" cy="1251268"/>
          </a:xfrm>
          <a:custGeom>
            <a:avLst/>
            <a:gdLst/>
            <a:ahLst/>
            <a:cxnLst/>
            <a:rect l="l" t="t" r="r" b="b"/>
            <a:pathLst>
              <a:path w="42515" h="34618" extrusionOk="0">
                <a:moveTo>
                  <a:pt x="1026" y="1"/>
                </a:moveTo>
                <a:lnTo>
                  <a:pt x="1026" y="1"/>
                </a:lnTo>
                <a:cubicBezTo>
                  <a:pt x="0" y="5472"/>
                  <a:pt x="5454" y="13408"/>
                  <a:pt x="10762" y="15085"/>
                </a:cubicBezTo>
                <a:cubicBezTo>
                  <a:pt x="15830" y="16686"/>
                  <a:pt x="21947" y="14809"/>
                  <a:pt x="26257" y="17922"/>
                </a:cubicBezTo>
                <a:cubicBezTo>
                  <a:pt x="29199" y="20048"/>
                  <a:pt x="30292" y="23826"/>
                  <a:pt x="31756" y="27147"/>
                </a:cubicBezTo>
                <a:cubicBezTo>
                  <a:pt x="33210" y="30442"/>
                  <a:pt x="35792" y="34403"/>
                  <a:pt x="39375" y="34403"/>
                </a:cubicBezTo>
                <a:cubicBezTo>
                  <a:pt x="39404" y="34403"/>
                  <a:pt x="39434" y="34402"/>
                  <a:pt x="39463" y="34402"/>
                </a:cubicBezTo>
                <a:lnTo>
                  <a:pt x="42180" y="34618"/>
                </a:lnTo>
                <a:lnTo>
                  <a:pt x="42514" y="77"/>
                </a:lnTo>
                <a:lnTo>
                  <a:pt x="10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54594" y="128663"/>
            <a:ext cx="768176" cy="471233"/>
            <a:chOff x="3145550" y="2696550"/>
            <a:chExt cx="441075" cy="270575"/>
          </a:xfrm>
        </p:grpSpPr>
        <p:sp>
          <p:nvSpPr>
            <p:cNvPr id="14" name="Google Shape;14;p2"/>
            <p:cNvSpPr/>
            <p:nvPr/>
          </p:nvSpPr>
          <p:spPr>
            <a:xfrm>
              <a:off x="3307850" y="2880825"/>
              <a:ext cx="86575" cy="86300"/>
            </a:xfrm>
            <a:custGeom>
              <a:avLst/>
              <a:gdLst/>
              <a:ahLst/>
              <a:cxnLst/>
              <a:rect l="l" t="t" r="r" b="b"/>
              <a:pathLst>
                <a:path w="3463" h="3452" extrusionOk="0">
                  <a:moveTo>
                    <a:pt x="621" y="0"/>
                  </a:moveTo>
                  <a:cubicBezTo>
                    <a:pt x="566" y="0"/>
                    <a:pt x="510" y="9"/>
                    <a:pt x="454" y="27"/>
                  </a:cubicBezTo>
                  <a:cubicBezTo>
                    <a:pt x="161" y="119"/>
                    <a:pt x="0" y="431"/>
                    <a:pt x="93" y="723"/>
                  </a:cubicBezTo>
                  <a:cubicBezTo>
                    <a:pt x="196" y="1046"/>
                    <a:pt x="347" y="1320"/>
                    <a:pt x="513" y="1582"/>
                  </a:cubicBezTo>
                  <a:cubicBezTo>
                    <a:pt x="683" y="1842"/>
                    <a:pt x="870" y="2083"/>
                    <a:pt x="1075" y="2308"/>
                  </a:cubicBezTo>
                  <a:cubicBezTo>
                    <a:pt x="1279" y="2534"/>
                    <a:pt x="1500" y="2743"/>
                    <a:pt x="1745" y="2931"/>
                  </a:cubicBezTo>
                  <a:cubicBezTo>
                    <a:pt x="1990" y="3118"/>
                    <a:pt x="2253" y="3290"/>
                    <a:pt x="2568" y="3411"/>
                  </a:cubicBezTo>
                  <a:cubicBezTo>
                    <a:pt x="2636" y="3437"/>
                    <a:pt x="2709" y="3451"/>
                    <a:pt x="2784" y="3451"/>
                  </a:cubicBezTo>
                  <a:cubicBezTo>
                    <a:pt x="2845" y="3451"/>
                    <a:pt x="2906" y="3442"/>
                    <a:pt x="2967" y="3422"/>
                  </a:cubicBezTo>
                  <a:cubicBezTo>
                    <a:pt x="3286" y="3321"/>
                    <a:pt x="3462" y="2980"/>
                    <a:pt x="3360" y="2662"/>
                  </a:cubicBezTo>
                  <a:cubicBezTo>
                    <a:pt x="3256" y="2341"/>
                    <a:pt x="3101" y="2069"/>
                    <a:pt x="2929" y="1813"/>
                  </a:cubicBezTo>
                  <a:cubicBezTo>
                    <a:pt x="2755" y="1558"/>
                    <a:pt x="2559" y="1324"/>
                    <a:pt x="2345" y="1108"/>
                  </a:cubicBezTo>
                  <a:cubicBezTo>
                    <a:pt x="2132" y="889"/>
                    <a:pt x="1901" y="688"/>
                    <a:pt x="1653" y="505"/>
                  </a:cubicBezTo>
                  <a:cubicBezTo>
                    <a:pt x="1401" y="324"/>
                    <a:pt x="1135" y="157"/>
                    <a:pt x="819" y="37"/>
                  </a:cubicBezTo>
                  <a:cubicBezTo>
                    <a:pt x="756" y="13"/>
                    <a:pt x="689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45550" y="2876950"/>
              <a:ext cx="90250" cy="86575"/>
            </a:xfrm>
            <a:custGeom>
              <a:avLst/>
              <a:gdLst/>
              <a:ahLst/>
              <a:cxnLst/>
              <a:rect l="l" t="t" r="r" b="b"/>
              <a:pathLst>
                <a:path w="3610" h="3463" extrusionOk="0">
                  <a:moveTo>
                    <a:pt x="624" y="1"/>
                  </a:moveTo>
                  <a:cubicBezTo>
                    <a:pt x="562" y="1"/>
                    <a:pt x="499" y="11"/>
                    <a:pt x="438" y="32"/>
                  </a:cubicBezTo>
                  <a:cubicBezTo>
                    <a:pt x="150" y="135"/>
                    <a:pt x="0" y="451"/>
                    <a:pt x="103" y="739"/>
                  </a:cubicBezTo>
                  <a:cubicBezTo>
                    <a:pt x="220" y="1065"/>
                    <a:pt x="387" y="1339"/>
                    <a:pt x="566" y="1603"/>
                  </a:cubicBezTo>
                  <a:cubicBezTo>
                    <a:pt x="747" y="1864"/>
                    <a:pt x="948" y="2106"/>
                    <a:pt x="1164" y="2331"/>
                  </a:cubicBezTo>
                  <a:cubicBezTo>
                    <a:pt x="1381" y="2557"/>
                    <a:pt x="1614" y="2764"/>
                    <a:pt x="1870" y="2952"/>
                  </a:cubicBezTo>
                  <a:cubicBezTo>
                    <a:pt x="2127" y="3138"/>
                    <a:pt x="2401" y="3309"/>
                    <a:pt x="2725" y="3426"/>
                  </a:cubicBezTo>
                  <a:cubicBezTo>
                    <a:pt x="2790" y="3450"/>
                    <a:pt x="2860" y="3462"/>
                    <a:pt x="2931" y="3462"/>
                  </a:cubicBezTo>
                  <a:cubicBezTo>
                    <a:pt x="2999" y="3462"/>
                    <a:pt x="3068" y="3451"/>
                    <a:pt x="3136" y="3426"/>
                  </a:cubicBezTo>
                  <a:cubicBezTo>
                    <a:pt x="3448" y="3312"/>
                    <a:pt x="3610" y="2967"/>
                    <a:pt x="3496" y="2655"/>
                  </a:cubicBezTo>
                  <a:cubicBezTo>
                    <a:pt x="3378" y="2330"/>
                    <a:pt x="3208" y="2057"/>
                    <a:pt x="3022" y="1800"/>
                  </a:cubicBezTo>
                  <a:cubicBezTo>
                    <a:pt x="2836" y="1547"/>
                    <a:pt x="2628" y="1312"/>
                    <a:pt x="2401" y="1095"/>
                  </a:cubicBezTo>
                  <a:cubicBezTo>
                    <a:pt x="2176" y="878"/>
                    <a:pt x="1935" y="677"/>
                    <a:pt x="1674" y="495"/>
                  </a:cubicBezTo>
                  <a:cubicBezTo>
                    <a:pt x="1410" y="317"/>
                    <a:pt x="1134" y="150"/>
                    <a:pt x="809" y="33"/>
                  </a:cubicBezTo>
                  <a:cubicBezTo>
                    <a:pt x="750" y="12"/>
                    <a:pt x="688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153950" y="2696550"/>
              <a:ext cx="69700" cy="63800"/>
            </a:xfrm>
            <a:custGeom>
              <a:avLst/>
              <a:gdLst/>
              <a:ahLst/>
              <a:cxnLst/>
              <a:rect l="l" t="t" r="r" b="b"/>
              <a:pathLst>
                <a:path w="2788" h="2552" extrusionOk="0">
                  <a:moveTo>
                    <a:pt x="659" y="0"/>
                  </a:moveTo>
                  <a:cubicBezTo>
                    <a:pt x="614" y="0"/>
                    <a:pt x="569" y="5"/>
                    <a:pt x="525" y="15"/>
                  </a:cubicBezTo>
                  <a:cubicBezTo>
                    <a:pt x="201" y="92"/>
                    <a:pt x="0" y="415"/>
                    <a:pt x="77" y="740"/>
                  </a:cubicBezTo>
                  <a:cubicBezTo>
                    <a:pt x="137" y="995"/>
                    <a:pt x="244" y="1200"/>
                    <a:pt x="364" y="1391"/>
                  </a:cubicBezTo>
                  <a:cubicBezTo>
                    <a:pt x="487" y="1581"/>
                    <a:pt x="627" y="1749"/>
                    <a:pt x="782" y="1900"/>
                  </a:cubicBezTo>
                  <a:cubicBezTo>
                    <a:pt x="937" y="2053"/>
                    <a:pt x="1109" y="2188"/>
                    <a:pt x="1302" y="2299"/>
                  </a:cubicBezTo>
                  <a:cubicBezTo>
                    <a:pt x="1495" y="2411"/>
                    <a:pt x="1705" y="2504"/>
                    <a:pt x="1963" y="2545"/>
                  </a:cubicBezTo>
                  <a:cubicBezTo>
                    <a:pt x="1995" y="2549"/>
                    <a:pt x="2027" y="2552"/>
                    <a:pt x="2060" y="2552"/>
                  </a:cubicBezTo>
                  <a:cubicBezTo>
                    <a:pt x="2112" y="2552"/>
                    <a:pt x="2165" y="2546"/>
                    <a:pt x="2217" y="2534"/>
                  </a:cubicBezTo>
                  <a:cubicBezTo>
                    <a:pt x="2570" y="2449"/>
                    <a:pt x="2788" y="2096"/>
                    <a:pt x="2704" y="1742"/>
                  </a:cubicBezTo>
                  <a:cubicBezTo>
                    <a:pt x="2642" y="1487"/>
                    <a:pt x="2533" y="1287"/>
                    <a:pt x="2406" y="1102"/>
                  </a:cubicBezTo>
                  <a:cubicBezTo>
                    <a:pt x="2279" y="920"/>
                    <a:pt x="2132" y="758"/>
                    <a:pt x="1967" y="617"/>
                  </a:cubicBezTo>
                  <a:cubicBezTo>
                    <a:pt x="1802" y="473"/>
                    <a:pt x="1623" y="347"/>
                    <a:pt x="1426" y="240"/>
                  </a:cubicBezTo>
                  <a:cubicBezTo>
                    <a:pt x="1227" y="137"/>
                    <a:pt x="1014" y="47"/>
                    <a:pt x="755" y="7"/>
                  </a:cubicBezTo>
                  <a:cubicBezTo>
                    <a:pt x="723" y="3"/>
                    <a:pt x="691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36800" y="2725250"/>
              <a:ext cx="113475" cy="106100"/>
            </a:xfrm>
            <a:custGeom>
              <a:avLst/>
              <a:gdLst/>
              <a:ahLst/>
              <a:cxnLst/>
              <a:rect l="l" t="t" r="r" b="b"/>
              <a:pathLst>
                <a:path w="4539" h="4244" extrusionOk="0">
                  <a:moveTo>
                    <a:pt x="608" y="0"/>
                  </a:moveTo>
                  <a:cubicBezTo>
                    <a:pt x="528" y="0"/>
                    <a:pt x="448" y="18"/>
                    <a:pt x="372" y="56"/>
                  </a:cubicBezTo>
                  <a:cubicBezTo>
                    <a:pt x="109" y="187"/>
                    <a:pt x="0" y="505"/>
                    <a:pt x="131" y="768"/>
                  </a:cubicBezTo>
                  <a:cubicBezTo>
                    <a:pt x="324" y="1158"/>
                    <a:pt x="566" y="1495"/>
                    <a:pt x="818" y="1822"/>
                  </a:cubicBezTo>
                  <a:cubicBezTo>
                    <a:pt x="1076" y="2144"/>
                    <a:pt x="1352" y="2449"/>
                    <a:pt x="1642" y="2734"/>
                  </a:cubicBezTo>
                  <a:cubicBezTo>
                    <a:pt x="1932" y="3023"/>
                    <a:pt x="2239" y="3291"/>
                    <a:pt x="2569" y="3540"/>
                  </a:cubicBezTo>
                  <a:cubicBezTo>
                    <a:pt x="2899" y="3786"/>
                    <a:pt x="3243" y="4017"/>
                    <a:pt x="3640" y="4193"/>
                  </a:cubicBezTo>
                  <a:cubicBezTo>
                    <a:pt x="3714" y="4226"/>
                    <a:pt x="3795" y="4243"/>
                    <a:pt x="3878" y="4243"/>
                  </a:cubicBezTo>
                  <a:cubicBezTo>
                    <a:pt x="3965" y="4243"/>
                    <a:pt x="4053" y="4224"/>
                    <a:pt x="4136" y="4183"/>
                  </a:cubicBezTo>
                  <a:cubicBezTo>
                    <a:pt x="4422" y="4039"/>
                    <a:pt x="4538" y="3692"/>
                    <a:pt x="4395" y="3406"/>
                  </a:cubicBezTo>
                  <a:cubicBezTo>
                    <a:pt x="4201" y="3017"/>
                    <a:pt x="3957" y="2681"/>
                    <a:pt x="3696" y="2363"/>
                  </a:cubicBezTo>
                  <a:cubicBezTo>
                    <a:pt x="3435" y="2045"/>
                    <a:pt x="3152" y="1750"/>
                    <a:pt x="2853" y="1472"/>
                  </a:cubicBezTo>
                  <a:cubicBezTo>
                    <a:pt x="2553" y="1193"/>
                    <a:pt x="2238" y="931"/>
                    <a:pt x="1905" y="688"/>
                  </a:cubicBezTo>
                  <a:cubicBezTo>
                    <a:pt x="1567" y="450"/>
                    <a:pt x="1220" y="221"/>
                    <a:pt x="823" y="45"/>
                  </a:cubicBezTo>
                  <a:cubicBezTo>
                    <a:pt x="756" y="16"/>
                    <a:pt x="683" y="0"/>
                    <a:pt x="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488075" y="2718275"/>
              <a:ext cx="98550" cy="101550"/>
            </a:xfrm>
            <a:custGeom>
              <a:avLst/>
              <a:gdLst/>
              <a:ahLst/>
              <a:cxnLst/>
              <a:rect l="l" t="t" r="r" b="b"/>
              <a:pathLst>
                <a:path w="3942" h="4062" extrusionOk="0">
                  <a:moveTo>
                    <a:pt x="609" y="1"/>
                  </a:moveTo>
                  <a:cubicBezTo>
                    <a:pt x="547" y="1"/>
                    <a:pt x="485" y="11"/>
                    <a:pt x="424" y="34"/>
                  </a:cubicBezTo>
                  <a:cubicBezTo>
                    <a:pt x="145" y="136"/>
                    <a:pt x="1" y="446"/>
                    <a:pt x="105" y="726"/>
                  </a:cubicBezTo>
                  <a:cubicBezTo>
                    <a:pt x="241" y="1095"/>
                    <a:pt x="432" y="1416"/>
                    <a:pt x="632" y="1728"/>
                  </a:cubicBezTo>
                  <a:cubicBezTo>
                    <a:pt x="838" y="2037"/>
                    <a:pt x="1062" y="2326"/>
                    <a:pt x="1303" y="2600"/>
                  </a:cubicBezTo>
                  <a:cubicBezTo>
                    <a:pt x="1544" y="2876"/>
                    <a:pt x="1803" y="3133"/>
                    <a:pt x="2085" y="3371"/>
                  </a:cubicBezTo>
                  <a:cubicBezTo>
                    <a:pt x="2369" y="3609"/>
                    <a:pt x="2669" y="3830"/>
                    <a:pt x="3023" y="4002"/>
                  </a:cubicBezTo>
                  <a:cubicBezTo>
                    <a:pt x="3101" y="4040"/>
                    <a:pt x="3188" y="4061"/>
                    <a:pt x="3278" y="4061"/>
                  </a:cubicBezTo>
                  <a:cubicBezTo>
                    <a:pt x="3346" y="4061"/>
                    <a:pt x="3416" y="4049"/>
                    <a:pt x="3484" y="4024"/>
                  </a:cubicBezTo>
                  <a:cubicBezTo>
                    <a:pt x="3788" y="3911"/>
                    <a:pt x="3942" y="3573"/>
                    <a:pt x="3828" y="3268"/>
                  </a:cubicBezTo>
                  <a:cubicBezTo>
                    <a:pt x="3690" y="2900"/>
                    <a:pt x="3499" y="2581"/>
                    <a:pt x="3290" y="2277"/>
                  </a:cubicBezTo>
                  <a:cubicBezTo>
                    <a:pt x="3079" y="1973"/>
                    <a:pt x="2847" y="1692"/>
                    <a:pt x="2596" y="1425"/>
                  </a:cubicBezTo>
                  <a:cubicBezTo>
                    <a:pt x="2346" y="1158"/>
                    <a:pt x="2078" y="907"/>
                    <a:pt x="1792" y="674"/>
                  </a:cubicBezTo>
                  <a:cubicBezTo>
                    <a:pt x="1502" y="445"/>
                    <a:pt x="1198" y="225"/>
                    <a:pt x="844" y="54"/>
                  </a:cubicBezTo>
                  <a:cubicBezTo>
                    <a:pt x="772" y="20"/>
                    <a:pt x="691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8342830" y="108322"/>
            <a:ext cx="686211" cy="363436"/>
            <a:chOff x="2081475" y="3087375"/>
            <a:chExt cx="456500" cy="241775"/>
          </a:xfrm>
        </p:grpSpPr>
        <p:sp>
          <p:nvSpPr>
            <p:cNvPr id="20" name="Google Shape;20;p2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164100" y="3296500"/>
              <a:ext cx="83075" cy="32650"/>
            </a:xfrm>
            <a:custGeom>
              <a:avLst/>
              <a:gdLst/>
              <a:ahLst/>
              <a:cxnLst/>
              <a:rect l="l" t="t" r="r" b="b"/>
              <a:pathLst>
                <a:path w="3323" h="1306" extrusionOk="0">
                  <a:moveTo>
                    <a:pt x="2153" y="1"/>
                  </a:moveTo>
                  <a:cubicBezTo>
                    <a:pt x="1958" y="1"/>
                    <a:pt x="1765" y="15"/>
                    <a:pt x="1574" y="42"/>
                  </a:cubicBezTo>
                  <a:cubicBezTo>
                    <a:pt x="1346" y="74"/>
                    <a:pt x="1120" y="122"/>
                    <a:pt x="896" y="190"/>
                  </a:cubicBezTo>
                  <a:cubicBezTo>
                    <a:pt x="672" y="261"/>
                    <a:pt x="450" y="342"/>
                    <a:pt x="235" y="475"/>
                  </a:cubicBezTo>
                  <a:cubicBezTo>
                    <a:pt x="158" y="523"/>
                    <a:pt x="97" y="597"/>
                    <a:pt x="66" y="687"/>
                  </a:cubicBezTo>
                  <a:cubicBezTo>
                    <a:pt x="0" y="893"/>
                    <a:pt x="114" y="1115"/>
                    <a:pt x="321" y="1181"/>
                  </a:cubicBezTo>
                  <a:cubicBezTo>
                    <a:pt x="562" y="1258"/>
                    <a:pt x="795" y="1283"/>
                    <a:pt x="1030" y="1300"/>
                  </a:cubicBezTo>
                  <a:cubicBezTo>
                    <a:pt x="1106" y="1303"/>
                    <a:pt x="1182" y="1305"/>
                    <a:pt x="1258" y="1305"/>
                  </a:cubicBezTo>
                  <a:cubicBezTo>
                    <a:pt x="1415" y="1305"/>
                    <a:pt x="1569" y="1297"/>
                    <a:pt x="1724" y="1281"/>
                  </a:cubicBezTo>
                  <a:cubicBezTo>
                    <a:pt x="1952" y="1258"/>
                    <a:pt x="2180" y="1217"/>
                    <a:pt x="2404" y="1155"/>
                  </a:cubicBezTo>
                  <a:cubicBezTo>
                    <a:pt x="2629" y="1092"/>
                    <a:pt x="2851" y="1014"/>
                    <a:pt x="3066" y="882"/>
                  </a:cubicBezTo>
                  <a:cubicBezTo>
                    <a:pt x="3151" y="831"/>
                    <a:pt x="3219" y="748"/>
                    <a:pt x="3251" y="646"/>
                  </a:cubicBezTo>
                  <a:cubicBezTo>
                    <a:pt x="3323" y="421"/>
                    <a:pt x="3198" y="180"/>
                    <a:pt x="2973" y="110"/>
                  </a:cubicBezTo>
                  <a:cubicBezTo>
                    <a:pt x="2732" y="33"/>
                    <a:pt x="2497" y="10"/>
                    <a:pt x="2265" y="2"/>
                  </a:cubicBezTo>
                  <a:cubicBezTo>
                    <a:pt x="2228" y="1"/>
                    <a:pt x="2190" y="1"/>
                    <a:pt x="2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11163" y="4240492"/>
            <a:ext cx="977003" cy="793734"/>
            <a:chOff x="2763250" y="3099175"/>
            <a:chExt cx="568025" cy="461500"/>
          </a:xfrm>
        </p:grpSpPr>
        <p:sp>
          <p:nvSpPr>
            <p:cNvPr id="26" name="Google Shape;26;p2"/>
            <p:cNvSpPr/>
            <p:nvPr/>
          </p:nvSpPr>
          <p:spPr>
            <a:xfrm>
              <a:off x="2954500" y="3099175"/>
              <a:ext cx="92250" cy="83100"/>
            </a:xfrm>
            <a:custGeom>
              <a:avLst/>
              <a:gdLst/>
              <a:ahLst/>
              <a:cxnLst/>
              <a:rect l="l" t="t" r="r" b="b"/>
              <a:pathLst>
                <a:path w="3690" h="3324" extrusionOk="0">
                  <a:moveTo>
                    <a:pt x="428" y="1"/>
                  </a:moveTo>
                  <a:cubicBezTo>
                    <a:pt x="363" y="1"/>
                    <a:pt x="298" y="17"/>
                    <a:pt x="240" y="52"/>
                  </a:cubicBezTo>
                  <a:cubicBezTo>
                    <a:pt x="62" y="157"/>
                    <a:pt x="1" y="386"/>
                    <a:pt x="106" y="564"/>
                  </a:cubicBezTo>
                  <a:cubicBezTo>
                    <a:pt x="642" y="1432"/>
                    <a:pt x="1374" y="2140"/>
                    <a:pt x="2180" y="2753"/>
                  </a:cubicBezTo>
                  <a:cubicBezTo>
                    <a:pt x="2451" y="2952"/>
                    <a:pt x="2734" y="3139"/>
                    <a:pt x="3051" y="3285"/>
                  </a:cubicBezTo>
                  <a:cubicBezTo>
                    <a:pt x="3105" y="3310"/>
                    <a:pt x="3165" y="3323"/>
                    <a:pt x="3225" y="3323"/>
                  </a:cubicBezTo>
                  <a:cubicBezTo>
                    <a:pt x="3295" y="3323"/>
                    <a:pt x="3366" y="3306"/>
                    <a:pt x="3430" y="3268"/>
                  </a:cubicBezTo>
                  <a:cubicBezTo>
                    <a:pt x="3625" y="3155"/>
                    <a:pt x="3690" y="2904"/>
                    <a:pt x="3576" y="2710"/>
                  </a:cubicBezTo>
                  <a:cubicBezTo>
                    <a:pt x="2838" y="1571"/>
                    <a:pt x="1787" y="660"/>
                    <a:pt x="587" y="35"/>
                  </a:cubicBezTo>
                  <a:cubicBezTo>
                    <a:pt x="537" y="13"/>
                    <a:pt x="483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994475" y="3240700"/>
              <a:ext cx="51325" cy="42900"/>
            </a:xfrm>
            <a:custGeom>
              <a:avLst/>
              <a:gdLst/>
              <a:ahLst/>
              <a:cxnLst/>
              <a:rect l="l" t="t" r="r" b="b"/>
              <a:pathLst>
                <a:path w="2053" h="1716" extrusionOk="0">
                  <a:moveTo>
                    <a:pt x="476" y="1"/>
                  </a:moveTo>
                  <a:cubicBezTo>
                    <a:pt x="221" y="1"/>
                    <a:pt x="1" y="243"/>
                    <a:pt x="54" y="506"/>
                  </a:cubicBezTo>
                  <a:cubicBezTo>
                    <a:pt x="207" y="1171"/>
                    <a:pt x="821" y="1710"/>
                    <a:pt x="1512" y="1716"/>
                  </a:cubicBezTo>
                  <a:cubicBezTo>
                    <a:pt x="1828" y="1710"/>
                    <a:pt x="2052" y="1365"/>
                    <a:pt x="1926" y="1073"/>
                  </a:cubicBezTo>
                  <a:cubicBezTo>
                    <a:pt x="1861" y="906"/>
                    <a:pt x="1766" y="772"/>
                    <a:pt x="1670" y="660"/>
                  </a:cubicBezTo>
                  <a:cubicBezTo>
                    <a:pt x="1370" y="332"/>
                    <a:pt x="1016" y="103"/>
                    <a:pt x="569" y="12"/>
                  </a:cubicBezTo>
                  <a:cubicBezTo>
                    <a:pt x="538" y="4"/>
                    <a:pt x="506" y="1"/>
                    <a:pt x="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95200" y="3223075"/>
              <a:ext cx="82225" cy="54400"/>
            </a:xfrm>
            <a:custGeom>
              <a:avLst/>
              <a:gdLst/>
              <a:ahLst/>
              <a:cxnLst/>
              <a:rect l="l" t="t" r="r" b="b"/>
              <a:pathLst>
                <a:path w="3289" h="2176" extrusionOk="0">
                  <a:moveTo>
                    <a:pt x="481" y="0"/>
                  </a:moveTo>
                  <a:cubicBezTo>
                    <a:pt x="223" y="0"/>
                    <a:pt x="0" y="290"/>
                    <a:pt x="128" y="548"/>
                  </a:cubicBezTo>
                  <a:cubicBezTo>
                    <a:pt x="243" y="803"/>
                    <a:pt x="412" y="1016"/>
                    <a:pt x="596" y="1211"/>
                  </a:cubicBezTo>
                  <a:cubicBezTo>
                    <a:pt x="1152" y="1766"/>
                    <a:pt x="1899" y="2175"/>
                    <a:pt x="2701" y="2175"/>
                  </a:cubicBezTo>
                  <a:cubicBezTo>
                    <a:pt x="2717" y="2175"/>
                    <a:pt x="2734" y="2175"/>
                    <a:pt x="2750" y="2175"/>
                  </a:cubicBezTo>
                  <a:cubicBezTo>
                    <a:pt x="3106" y="2169"/>
                    <a:pt x="3289" y="1690"/>
                    <a:pt x="3018" y="1451"/>
                  </a:cubicBezTo>
                  <a:cubicBezTo>
                    <a:pt x="2832" y="1273"/>
                    <a:pt x="2635" y="1132"/>
                    <a:pt x="2443" y="1002"/>
                  </a:cubicBezTo>
                  <a:cubicBezTo>
                    <a:pt x="1853" y="623"/>
                    <a:pt x="1281" y="279"/>
                    <a:pt x="616" y="28"/>
                  </a:cubicBezTo>
                  <a:cubicBezTo>
                    <a:pt x="571" y="9"/>
                    <a:pt x="52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154350" y="3354600"/>
              <a:ext cx="87275" cy="49425"/>
            </a:xfrm>
            <a:custGeom>
              <a:avLst/>
              <a:gdLst/>
              <a:ahLst/>
              <a:cxnLst/>
              <a:rect l="l" t="t" r="r" b="b"/>
              <a:pathLst>
                <a:path w="3491" h="1977" extrusionOk="0">
                  <a:moveTo>
                    <a:pt x="962" y="1"/>
                  </a:moveTo>
                  <a:cubicBezTo>
                    <a:pt x="892" y="1"/>
                    <a:pt x="820" y="19"/>
                    <a:pt x="756" y="57"/>
                  </a:cubicBezTo>
                  <a:cubicBezTo>
                    <a:pt x="1" y="620"/>
                    <a:pt x="1810" y="1721"/>
                    <a:pt x="2302" y="1844"/>
                  </a:cubicBezTo>
                  <a:cubicBezTo>
                    <a:pt x="2491" y="1893"/>
                    <a:pt x="2722" y="1976"/>
                    <a:pt x="2939" y="1976"/>
                  </a:cubicBezTo>
                  <a:cubicBezTo>
                    <a:pt x="3062" y="1976"/>
                    <a:pt x="3180" y="1950"/>
                    <a:pt x="3285" y="1874"/>
                  </a:cubicBezTo>
                  <a:cubicBezTo>
                    <a:pt x="3467" y="1723"/>
                    <a:pt x="3490" y="1454"/>
                    <a:pt x="3339" y="1272"/>
                  </a:cubicBezTo>
                  <a:cubicBezTo>
                    <a:pt x="3184" y="1084"/>
                    <a:pt x="3007" y="940"/>
                    <a:pt x="2829" y="807"/>
                  </a:cubicBezTo>
                  <a:cubicBezTo>
                    <a:pt x="2279" y="424"/>
                    <a:pt x="1693" y="125"/>
                    <a:pt x="1021" y="5"/>
                  </a:cubicBezTo>
                  <a:cubicBezTo>
                    <a:pt x="1002" y="2"/>
                    <a:pt x="982" y="1"/>
                    <a:pt x="9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63250" y="3164300"/>
              <a:ext cx="73225" cy="51400"/>
            </a:xfrm>
            <a:custGeom>
              <a:avLst/>
              <a:gdLst/>
              <a:ahLst/>
              <a:cxnLst/>
              <a:rect l="l" t="t" r="r" b="b"/>
              <a:pathLst>
                <a:path w="2929" h="2056" extrusionOk="0">
                  <a:moveTo>
                    <a:pt x="949" y="1"/>
                  </a:moveTo>
                  <a:cubicBezTo>
                    <a:pt x="906" y="1"/>
                    <a:pt x="863" y="7"/>
                    <a:pt x="821" y="20"/>
                  </a:cubicBezTo>
                  <a:cubicBezTo>
                    <a:pt x="1" y="387"/>
                    <a:pt x="1195" y="1573"/>
                    <a:pt x="1629" y="1819"/>
                  </a:cubicBezTo>
                  <a:cubicBezTo>
                    <a:pt x="1807" y="1917"/>
                    <a:pt x="2033" y="2056"/>
                    <a:pt x="2261" y="2056"/>
                  </a:cubicBezTo>
                  <a:cubicBezTo>
                    <a:pt x="2308" y="2056"/>
                    <a:pt x="2355" y="2050"/>
                    <a:pt x="2402" y="2036"/>
                  </a:cubicBezTo>
                  <a:cubicBezTo>
                    <a:pt x="2928" y="1842"/>
                    <a:pt x="2657" y="1259"/>
                    <a:pt x="2411" y="958"/>
                  </a:cubicBezTo>
                  <a:cubicBezTo>
                    <a:pt x="2055" y="510"/>
                    <a:pt x="1600" y="154"/>
                    <a:pt x="1034" y="10"/>
                  </a:cubicBezTo>
                  <a:cubicBezTo>
                    <a:pt x="1007" y="4"/>
                    <a:pt x="978" y="1"/>
                    <a:pt x="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39350" y="3373550"/>
              <a:ext cx="89275" cy="61250"/>
            </a:xfrm>
            <a:custGeom>
              <a:avLst/>
              <a:gdLst/>
              <a:ahLst/>
              <a:cxnLst/>
              <a:rect l="l" t="t" r="r" b="b"/>
              <a:pathLst>
                <a:path w="3571" h="2450" extrusionOk="0">
                  <a:moveTo>
                    <a:pt x="994" y="1"/>
                  </a:moveTo>
                  <a:cubicBezTo>
                    <a:pt x="941" y="1"/>
                    <a:pt x="887" y="12"/>
                    <a:pt x="835" y="36"/>
                  </a:cubicBezTo>
                  <a:cubicBezTo>
                    <a:pt x="0" y="488"/>
                    <a:pt x="1805" y="1972"/>
                    <a:pt x="2271" y="2171"/>
                  </a:cubicBezTo>
                  <a:cubicBezTo>
                    <a:pt x="2503" y="2271"/>
                    <a:pt x="2789" y="2449"/>
                    <a:pt x="3062" y="2449"/>
                  </a:cubicBezTo>
                  <a:cubicBezTo>
                    <a:pt x="3151" y="2449"/>
                    <a:pt x="3238" y="2431"/>
                    <a:pt x="3321" y="2385"/>
                  </a:cubicBezTo>
                  <a:cubicBezTo>
                    <a:pt x="3517" y="2257"/>
                    <a:pt x="3571" y="1995"/>
                    <a:pt x="3443" y="1802"/>
                  </a:cubicBezTo>
                  <a:cubicBezTo>
                    <a:pt x="3298" y="1580"/>
                    <a:pt x="3128" y="1399"/>
                    <a:pt x="2953" y="1227"/>
                  </a:cubicBezTo>
                  <a:cubicBezTo>
                    <a:pt x="2412" y="727"/>
                    <a:pt x="1827" y="296"/>
                    <a:pt x="1129" y="26"/>
                  </a:cubicBezTo>
                  <a:cubicBezTo>
                    <a:pt x="1086" y="9"/>
                    <a:pt x="1040" y="1"/>
                    <a:pt x="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240125" y="3507025"/>
              <a:ext cx="91150" cy="53650"/>
            </a:xfrm>
            <a:custGeom>
              <a:avLst/>
              <a:gdLst/>
              <a:ahLst/>
              <a:cxnLst/>
              <a:rect l="l" t="t" r="r" b="b"/>
              <a:pathLst>
                <a:path w="3646" h="2146" extrusionOk="0">
                  <a:moveTo>
                    <a:pt x="847" y="1"/>
                  </a:moveTo>
                  <a:cubicBezTo>
                    <a:pt x="778" y="1"/>
                    <a:pt x="708" y="18"/>
                    <a:pt x="646" y="56"/>
                  </a:cubicBezTo>
                  <a:cubicBezTo>
                    <a:pt x="0" y="526"/>
                    <a:pt x="1294" y="1415"/>
                    <a:pt x="1677" y="1655"/>
                  </a:cubicBezTo>
                  <a:cubicBezTo>
                    <a:pt x="2135" y="1923"/>
                    <a:pt x="2628" y="2122"/>
                    <a:pt x="3170" y="2145"/>
                  </a:cubicBezTo>
                  <a:cubicBezTo>
                    <a:pt x="3174" y="2145"/>
                    <a:pt x="3178" y="2145"/>
                    <a:pt x="3182" y="2145"/>
                  </a:cubicBezTo>
                  <a:cubicBezTo>
                    <a:pt x="3284" y="2145"/>
                    <a:pt x="3387" y="2108"/>
                    <a:pt x="3468" y="2032"/>
                  </a:cubicBezTo>
                  <a:cubicBezTo>
                    <a:pt x="3640" y="1872"/>
                    <a:pt x="3645" y="1601"/>
                    <a:pt x="3482" y="1431"/>
                  </a:cubicBezTo>
                  <a:cubicBezTo>
                    <a:pt x="2766" y="742"/>
                    <a:pt x="1893" y="280"/>
                    <a:pt x="938" y="11"/>
                  </a:cubicBezTo>
                  <a:cubicBezTo>
                    <a:pt x="908" y="4"/>
                    <a:pt x="878" y="1"/>
                    <a:pt x="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1487400" y="1145400"/>
            <a:ext cx="6169200" cy="26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1762650" y="4027575"/>
            <a:ext cx="5618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-182051" y="-385951"/>
            <a:ext cx="2214021" cy="1251297"/>
          </a:xfrm>
          <a:custGeom>
            <a:avLst/>
            <a:gdLst/>
            <a:ahLst/>
            <a:cxnLst/>
            <a:rect l="l" t="t" r="r" b="b"/>
            <a:pathLst>
              <a:path w="119596" h="67592" extrusionOk="0">
                <a:moveTo>
                  <a:pt x="0" y="59433"/>
                </a:moveTo>
                <a:cubicBezTo>
                  <a:pt x="6244" y="61931"/>
                  <a:pt x="11966" y="66387"/>
                  <a:pt x="18650" y="67130"/>
                </a:cubicBezTo>
                <a:cubicBezTo>
                  <a:pt x="34254" y="68864"/>
                  <a:pt x="52315" y="65504"/>
                  <a:pt x="64238" y="55289"/>
                </a:cubicBezTo>
                <a:cubicBezTo>
                  <a:pt x="78417" y="43141"/>
                  <a:pt x="76066" y="18844"/>
                  <a:pt x="88217" y="4668"/>
                </a:cubicBezTo>
                <a:cubicBezTo>
                  <a:pt x="95061" y="-3316"/>
                  <a:pt x="109080" y="1412"/>
                  <a:pt x="119596" y="1412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Google Shape;36;p2"/>
          <p:cNvSpPr/>
          <p:nvPr/>
        </p:nvSpPr>
        <p:spPr>
          <a:xfrm>
            <a:off x="7863473" y="-74000"/>
            <a:ext cx="1468851" cy="1140919"/>
          </a:xfrm>
          <a:custGeom>
            <a:avLst/>
            <a:gdLst/>
            <a:ahLst/>
            <a:cxnLst/>
            <a:rect l="l" t="t" r="r" b="b"/>
            <a:pathLst>
              <a:path w="62121" h="48252" extrusionOk="0">
                <a:moveTo>
                  <a:pt x="7060" y="0"/>
                </a:moveTo>
                <a:cubicBezTo>
                  <a:pt x="4010" y="9150"/>
                  <a:pt x="-4760" y="23749"/>
                  <a:pt x="3508" y="28715"/>
                </a:cubicBezTo>
                <a:cubicBezTo>
                  <a:pt x="12354" y="34029"/>
                  <a:pt x="24055" y="30692"/>
                  <a:pt x="34295" y="31971"/>
                </a:cubicBezTo>
                <a:cubicBezTo>
                  <a:pt x="44958" y="33303"/>
                  <a:pt x="58723" y="38057"/>
                  <a:pt x="62121" y="48252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rot="5400000">
            <a:off x="-1158322" y="1105003"/>
            <a:ext cx="3506775" cy="1252124"/>
          </a:xfrm>
          <a:custGeom>
            <a:avLst/>
            <a:gdLst/>
            <a:ahLst/>
            <a:cxnLst/>
            <a:rect l="l" t="t" r="r" b="b"/>
            <a:pathLst>
              <a:path w="83849" h="29939" extrusionOk="0">
                <a:moveTo>
                  <a:pt x="1969" y="1"/>
                </a:moveTo>
                <a:cubicBezTo>
                  <a:pt x="1378" y="1"/>
                  <a:pt x="791" y="19"/>
                  <a:pt x="209" y="56"/>
                </a:cubicBezTo>
                <a:lnTo>
                  <a:pt x="1" y="29938"/>
                </a:lnTo>
                <a:lnTo>
                  <a:pt x="83849" y="29471"/>
                </a:lnTo>
                <a:cubicBezTo>
                  <a:pt x="79605" y="24167"/>
                  <a:pt x="70957" y="21938"/>
                  <a:pt x="63965" y="21938"/>
                </a:cubicBezTo>
                <a:cubicBezTo>
                  <a:pt x="63574" y="21938"/>
                  <a:pt x="63188" y="21945"/>
                  <a:pt x="62808" y="21959"/>
                </a:cubicBezTo>
                <a:cubicBezTo>
                  <a:pt x="59582" y="22076"/>
                  <a:pt x="56283" y="22353"/>
                  <a:pt x="53034" y="22353"/>
                </a:cubicBezTo>
                <a:cubicBezTo>
                  <a:pt x="49064" y="22353"/>
                  <a:pt x="45168" y="21940"/>
                  <a:pt x="41572" y="20320"/>
                </a:cubicBezTo>
                <a:cubicBezTo>
                  <a:pt x="36564" y="18064"/>
                  <a:pt x="32840" y="13758"/>
                  <a:pt x="28588" y="10282"/>
                </a:cubicBezTo>
                <a:cubicBezTo>
                  <a:pt x="21487" y="4478"/>
                  <a:pt x="11257" y="1"/>
                  <a:pt x="19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040100" y="-92150"/>
            <a:ext cx="2103926" cy="4549212"/>
          </a:xfrm>
          <a:custGeom>
            <a:avLst/>
            <a:gdLst/>
            <a:ahLst/>
            <a:cxnLst/>
            <a:rect l="l" t="t" r="r" b="b"/>
            <a:pathLst>
              <a:path w="30712" h="66407" extrusionOk="0">
                <a:moveTo>
                  <a:pt x="1" y="0"/>
                </a:moveTo>
                <a:lnTo>
                  <a:pt x="1" y="0"/>
                </a:lnTo>
                <a:cubicBezTo>
                  <a:pt x="6629" y="5401"/>
                  <a:pt x="10846" y="13654"/>
                  <a:pt x="11344" y="22189"/>
                </a:cubicBezTo>
                <a:cubicBezTo>
                  <a:pt x="11650" y="27451"/>
                  <a:pt x="10611" y="32717"/>
                  <a:pt x="10855" y="37983"/>
                </a:cubicBezTo>
                <a:cubicBezTo>
                  <a:pt x="11419" y="50163"/>
                  <a:pt x="19469" y="61687"/>
                  <a:pt x="30711" y="66407"/>
                </a:cubicBezTo>
                <a:lnTo>
                  <a:pt x="30711" y="55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-29603" y="-92143"/>
            <a:ext cx="5059995" cy="1110889"/>
          </a:xfrm>
          <a:custGeom>
            <a:avLst/>
            <a:gdLst/>
            <a:ahLst/>
            <a:cxnLst/>
            <a:rect l="l" t="t" r="r" b="b"/>
            <a:pathLst>
              <a:path w="93289" h="20481" extrusionOk="0">
                <a:moveTo>
                  <a:pt x="1" y="0"/>
                </a:moveTo>
                <a:cubicBezTo>
                  <a:pt x="1100" y="3168"/>
                  <a:pt x="5654" y="7687"/>
                  <a:pt x="9433" y="8346"/>
                </a:cubicBezTo>
                <a:cubicBezTo>
                  <a:pt x="10872" y="8596"/>
                  <a:pt x="12329" y="8686"/>
                  <a:pt x="13795" y="8686"/>
                </a:cubicBezTo>
                <a:cubicBezTo>
                  <a:pt x="16177" y="8686"/>
                  <a:pt x="18581" y="8450"/>
                  <a:pt x="20962" y="8291"/>
                </a:cubicBezTo>
                <a:cubicBezTo>
                  <a:pt x="22141" y="8212"/>
                  <a:pt x="23338" y="8155"/>
                  <a:pt x="24531" y="8155"/>
                </a:cubicBezTo>
                <a:cubicBezTo>
                  <a:pt x="27228" y="8155"/>
                  <a:pt x="29906" y="8447"/>
                  <a:pt x="32318" y="9436"/>
                </a:cubicBezTo>
                <a:cubicBezTo>
                  <a:pt x="35660" y="10808"/>
                  <a:pt x="38102" y="13356"/>
                  <a:pt x="40991" y="15346"/>
                </a:cubicBezTo>
                <a:cubicBezTo>
                  <a:pt x="46129" y="18884"/>
                  <a:pt x="52599" y="20480"/>
                  <a:pt x="59199" y="20480"/>
                </a:cubicBezTo>
                <a:cubicBezTo>
                  <a:pt x="65230" y="20480"/>
                  <a:pt x="71369" y="19148"/>
                  <a:pt x="76701" y="16746"/>
                </a:cubicBezTo>
                <a:cubicBezTo>
                  <a:pt x="83409" y="13724"/>
                  <a:pt x="90682" y="6701"/>
                  <a:pt x="93288" y="60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4084000" y="3723092"/>
            <a:ext cx="5060038" cy="1496619"/>
          </a:xfrm>
          <a:custGeom>
            <a:avLst/>
            <a:gdLst/>
            <a:ahLst/>
            <a:cxnLst/>
            <a:rect l="l" t="t" r="r" b="b"/>
            <a:pathLst>
              <a:path w="61642" h="18232" extrusionOk="0">
                <a:moveTo>
                  <a:pt x="58862" y="0"/>
                </a:moveTo>
                <a:cubicBezTo>
                  <a:pt x="56536" y="0"/>
                  <a:pt x="54082" y="1302"/>
                  <a:pt x="52305" y="2952"/>
                </a:cubicBezTo>
                <a:cubicBezTo>
                  <a:pt x="49787" y="5291"/>
                  <a:pt x="47875" y="8333"/>
                  <a:pt x="44937" y="10113"/>
                </a:cubicBezTo>
                <a:cubicBezTo>
                  <a:pt x="42681" y="11480"/>
                  <a:pt x="40035" y="11962"/>
                  <a:pt x="37371" y="11962"/>
                </a:cubicBezTo>
                <a:cubicBezTo>
                  <a:pt x="36321" y="11962"/>
                  <a:pt x="35269" y="11887"/>
                  <a:pt x="34237" y="11762"/>
                </a:cubicBezTo>
                <a:cubicBezTo>
                  <a:pt x="30586" y="11317"/>
                  <a:pt x="27016" y="10301"/>
                  <a:pt x="23351" y="9991"/>
                </a:cubicBezTo>
                <a:cubicBezTo>
                  <a:pt x="22724" y="9938"/>
                  <a:pt x="22086" y="9912"/>
                  <a:pt x="21437" y="9912"/>
                </a:cubicBezTo>
                <a:cubicBezTo>
                  <a:pt x="13988" y="9912"/>
                  <a:pt x="5317" y="13333"/>
                  <a:pt x="1" y="18232"/>
                </a:cubicBezTo>
                <a:lnTo>
                  <a:pt x="61641" y="18000"/>
                </a:lnTo>
                <a:lnTo>
                  <a:pt x="61641" y="745"/>
                </a:lnTo>
                <a:cubicBezTo>
                  <a:pt x="60776" y="226"/>
                  <a:pt x="59830" y="0"/>
                  <a:pt x="588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3"/>
          <p:cNvGrpSpPr/>
          <p:nvPr/>
        </p:nvGrpSpPr>
        <p:grpSpPr>
          <a:xfrm rot="-1996778">
            <a:off x="7712945" y="4404984"/>
            <a:ext cx="1372942" cy="577834"/>
            <a:chOff x="1958550" y="3085300"/>
            <a:chExt cx="579425" cy="243850"/>
          </a:xfrm>
        </p:grpSpPr>
        <p:sp>
          <p:nvSpPr>
            <p:cNvPr id="43" name="Google Shape;43;p3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958550" y="3085300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164100" y="3296500"/>
              <a:ext cx="83075" cy="32650"/>
            </a:xfrm>
            <a:custGeom>
              <a:avLst/>
              <a:gdLst/>
              <a:ahLst/>
              <a:cxnLst/>
              <a:rect l="l" t="t" r="r" b="b"/>
              <a:pathLst>
                <a:path w="3323" h="1306" extrusionOk="0">
                  <a:moveTo>
                    <a:pt x="2153" y="1"/>
                  </a:moveTo>
                  <a:cubicBezTo>
                    <a:pt x="1958" y="1"/>
                    <a:pt x="1765" y="15"/>
                    <a:pt x="1574" y="42"/>
                  </a:cubicBezTo>
                  <a:cubicBezTo>
                    <a:pt x="1346" y="74"/>
                    <a:pt x="1120" y="122"/>
                    <a:pt x="896" y="190"/>
                  </a:cubicBezTo>
                  <a:cubicBezTo>
                    <a:pt x="672" y="261"/>
                    <a:pt x="450" y="342"/>
                    <a:pt x="235" y="475"/>
                  </a:cubicBezTo>
                  <a:cubicBezTo>
                    <a:pt x="158" y="523"/>
                    <a:pt x="97" y="597"/>
                    <a:pt x="66" y="687"/>
                  </a:cubicBezTo>
                  <a:cubicBezTo>
                    <a:pt x="0" y="893"/>
                    <a:pt x="114" y="1115"/>
                    <a:pt x="321" y="1181"/>
                  </a:cubicBezTo>
                  <a:cubicBezTo>
                    <a:pt x="562" y="1258"/>
                    <a:pt x="795" y="1283"/>
                    <a:pt x="1030" y="1300"/>
                  </a:cubicBezTo>
                  <a:cubicBezTo>
                    <a:pt x="1106" y="1303"/>
                    <a:pt x="1182" y="1305"/>
                    <a:pt x="1258" y="1305"/>
                  </a:cubicBezTo>
                  <a:cubicBezTo>
                    <a:pt x="1415" y="1305"/>
                    <a:pt x="1569" y="1297"/>
                    <a:pt x="1724" y="1281"/>
                  </a:cubicBezTo>
                  <a:cubicBezTo>
                    <a:pt x="1952" y="1258"/>
                    <a:pt x="2180" y="1217"/>
                    <a:pt x="2404" y="1155"/>
                  </a:cubicBezTo>
                  <a:cubicBezTo>
                    <a:pt x="2629" y="1092"/>
                    <a:pt x="2851" y="1014"/>
                    <a:pt x="3066" y="882"/>
                  </a:cubicBezTo>
                  <a:cubicBezTo>
                    <a:pt x="3151" y="831"/>
                    <a:pt x="3219" y="748"/>
                    <a:pt x="3251" y="646"/>
                  </a:cubicBezTo>
                  <a:cubicBezTo>
                    <a:pt x="3323" y="421"/>
                    <a:pt x="3198" y="180"/>
                    <a:pt x="2973" y="110"/>
                  </a:cubicBezTo>
                  <a:cubicBezTo>
                    <a:pt x="2732" y="33"/>
                    <a:pt x="2497" y="10"/>
                    <a:pt x="2265" y="2"/>
                  </a:cubicBezTo>
                  <a:cubicBezTo>
                    <a:pt x="2228" y="1"/>
                    <a:pt x="2190" y="1"/>
                    <a:pt x="2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4255425" y="4845721"/>
            <a:ext cx="4092575" cy="475400"/>
          </a:xfrm>
          <a:custGeom>
            <a:avLst/>
            <a:gdLst/>
            <a:ahLst/>
            <a:cxnLst/>
            <a:rect l="l" t="t" r="r" b="b"/>
            <a:pathLst>
              <a:path w="163703" h="19016" extrusionOk="0">
                <a:moveTo>
                  <a:pt x="163703" y="19016"/>
                </a:moveTo>
                <a:cubicBezTo>
                  <a:pt x="134567" y="9304"/>
                  <a:pt x="104127" y="662"/>
                  <a:pt x="73415" y="662"/>
                </a:cubicBezTo>
                <a:cubicBezTo>
                  <a:pt x="65027" y="662"/>
                  <a:pt x="56425" y="-928"/>
                  <a:pt x="48252" y="958"/>
                </a:cubicBezTo>
                <a:cubicBezTo>
                  <a:pt x="36940" y="3568"/>
                  <a:pt x="25615" y="6999"/>
                  <a:pt x="15393" y="12503"/>
                </a:cubicBezTo>
                <a:cubicBezTo>
                  <a:pt x="10612" y="15077"/>
                  <a:pt x="5430" y="17832"/>
                  <a:pt x="0" y="17832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0" name="Google Shape;50;p3"/>
          <p:cNvGrpSpPr/>
          <p:nvPr/>
        </p:nvGrpSpPr>
        <p:grpSpPr>
          <a:xfrm>
            <a:off x="8007953" y="357942"/>
            <a:ext cx="782921" cy="732607"/>
            <a:chOff x="3145550" y="2696550"/>
            <a:chExt cx="446975" cy="418250"/>
          </a:xfrm>
        </p:grpSpPr>
        <p:sp>
          <p:nvSpPr>
            <p:cNvPr id="51" name="Google Shape;51;p3"/>
            <p:cNvSpPr/>
            <p:nvPr/>
          </p:nvSpPr>
          <p:spPr>
            <a:xfrm>
              <a:off x="3307850" y="2880825"/>
              <a:ext cx="86575" cy="86300"/>
            </a:xfrm>
            <a:custGeom>
              <a:avLst/>
              <a:gdLst/>
              <a:ahLst/>
              <a:cxnLst/>
              <a:rect l="l" t="t" r="r" b="b"/>
              <a:pathLst>
                <a:path w="3463" h="3452" extrusionOk="0">
                  <a:moveTo>
                    <a:pt x="621" y="0"/>
                  </a:moveTo>
                  <a:cubicBezTo>
                    <a:pt x="566" y="0"/>
                    <a:pt x="510" y="9"/>
                    <a:pt x="454" y="27"/>
                  </a:cubicBezTo>
                  <a:cubicBezTo>
                    <a:pt x="161" y="119"/>
                    <a:pt x="0" y="431"/>
                    <a:pt x="93" y="723"/>
                  </a:cubicBezTo>
                  <a:cubicBezTo>
                    <a:pt x="196" y="1046"/>
                    <a:pt x="347" y="1320"/>
                    <a:pt x="513" y="1582"/>
                  </a:cubicBezTo>
                  <a:cubicBezTo>
                    <a:pt x="683" y="1842"/>
                    <a:pt x="870" y="2083"/>
                    <a:pt x="1075" y="2308"/>
                  </a:cubicBezTo>
                  <a:cubicBezTo>
                    <a:pt x="1279" y="2534"/>
                    <a:pt x="1500" y="2743"/>
                    <a:pt x="1745" y="2931"/>
                  </a:cubicBezTo>
                  <a:cubicBezTo>
                    <a:pt x="1990" y="3118"/>
                    <a:pt x="2253" y="3290"/>
                    <a:pt x="2568" y="3411"/>
                  </a:cubicBezTo>
                  <a:cubicBezTo>
                    <a:pt x="2636" y="3437"/>
                    <a:pt x="2709" y="3451"/>
                    <a:pt x="2784" y="3451"/>
                  </a:cubicBezTo>
                  <a:cubicBezTo>
                    <a:pt x="2845" y="3451"/>
                    <a:pt x="2906" y="3442"/>
                    <a:pt x="2967" y="3422"/>
                  </a:cubicBezTo>
                  <a:cubicBezTo>
                    <a:pt x="3286" y="3321"/>
                    <a:pt x="3462" y="2980"/>
                    <a:pt x="3360" y="2662"/>
                  </a:cubicBezTo>
                  <a:cubicBezTo>
                    <a:pt x="3256" y="2341"/>
                    <a:pt x="3101" y="2069"/>
                    <a:pt x="2929" y="1813"/>
                  </a:cubicBezTo>
                  <a:cubicBezTo>
                    <a:pt x="2755" y="1558"/>
                    <a:pt x="2559" y="1324"/>
                    <a:pt x="2345" y="1108"/>
                  </a:cubicBezTo>
                  <a:cubicBezTo>
                    <a:pt x="2132" y="889"/>
                    <a:pt x="1901" y="688"/>
                    <a:pt x="1653" y="505"/>
                  </a:cubicBezTo>
                  <a:cubicBezTo>
                    <a:pt x="1401" y="324"/>
                    <a:pt x="1135" y="157"/>
                    <a:pt x="819" y="37"/>
                  </a:cubicBezTo>
                  <a:cubicBezTo>
                    <a:pt x="756" y="13"/>
                    <a:pt x="689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337900" y="3042875"/>
              <a:ext cx="81725" cy="71925"/>
            </a:xfrm>
            <a:custGeom>
              <a:avLst/>
              <a:gdLst/>
              <a:ahLst/>
              <a:cxnLst/>
              <a:rect l="l" t="t" r="r" b="b"/>
              <a:pathLst>
                <a:path w="3269" h="2877" extrusionOk="0">
                  <a:moveTo>
                    <a:pt x="648" y="0"/>
                  </a:moveTo>
                  <a:cubicBezTo>
                    <a:pt x="583" y="0"/>
                    <a:pt x="517" y="11"/>
                    <a:pt x="455" y="33"/>
                  </a:cubicBezTo>
                  <a:cubicBezTo>
                    <a:pt x="156" y="139"/>
                    <a:pt x="0" y="465"/>
                    <a:pt x="105" y="764"/>
                  </a:cubicBezTo>
                  <a:cubicBezTo>
                    <a:pt x="206" y="1047"/>
                    <a:pt x="350" y="1278"/>
                    <a:pt x="509" y="1495"/>
                  </a:cubicBezTo>
                  <a:cubicBezTo>
                    <a:pt x="667" y="1709"/>
                    <a:pt x="846" y="1902"/>
                    <a:pt x="1039" y="2079"/>
                  </a:cubicBezTo>
                  <a:cubicBezTo>
                    <a:pt x="1230" y="2255"/>
                    <a:pt x="1439" y="2415"/>
                    <a:pt x="1668" y="2550"/>
                  </a:cubicBezTo>
                  <a:cubicBezTo>
                    <a:pt x="1897" y="2684"/>
                    <a:pt x="2142" y="2802"/>
                    <a:pt x="2435" y="2864"/>
                  </a:cubicBezTo>
                  <a:cubicBezTo>
                    <a:pt x="2477" y="2872"/>
                    <a:pt x="2520" y="2877"/>
                    <a:pt x="2564" y="2877"/>
                  </a:cubicBezTo>
                  <a:cubicBezTo>
                    <a:pt x="2634" y="2877"/>
                    <a:pt x="2705" y="2866"/>
                    <a:pt x="2774" y="2841"/>
                  </a:cubicBezTo>
                  <a:cubicBezTo>
                    <a:pt x="3099" y="2726"/>
                    <a:pt x="3268" y="2368"/>
                    <a:pt x="3152" y="2043"/>
                  </a:cubicBezTo>
                  <a:cubicBezTo>
                    <a:pt x="3052" y="1760"/>
                    <a:pt x="2904" y="1534"/>
                    <a:pt x="2740" y="1323"/>
                  </a:cubicBezTo>
                  <a:cubicBezTo>
                    <a:pt x="2575" y="1115"/>
                    <a:pt x="2391" y="930"/>
                    <a:pt x="2190" y="763"/>
                  </a:cubicBezTo>
                  <a:cubicBezTo>
                    <a:pt x="1989" y="595"/>
                    <a:pt x="1774" y="444"/>
                    <a:pt x="1540" y="314"/>
                  </a:cubicBezTo>
                  <a:cubicBezTo>
                    <a:pt x="1305" y="186"/>
                    <a:pt x="1056" y="73"/>
                    <a:pt x="763" y="11"/>
                  </a:cubicBezTo>
                  <a:cubicBezTo>
                    <a:pt x="726" y="4"/>
                    <a:pt x="687" y="0"/>
                    <a:pt x="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145550" y="2876950"/>
              <a:ext cx="90250" cy="86575"/>
            </a:xfrm>
            <a:custGeom>
              <a:avLst/>
              <a:gdLst/>
              <a:ahLst/>
              <a:cxnLst/>
              <a:rect l="l" t="t" r="r" b="b"/>
              <a:pathLst>
                <a:path w="3610" h="3463" extrusionOk="0">
                  <a:moveTo>
                    <a:pt x="624" y="1"/>
                  </a:moveTo>
                  <a:cubicBezTo>
                    <a:pt x="562" y="1"/>
                    <a:pt x="499" y="11"/>
                    <a:pt x="438" y="32"/>
                  </a:cubicBezTo>
                  <a:cubicBezTo>
                    <a:pt x="150" y="135"/>
                    <a:pt x="0" y="451"/>
                    <a:pt x="103" y="739"/>
                  </a:cubicBezTo>
                  <a:cubicBezTo>
                    <a:pt x="220" y="1065"/>
                    <a:pt x="387" y="1339"/>
                    <a:pt x="566" y="1603"/>
                  </a:cubicBezTo>
                  <a:cubicBezTo>
                    <a:pt x="747" y="1864"/>
                    <a:pt x="948" y="2106"/>
                    <a:pt x="1164" y="2331"/>
                  </a:cubicBezTo>
                  <a:cubicBezTo>
                    <a:pt x="1381" y="2557"/>
                    <a:pt x="1614" y="2764"/>
                    <a:pt x="1870" y="2952"/>
                  </a:cubicBezTo>
                  <a:cubicBezTo>
                    <a:pt x="2127" y="3138"/>
                    <a:pt x="2401" y="3309"/>
                    <a:pt x="2725" y="3426"/>
                  </a:cubicBezTo>
                  <a:cubicBezTo>
                    <a:pt x="2790" y="3450"/>
                    <a:pt x="2860" y="3462"/>
                    <a:pt x="2931" y="3462"/>
                  </a:cubicBezTo>
                  <a:cubicBezTo>
                    <a:pt x="2999" y="3462"/>
                    <a:pt x="3068" y="3451"/>
                    <a:pt x="3136" y="3426"/>
                  </a:cubicBezTo>
                  <a:cubicBezTo>
                    <a:pt x="3448" y="3312"/>
                    <a:pt x="3610" y="2967"/>
                    <a:pt x="3496" y="2655"/>
                  </a:cubicBezTo>
                  <a:cubicBezTo>
                    <a:pt x="3378" y="2330"/>
                    <a:pt x="3208" y="2057"/>
                    <a:pt x="3022" y="1800"/>
                  </a:cubicBezTo>
                  <a:cubicBezTo>
                    <a:pt x="2836" y="1547"/>
                    <a:pt x="2628" y="1312"/>
                    <a:pt x="2401" y="1095"/>
                  </a:cubicBezTo>
                  <a:cubicBezTo>
                    <a:pt x="2176" y="878"/>
                    <a:pt x="1935" y="677"/>
                    <a:pt x="1674" y="495"/>
                  </a:cubicBezTo>
                  <a:cubicBezTo>
                    <a:pt x="1410" y="317"/>
                    <a:pt x="1134" y="150"/>
                    <a:pt x="809" y="33"/>
                  </a:cubicBezTo>
                  <a:cubicBezTo>
                    <a:pt x="750" y="12"/>
                    <a:pt x="688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153950" y="2696550"/>
              <a:ext cx="69700" cy="63800"/>
            </a:xfrm>
            <a:custGeom>
              <a:avLst/>
              <a:gdLst/>
              <a:ahLst/>
              <a:cxnLst/>
              <a:rect l="l" t="t" r="r" b="b"/>
              <a:pathLst>
                <a:path w="2788" h="2552" extrusionOk="0">
                  <a:moveTo>
                    <a:pt x="659" y="0"/>
                  </a:moveTo>
                  <a:cubicBezTo>
                    <a:pt x="614" y="0"/>
                    <a:pt x="569" y="5"/>
                    <a:pt x="525" y="15"/>
                  </a:cubicBezTo>
                  <a:cubicBezTo>
                    <a:pt x="201" y="92"/>
                    <a:pt x="0" y="415"/>
                    <a:pt x="77" y="740"/>
                  </a:cubicBezTo>
                  <a:cubicBezTo>
                    <a:pt x="137" y="995"/>
                    <a:pt x="244" y="1200"/>
                    <a:pt x="364" y="1391"/>
                  </a:cubicBezTo>
                  <a:cubicBezTo>
                    <a:pt x="487" y="1581"/>
                    <a:pt x="627" y="1749"/>
                    <a:pt x="782" y="1900"/>
                  </a:cubicBezTo>
                  <a:cubicBezTo>
                    <a:pt x="937" y="2053"/>
                    <a:pt x="1109" y="2188"/>
                    <a:pt x="1302" y="2299"/>
                  </a:cubicBezTo>
                  <a:cubicBezTo>
                    <a:pt x="1495" y="2411"/>
                    <a:pt x="1705" y="2504"/>
                    <a:pt x="1963" y="2545"/>
                  </a:cubicBezTo>
                  <a:cubicBezTo>
                    <a:pt x="1995" y="2549"/>
                    <a:pt x="2027" y="2552"/>
                    <a:pt x="2060" y="2552"/>
                  </a:cubicBezTo>
                  <a:cubicBezTo>
                    <a:pt x="2112" y="2552"/>
                    <a:pt x="2165" y="2546"/>
                    <a:pt x="2217" y="2534"/>
                  </a:cubicBezTo>
                  <a:cubicBezTo>
                    <a:pt x="2570" y="2449"/>
                    <a:pt x="2788" y="2096"/>
                    <a:pt x="2704" y="1742"/>
                  </a:cubicBezTo>
                  <a:cubicBezTo>
                    <a:pt x="2642" y="1487"/>
                    <a:pt x="2533" y="1287"/>
                    <a:pt x="2406" y="1102"/>
                  </a:cubicBezTo>
                  <a:cubicBezTo>
                    <a:pt x="2279" y="920"/>
                    <a:pt x="2132" y="758"/>
                    <a:pt x="1967" y="617"/>
                  </a:cubicBezTo>
                  <a:cubicBezTo>
                    <a:pt x="1802" y="473"/>
                    <a:pt x="1623" y="347"/>
                    <a:pt x="1426" y="240"/>
                  </a:cubicBezTo>
                  <a:cubicBezTo>
                    <a:pt x="1227" y="137"/>
                    <a:pt x="1014" y="47"/>
                    <a:pt x="755" y="7"/>
                  </a:cubicBezTo>
                  <a:cubicBezTo>
                    <a:pt x="723" y="3"/>
                    <a:pt x="691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336800" y="2725250"/>
              <a:ext cx="113475" cy="106100"/>
            </a:xfrm>
            <a:custGeom>
              <a:avLst/>
              <a:gdLst/>
              <a:ahLst/>
              <a:cxnLst/>
              <a:rect l="l" t="t" r="r" b="b"/>
              <a:pathLst>
                <a:path w="4539" h="4244" extrusionOk="0">
                  <a:moveTo>
                    <a:pt x="608" y="0"/>
                  </a:moveTo>
                  <a:cubicBezTo>
                    <a:pt x="528" y="0"/>
                    <a:pt x="448" y="18"/>
                    <a:pt x="372" y="56"/>
                  </a:cubicBezTo>
                  <a:cubicBezTo>
                    <a:pt x="109" y="187"/>
                    <a:pt x="0" y="505"/>
                    <a:pt x="131" y="768"/>
                  </a:cubicBezTo>
                  <a:cubicBezTo>
                    <a:pt x="324" y="1158"/>
                    <a:pt x="566" y="1495"/>
                    <a:pt x="818" y="1822"/>
                  </a:cubicBezTo>
                  <a:cubicBezTo>
                    <a:pt x="1076" y="2144"/>
                    <a:pt x="1352" y="2449"/>
                    <a:pt x="1642" y="2734"/>
                  </a:cubicBezTo>
                  <a:cubicBezTo>
                    <a:pt x="1932" y="3023"/>
                    <a:pt x="2239" y="3291"/>
                    <a:pt x="2569" y="3540"/>
                  </a:cubicBezTo>
                  <a:cubicBezTo>
                    <a:pt x="2899" y="3786"/>
                    <a:pt x="3243" y="4017"/>
                    <a:pt x="3640" y="4193"/>
                  </a:cubicBezTo>
                  <a:cubicBezTo>
                    <a:pt x="3714" y="4226"/>
                    <a:pt x="3795" y="4243"/>
                    <a:pt x="3878" y="4243"/>
                  </a:cubicBezTo>
                  <a:cubicBezTo>
                    <a:pt x="3965" y="4243"/>
                    <a:pt x="4053" y="4224"/>
                    <a:pt x="4136" y="4183"/>
                  </a:cubicBezTo>
                  <a:cubicBezTo>
                    <a:pt x="4422" y="4039"/>
                    <a:pt x="4538" y="3692"/>
                    <a:pt x="4395" y="3406"/>
                  </a:cubicBezTo>
                  <a:cubicBezTo>
                    <a:pt x="4201" y="3017"/>
                    <a:pt x="3957" y="2681"/>
                    <a:pt x="3696" y="2363"/>
                  </a:cubicBezTo>
                  <a:cubicBezTo>
                    <a:pt x="3435" y="2045"/>
                    <a:pt x="3152" y="1750"/>
                    <a:pt x="2853" y="1472"/>
                  </a:cubicBezTo>
                  <a:cubicBezTo>
                    <a:pt x="2553" y="1193"/>
                    <a:pt x="2238" y="931"/>
                    <a:pt x="1905" y="688"/>
                  </a:cubicBezTo>
                  <a:cubicBezTo>
                    <a:pt x="1567" y="450"/>
                    <a:pt x="1220" y="221"/>
                    <a:pt x="823" y="45"/>
                  </a:cubicBezTo>
                  <a:cubicBezTo>
                    <a:pt x="756" y="16"/>
                    <a:pt x="683" y="0"/>
                    <a:pt x="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526400" y="2995725"/>
              <a:ext cx="66125" cy="66525"/>
            </a:xfrm>
            <a:custGeom>
              <a:avLst/>
              <a:gdLst/>
              <a:ahLst/>
              <a:cxnLst/>
              <a:rect l="l" t="t" r="r" b="b"/>
              <a:pathLst>
                <a:path w="2645" h="2661" extrusionOk="0">
                  <a:moveTo>
                    <a:pt x="637" y="1"/>
                  </a:moveTo>
                  <a:cubicBezTo>
                    <a:pt x="610" y="1"/>
                    <a:pt x="583" y="2"/>
                    <a:pt x="556" y="6"/>
                  </a:cubicBezTo>
                  <a:cubicBezTo>
                    <a:pt x="227" y="56"/>
                    <a:pt x="1" y="363"/>
                    <a:pt x="51" y="692"/>
                  </a:cubicBezTo>
                  <a:cubicBezTo>
                    <a:pt x="90" y="952"/>
                    <a:pt x="180" y="1166"/>
                    <a:pt x="285" y="1365"/>
                  </a:cubicBezTo>
                  <a:cubicBezTo>
                    <a:pt x="392" y="1563"/>
                    <a:pt x="517" y="1742"/>
                    <a:pt x="661" y="1906"/>
                  </a:cubicBezTo>
                  <a:cubicBezTo>
                    <a:pt x="802" y="2070"/>
                    <a:pt x="963" y="2218"/>
                    <a:pt x="1147" y="2345"/>
                  </a:cubicBezTo>
                  <a:cubicBezTo>
                    <a:pt x="1330" y="2470"/>
                    <a:pt x="1532" y="2582"/>
                    <a:pt x="1786" y="2642"/>
                  </a:cubicBezTo>
                  <a:cubicBezTo>
                    <a:pt x="1836" y="2654"/>
                    <a:pt x="1888" y="2660"/>
                    <a:pt x="1941" y="2660"/>
                  </a:cubicBezTo>
                  <a:cubicBezTo>
                    <a:pt x="1974" y="2660"/>
                    <a:pt x="2006" y="2658"/>
                    <a:pt x="2039" y="2652"/>
                  </a:cubicBezTo>
                  <a:cubicBezTo>
                    <a:pt x="2398" y="2598"/>
                    <a:pt x="2644" y="2262"/>
                    <a:pt x="2589" y="1903"/>
                  </a:cubicBezTo>
                  <a:cubicBezTo>
                    <a:pt x="2548" y="1645"/>
                    <a:pt x="2455" y="1436"/>
                    <a:pt x="2343" y="1242"/>
                  </a:cubicBezTo>
                  <a:cubicBezTo>
                    <a:pt x="2231" y="1049"/>
                    <a:pt x="2097" y="878"/>
                    <a:pt x="1945" y="722"/>
                  </a:cubicBezTo>
                  <a:cubicBezTo>
                    <a:pt x="1793" y="567"/>
                    <a:pt x="1625" y="426"/>
                    <a:pt x="1436" y="305"/>
                  </a:cubicBezTo>
                  <a:cubicBezTo>
                    <a:pt x="1244" y="184"/>
                    <a:pt x="1040" y="77"/>
                    <a:pt x="784" y="18"/>
                  </a:cubicBezTo>
                  <a:cubicBezTo>
                    <a:pt x="736" y="6"/>
                    <a:pt x="687" y="1"/>
                    <a:pt x="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488075" y="2718275"/>
              <a:ext cx="98550" cy="101550"/>
            </a:xfrm>
            <a:custGeom>
              <a:avLst/>
              <a:gdLst/>
              <a:ahLst/>
              <a:cxnLst/>
              <a:rect l="l" t="t" r="r" b="b"/>
              <a:pathLst>
                <a:path w="3942" h="4062" extrusionOk="0">
                  <a:moveTo>
                    <a:pt x="609" y="1"/>
                  </a:moveTo>
                  <a:cubicBezTo>
                    <a:pt x="547" y="1"/>
                    <a:pt x="485" y="11"/>
                    <a:pt x="424" y="34"/>
                  </a:cubicBezTo>
                  <a:cubicBezTo>
                    <a:pt x="145" y="136"/>
                    <a:pt x="1" y="446"/>
                    <a:pt x="105" y="726"/>
                  </a:cubicBezTo>
                  <a:cubicBezTo>
                    <a:pt x="241" y="1095"/>
                    <a:pt x="432" y="1416"/>
                    <a:pt x="632" y="1728"/>
                  </a:cubicBezTo>
                  <a:cubicBezTo>
                    <a:pt x="838" y="2037"/>
                    <a:pt x="1062" y="2326"/>
                    <a:pt x="1303" y="2600"/>
                  </a:cubicBezTo>
                  <a:cubicBezTo>
                    <a:pt x="1544" y="2876"/>
                    <a:pt x="1803" y="3133"/>
                    <a:pt x="2085" y="3371"/>
                  </a:cubicBezTo>
                  <a:cubicBezTo>
                    <a:pt x="2369" y="3609"/>
                    <a:pt x="2669" y="3830"/>
                    <a:pt x="3023" y="4002"/>
                  </a:cubicBezTo>
                  <a:cubicBezTo>
                    <a:pt x="3101" y="4040"/>
                    <a:pt x="3188" y="4061"/>
                    <a:pt x="3278" y="4061"/>
                  </a:cubicBezTo>
                  <a:cubicBezTo>
                    <a:pt x="3346" y="4061"/>
                    <a:pt x="3416" y="4049"/>
                    <a:pt x="3484" y="4024"/>
                  </a:cubicBezTo>
                  <a:cubicBezTo>
                    <a:pt x="3788" y="3911"/>
                    <a:pt x="3942" y="3573"/>
                    <a:pt x="3828" y="3268"/>
                  </a:cubicBezTo>
                  <a:cubicBezTo>
                    <a:pt x="3690" y="2900"/>
                    <a:pt x="3499" y="2581"/>
                    <a:pt x="3290" y="2277"/>
                  </a:cubicBezTo>
                  <a:cubicBezTo>
                    <a:pt x="3079" y="1973"/>
                    <a:pt x="2847" y="1692"/>
                    <a:pt x="2596" y="1425"/>
                  </a:cubicBezTo>
                  <a:cubicBezTo>
                    <a:pt x="2346" y="1158"/>
                    <a:pt x="2078" y="907"/>
                    <a:pt x="1792" y="674"/>
                  </a:cubicBezTo>
                  <a:cubicBezTo>
                    <a:pt x="1502" y="445"/>
                    <a:pt x="1198" y="225"/>
                    <a:pt x="844" y="54"/>
                  </a:cubicBezTo>
                  <a:cubicBezTo>
                    <a:pt x="772" y="20"/>
                    <a:pt x="691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3"/>
          <p:cNvGrpSpPr/>
          <p:nvPr/>
        </p:nvGrpSpPr>
        <p:grpSpPr>
          <a:xfrm rot="-248609">
            <a:off x="1837646" y="31618"/>
            <a:ext cx="901711" cy="732608"/>
            <a:chOff x="2763250" y="3099175"/>
            <a:chExt cx="568025" cy="461500"/>
          </a:xfrm>
        </p:grpSpPr>
        <p:sp>
          <p:nvSpPr>
            <p:cNvPr id="59" name="Google Shape;59;p3"/>
            <p:cNvSpPr/>
            <p:nvPr/>
          </p:nvSpPr>
          <p:spPr>
            <a:xfrm>
              <a:off x="2954500" y="3099175"/>
              <a:ext cx="92250" cy="83100"/>
            </a:xfrm>
            <a:custGeom>
              <a:avLst/>
              <a:gdLst/>
              <a:ahLst/>
              <a:cxnLst/>
              <a:rect l="l" t="t" r="r" b="b"/>
              <a:pathLst>
                <a:path w="3690" h="3324" extrusionOk="0">
                  <a:moveTo>
                    <a:pt x="428" y="1"/>
                  </a:moveTo>
                  <a:cubicBezTo>
                    <a:pt x="363" y="1"/>
                    <a:pt x="298" y="17"/>
                    <a:pt x="240" y="52"/>
                  </a:cubicBezTo>
                  <a:cubicBezTo>
                    <a:pt x="62" y="157"/>
                    <a:pt x="1" y="386"/>
                    <a:pt x="106" y="564"/>
                  </a:cubicBezTo>
                  <a:cubicBezTo>
                    <a:pt x="642" y="1432"/>
                    <a:pt x="1374" y="2140"/>
                    <a:pt x="2180" y="2753"/>
                  </a:cubicBezTo>
                  <a:cubicBezTo>
                    <a:pt x="2451" y="2952"/>
                    <a:pt x="2734" y="3139"/>
                    <a:pt x="3051" y="3285"/>
                  </a:cubicBezTo>
                  <a:cubicBezTo>
                    <a:pt x="3105" y="3310"/>
                    <a:pt x="3165" y="3323"/>
                    <a:pt x="3225" y="3323"/>
                  </a:cubicBezTo>
                  <a:cubicBezTo>
                    <a:pt x="3295" y="3323"/>
                    <a:pt x="3366" y="3306"/>
                    <a:pt x="3430" y="3268"/>
                  </a:cubicBezTo>
                  <a:cubicBezTo>
                    <a:pt x="3625" y="3155"/>
                    <a:pt x="3690" y="2904"/>
                    <a:pt x="3576" y="2710"/>
                  </a:cubicBezTo>
                  <a:cubicBezTo>
                    <a:pt x="2838" y="1571"/>
                    <a:pt x="1787" y="660"/>
                    <a:pt x="587" y="35"/>
                  </a:cubicBezTo>
                  <a:cubicBezTo>
                    <a:pt x="537" y="13"/>
                    <a:pt x="483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994475" y="3240700"/>
              <a:ext cx="51325" cy="42900"/>
            </a:xfrm>
            <a:custGeom>
              <a:avLst/>
              <a:gdLst/>
              <a:ahLst/>
              <a:cxnLst/>
              <a:rect l="l" t="t" r="r" b="b"/>
              <a:pathLst>
                <a:path w="2053" h="1716" extrusionOk="0">
                  <a:moveTo>
                    <a:pt x="476" y="1"/>
                  </a:moveTo>
                  <a:cubicBezTo>
                    <a:pt x="221" y="1"/>
                    <a:pt x="1" y="243"/>
                    <a:pt x="54" y="506"/>
                  </a:cubicBezTo>
                  <a:cubicBezTo>
                    <a:pt x="207" y="1171"/>
                    <a:pt x="821" y="1710"/>
                    <a:pt x="1512" y="1716"/>
                  </a:cubicBezTo>
                  <a:cubicBezTo>
                    <a:pt x="1828" y="1710"/>
                    <a:pt x="2052" y="1365"/>
                    <a:pt x="1926" y="1073"/>
                  </a:cubicBezTo>
                  <a:cubicBezTo>
                    <a:pt x="1861" y="906"/>
                    <a:pt x="1766" y="772"/>
                    <a:pt x="1670" y="660"/>
                  </a:cubicBezTo>
                  <a:cubicBezTo>
                    <a:pt x="1370" y="332"/>
                    <a:pt x="1016" y="103"/>
                    <a:pt x="569" y="12"/>
                  </a:cubicBezTo>
                  <a:cubicBezTo>
                    <a:pt x="538" y="4"/>
                    <a:pt x="506" y="1"/>
                    <a:pt x="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095200" y="3223075"/>
              <a:ext cx="82225" cy="54400"/>
            </a:xfrm>
            <a:custGeom>
              <a:avLst/>
              <a:gdLst/>
              <a:ahLst/>
              <a:cxnLst/>
              <a:rect l="l" t="t" r="r" b="b"/>
              <a:pathLst>
                <a:path w="3289" h="2176" extrusionOk="0">
                  <a:moveTo>
                    <a:pt x="481" y="0"/>
                  </a:moveTo>
                  <a:cubicBezTo>
                    <a:pt x="223" y="0"/>
                    <a:pt x="0" y="290"/>
                    <a:pt x="128" y="548"/>
                  </a:cubicBezTo>
                  <a:cubicBezTo>
                    <a:pt x="243" y="803"/>
                    <a:pt x="412" y="1016"/>
                    <a:pt x="596" y="1211"/>
                  </a:cubicBezTo>
                  <a:cubicBezTo>
                    <a:pt x="1152" y="1766"/>
                    <a:pt x="1899" y="2175"/>
                    <a:pt x="2701" y="2175"/>
                  </a:cubicBezTo>
                  <a:cubicBezTo>
                    <a:pt x="2717" y="2175"/>
                    <a:pt x="2734" y="2175"/>
                    <a:pt x="2750" y="2175"/>
                  </a:cubicBezTo>
                  <a:cubicBezTo>
                    <a:pt x="3106" y="2169"/>
                    <a:pt x="3289" y="1690"/>
                    <a:pt x="3018" y="1451"/>
                  </a:cubicBezTo>
                  <a:cubicBezTo>
                    <a:pt x="2832" y="1273"/>
                    <a:pt x="2635" y="1132"/>
                    <a:pt x="2443" y="1002"/>
                  </a:cubicBezTo>
                  <a:cubicBezTo>
                    <a:pt x="1853" y="623"/>
                    <a:pt x="1281" y="279"/>
                    <a:pt x="616" y="28"/>
                  </a:cubicBezTo>
                  <a:cubicBezTo>
                    <a:pt x="571" y="9"/>
                    <a:pt x="52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154350" y="3354600"/>
              <a:ext cx="87275" cy="49425"/>
            </a:xfrm>
            <a:custGeom>
              <a:avLst/>
              <a:gdLst/>
              <a:ahLst/>
              <a:cxnLst/>
              <a:rect l="l" t="t" r="r" b="b"/>
              <a:pathLst>
                <a:path w="3491" h="1977" extrusionOk="0">
                  <a:moveTo>
                    <a:pt x="962" y="1"/>
                  </a:moveTo>
                  <a:cubicBezTo>
                    <a:pt x="892" y="1"/>
                    <a:pt x="820" y="19"/>
                    <a:pt x="756" y="57"/>
                  </a:cubicBezTo>
                  <a:cubicBezTo>
                    <a:pt x="1" y="620"/>
                    <a:pt x="1810" y="1721"/>
                    <a:pt x="2302" y="1844"/>
                  </a:cubicBezTo>
                  <a:cubicBezTo>
                    <a:pt x="2491" y="1893"/>
                    <a:pt x="2722" y="1976"/>
                    <a:pt x="2939" y="1976"/>
                  </a:cubicBezTo>
                  <a:cubicBezTo>
                    <a:pt x="3062" y="1976"/>
                    <a:pt x="3180" y="1950"/>
                    <a:pt x="3285" y="1874"/>
                  </a:cubicBezTo>
                  <a:cubicBezTo>
                    <a:pt x="3467" y="1723"/>
                    <a:pt x="3490" y="1454"/>
                    <a:pt x="3339" y="1272"/>
                  </a:cubicBezTo>
                  <a:cubicBezTo>
                    <a:pt x="3184" y="1084"/>
                    <a:pt x="3007" y="940"/>
                    <a:pt x="2829" y="807"/>
                  </a:cubicBezTo>
                  <a:cubicBezTo>
                    <a:pt x="2279" y="424"/>
                    <a:pt x="1693" y="125"/>
                    <a:pt x="1021" y="5"/>
                  </a:cubicBezTo>
                  <a:cubicBezTo>
                    <a:pt x="1002" y="2"/>
                    <a:pt x="982" y="1"/>
                    <a:pt x="9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763250" y="3164300"/>
              <a:ext cx="73225" cy="51400"/>
            </a:xfrm>
            <a:custGeom>
              <a:avLst/>
              <a:gdLst/>
              <a:ahLst/>
              <a:cxnLst/>
              <a:rect l="l" t="t" r="r" b="b"/>
              <a:pathLst>
                <a:path w="2929" h="2056" extrusionOk="0">
                  <a:moveTo>
                    <a:pt x="949" y="1"/>
                  </a:moveTo>
                  <a:cubicBezTo>
                    <a:pt x="906" y="1"/>
                    <a:pt x="863" y="7"/>
                    <a:pt x="821" y="20"/>
                  </a:cubicBezTo>
                  <a:cubicBezTo>
                    <a:pt x="1" y="387"/>
                    <a:pt x="1195" y="1573"/>
                    <a:pt x="1629" y="1819"/>
                  </a:cubicBezTo>
                  <a:cubicBezTo>
                    <a:pt x="1807" y="1917"/>
                    <a:pt x="2033" y="2056"/>
                    <a:pt x="2261" y="2056"/>
                  </a:cubicBezTo>
                  <a:cubicBezTo>
                    <a:pt x="2308" y="2056"/>
                    <a:pt x="2355" y="2050"/>
                    <a:pt x="2402" y="2036"/>
                  </a:cubicBezTo>
                  <a:cubicBezTo>
                    <a:pt x="2928" y="1842"/>
                    <a:pt x="2657" y="1259"/>
                    <a:pt x="2411" y="958"/>
                  </a:cubicBezTo>
                  <a:cubicBezTo>
                    <a:pt x="2055" y="510"/>
                    <a:pt x="1600" y="154"/>
                    <a:pt x="1034" y="10"/>
                  </a:cubicBezTo>
                  <a:cubicBezTo>
                    <a:pt x="1007" y="4"/>
                    <a:pt x="978" y="1"/>
                    <a:pt x="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939350" y="3373550"/>
              <a:ext cx="89275" cy="61250"/>
            </a:xfrm>
            <a:custGeom>
              <a:avLst/>
              <a:gdLst/>
              <a:ahLst/>
              <a:cxnLst/>
              <a:rect l="l" t="t" r="r" b="b"/>
              <a:pathLst>
                <a:path w="3571" h="2450" extrusionOk="0">
                  <a:moveTo>
                    <a:pt x="994" y="1"/>
                  </a:moveTo>
                  <a:cubicBezTo>
                    <a:pt x="941" y="1"/>
                    <a:pt x="887" y="12"/>
                    <a:pt x="835" y="36"/>
                  </a:cubicBezTo>
                  <a:cubicBezTo>
                    <a:pt x="0" y="488"/>
                    <a:pt x="1805" y="1972"/>
                    <a:pt x="2271" y="2171"/>
                  </a:cubicBezTo>
                  <a:cubicBezTo>
                    <a:pt x="2503" y="2271"/>
                    <a:pt x="2789" y="2449"/>
                    <a:pt x="3062" y="2449"/>
                  </a:cubicBezTo>
                  <a:cubicBezTo>
                    <a:pt x="3151" y="2449"/>
                    <a:pt x="3238" y="2431"/>
                    <a:pt x="3321" y="2385"/>
                  </a:cubicBezTo>
                  <a:cubicBezTo>
                    <a:pt x="3517" y="2257"/>
                    <a:pt x="3571" y="1995"/>
                    <a:pt x="3443" y="1802"/>
                  </a:cubicBezTo>
                  <a:cubicBezTo>
                    <a:pt x="3298" y="1580"/>
                    <a:pt x="3128" y="1399"/>
                    <a:pt x="2953" y="1227"/>
                  </a:cubicBezTo>
                  <a:cubicBezTo>
                    <a:pt x="2412" y="727"/>
                    <a:pt x="1827" y="296"/>
                    <a:pt x="1129" y="26"/>
                  </a:cubicBezTo>
                  <a:cubicBezTo>
                    <a:pt x="1086" y="9"/>
                    <a:pt x="1040" y="1"/>
                    <a:pt x="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240125" y="3507025"/>
              <a:ext cx="91150" cy="53650"/>
            </a:xfrm>
            <a:custGeom>
              <a:avLst/>
              <a:gdLst/>
              <a:ahLst/>
              <a:cxnLst/>
              <a:rect l="l" t="t" r="r" b="b"/>
              <a:pathLst>
                <a:path w="3646" h="2146" extrusionOk="0">
                  <a:moveTo>
                    <a:pt x="847" y="1"/>
                  </a:moveTo>
                  <a:cubicBezTo>
                    <a:pt x="778" y="1"/>
                    <a:pt x="708" y="18"/>
                    <a:pt x="646" y="56"/>
                  </a:cubicBezTo>
                  <a:cubicBezTo>
                    <a:pt x="0" y="526"/>
                    <a:pt x="1294" y="1415"/>
                    <a:pt x="1677" y="1655"/>
                  </a:cubicBezTo>
                  <a:cubicBezTo>
                    <a:pt x="2135" y="1923"/>
                    <a:pt x="2628" y="2122"/>
                    <a:pt x="3170" y="2145"/>
                  </a:cubicBezTo>
                  <a:cubicBezTo>
                    <a:pt x="3174" y="2145"/>
                    <a:pt x="3178" y="2145"/>
                    <a:pt x="3182" y="2145"/>
                  </a:cubicBezTo>
                  <a:cubicBezTo>
                    <a:pt x="3284" y="2145"/>
                    <a:pt x="3387" y="2108"/>
                    <a:pt x="3468" y="2032"/>
                  </a:cubicBezTo>
                  <a:cubicBezTo>
                    <a:pt x="3640" y="1872"/>
                    <a:pt x="3645" y="1601"/>
                    <a:pt x="3482" y="1431"/>
                  </a:cubicBezTo>
                  <a:cubicBezTo>
                    <a:pt x="2766" y="742"/>
                    <a:pt x="1893" y="280"/>
                    <a:pt x="938" y="11"/>
                  </a:cubicBezTo>
                  <a:cubicBezTo>
                    <a:pt x="908" y="4"/>
                    <a:pt x="878" y="1"/>
                    <a:pt x="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2155650" y="1923775"/>
            <a:ext cx="4832700" cy="17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title" idx="2" hasCustomPrompt="1"/>
          </p:nvPr>
        </p:nvSpPr>
        <p:spPr>
          <a:xfrm>
            <a:off x="4033400" y="897350"/>
            <a:ext cx="1073100" cy="94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3"/>
          <p:cNvSpPr txBox="1">
            <a:spLocks noGrp="1"/>
          </p:cNvSpPr>
          <p:nvPr>
            <p:ph type="subTitle" idx="1"/>
          </p:nvPr>
        </p:nvSpPr>
        <p:spPr>
          <a:xfrm>
            <a:off x="2155650" y="3852050"/>
            <a:ext cx="4832700" cy="4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1116450" y="1609100"/>
            <a:ext cx="6911100" cy="29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1" name="Google Shape;71;p4"/>
          <p:cNvGrpSpPr/>
          <p:nvPr/>
        </p:nvGrpSpPr>
        <p:grpSpPr>
          <a:xfrm>
            <a:off x="-123950" y="-41775"/>
            <a:ext cx="1497256" cy="1464873"/>
            <a:chOff x="-76200" y="-76199"/>
            <a:chExt cx="1497256" cy="1464873"/>
          </a:xfrm>
        </p:grpSpPr>
        <p:sp>
          <p:nvSpPr>
            <p:cNvPr id="72" name="Google Shape;72;p4"/>
            <p:cNvSpPr/>
            <p:nvPr/>
          </p:nvSpPr>
          <p:spPr>
            <a:xfrm rot="10800000" flipH="1">
              <a:off x="-76200" y="-76199"/>
              <a:ext cx="1497256" cy="1464873"/>
            </a:xfrm>
            <a:custGeom>
              <a:avLst/>
              <a:gdLst/>
              <a:ahLst/>
              <a:cxnLst/>
              <a:rect l="l" t="t" r="r" b="b"/>
              <a:pathLst>
                <a:path w="33567" h="32841" extrusionOk="0">
                  <a:moveTo>
                    <a:pt x="0" y="1"/>
                  </a:moveTo>
                  <a:lnTo>
                    <a:pt x="0" y="32796"/>
                  </a:lnTo>
                  <a:lnTo>
                    <a:pt x="33567" y="32840"/>
                  </a:lnTo>
                  <a:cubicBezTo>
                    <a:pt x="33358" y="30630"/>
                    <a:pt x="32217" y="28523"/>
                    <a:pt x="30482" y="27140"/>
                  </a:cubicBezTo>
                  <a:cubicBezTo>
                    <a:pt x="26846" y="24240"/>
                    <a:pt x="21278" y="24715"/>
                    <a:pt x="17785" y="21644"/>
                  </a:cubicBezTo>
                  <a:cubicBezTo>
                    <a:pt x="15458" y="19600"/>
                    <a:pt x="14563" y="16429"/>
                    <a:pt x="13494" y="13522"/>
                  </a:cubicBezTo>
                  <a:cubicBezTo>
                    <a:pt x="12337" y="10374"/>
                    <a:pt x="10829" y="7303"/>
                    <a:pt x="8594" y="4803"/>
                  </a:cubicBezTo>
                  <a:cubicBezTo>
                    <a:pt x="6359" y="2301"/>
                    <a:pt x="3330" y="40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73;p4"/>
            <p:cNvGrpSpPr/>
            <p:nvPr/>
          </p:nvGrpSpPr>
          <p:grpSpPr>
            <a:xfrm>
              <a:off x="219075" y="216575"/>
              <a:ext cx="276675" cy="189000"/>
              <a:chOff x="3405250" y="2055225"/>
              <a:chExt cx="276675" cy="1890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3405250" y="2185150"/>
                <a:ext cx="10497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363" extrusionOk="0">
                    <a:moveTo>
                      <a:pt x="1493" y="1"/>
                    </a:moveTo>
                    <a:cubicBezTo>
                      <a:pt x="1479" y="1"/>
                      <a:pt x="1466" y="1"/>
                      <a:pt x="1452" y="1"/>
                    </a:cubicBezTo>
                    <a:cubicBezTo>
                      <a:pt x="1123" y="10"/>
                      <a:pt x="792" y="61"/>
                      <a:pt x="473" y="211"/>
                    </a:cubicBezTo>
                    <a:cubicBezTo>
                      <a:pt x="380" y="256"/>
                      <a:pt x="293" y="322"/>
                      <a:pt x="226" y="411"/>
                    </a:cubicBezTo>
                    <a:cubicBezTo>
                      <a:pt x="0" y="705"/>
                      <a:pt x="58" y="1124"/>
                      <a:pt x="351" y="1350"/>
                    </a:cubicBezTo>
                    <a:lnTo>
                      <a:pt x="391" y="1381"/>
                    </a:lnTo>
                    <a:cubicBezTo>
                      <a:pt x="641" y="1572"/>
                      <a:pt x="876" y="1695"/>
                      <a:pt x="1109" y="1810"/>
                    </a:cubicBezTo>
                    <a:cubicBezTo>
                      <a:pt x="1342" y="1920"/>
                      <a:pt x="1571" y="2012"/>
                      <a:pt x="1803" y="2092"/>
                    </a:cubicBezTo>
                    <a:cubicBezTo>
                      <a:pt x="2034" y="2173"/>
                      <a:pt x="2270" y="2239"/>
                      <a:pt x="2519" y="2288"/>
                    </a:cubicBezTo>
                    <a:cubicBezTo>
                      <a:pt x="2731" y="2329"/>
                      <a:pt x="2950" y="2362"/>
                      <a:pt x="3200" y="2362"/>
                    </a:cubicBezTo>
                    <a:cubicBezTo>
                      <a:pt x="3245" y="2362"/>
                      <a:pt x="3291" y="2361"/>
                      <a:pt x="3339" y="2359"/>
                    </a:cubicBezTo>
                    <a:lnTo>
                      <a:pt x="3403" y="2357"/>
                    </a:lnTo>
                    <a:cubicBezTo>
                      <a:pt x="3514" y="2351"/>
                      <a:pt x="3629" y="2319"/>
                      <a:pt x="3733" y="2257"/>
                    </a:cubicBezTo>
                    <a:cubicBezTo>
                      <a:pt x="4081" y="2054"/>
                      <a:pt x="4198" y="1609"/>
                      <a:pt x="3994" y="1260"/>
                    </a:cubicBezTo>
                    <a:cubicBezTo>
                      <a:pt x="3816" y="954"/>
                      <a:pt x="3567" y="727"/>
                      <a:pt x="3299" y="543"/>
                    </a:cubicBezTo>
                    <a:cubicBezTo>
                      <a:pt x="3028" y="359"/>
                      <a:pt x="2727" y="223"/>
                      <a:pt x="2416" y="134"/>
                    </a:cubicBezTo>
                    <a:cubicBezTo>
                      <a:pt x="2116" y="47"/>
                      <a:pt x="1807" y="1"/>
                      <a:pt x="14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3568250" y="2055225"/>
                <a:ext cx="113675" cy="62875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2515" extrusionOk="0">
                    <a:moveTo>
                      <a:pt x="1085" y="1"/>
                    </a:moveTo>
                    <a:cubicBezTo>
                      <a:pt x="942" y="1"/>
                      <a:pt x="796" y="10"/>
                      <a:pt x="645" y="33"/>
                    </a:cubicBezTo>
                    <a:cubicBezTo>
                      <a:pt x="520" y="53"/>
                      <a:pt x="400" y="107"/>
                      <a:pt x="296" y="196"/>
                    </a:cubicBezTo>
                    <a:cubicBezTo>
                      <a:pt x="22" y="443"/>
                      <a:pt x="0" y="862"/>
                      <a:pt x="245" y="1137"/>
                    </a:cubicBezTo>
                    <a:cubicBezTo>
                      <a:pt x="489" y="1408"/>
                      <a:pt x="759" y="1603"/>
                      <a:pt x="1036" y="1776"/>
                    </a:cubicBezTo>
                    <a:cubicBezTo>
                      <a:pt x="1316" y="1945"/>
                      <a:pt x="1605" y="2085"/>
                      <a:pt x="1906" y="2200"/>
                    </a:cubicBezTo>
                    <a:cubicBezTo>
                      <a:pt x="2205" y="2316"/>
                      <a:pt x="2513" y="2405"/>
                      <a:pt x="2834" y="2459"/>
                    </a:cubicBezTo>
                    <a:cubicBezTo>
                      <a:pt x="3033" y="2491"/>
                      <a:pt x="3237" y="2514"/>
                      <a:pt x="3448" y="2514"/>
                    </a:cubicBezTo>
                    <a:cubicBezTo>
                      <a:pt x="3577" y="2514"/>
                      <a:pt x="3708" y="2506"/>
                      <a:pt x="3844" y="2486"/>
                    </a:cubicBezTo>
                    <a:cubicBezTo>
                      <a:pt x="3983" y="2467"/>
                      <a:pt x="4114" y="2407"/>
                      <a:pt x="4225" y="2307"/>
                    </a:cubicBezTo>
                    <a:cubicBezTo>
                      <a:pt x="4523" y="2038"/>
                      <a:pt x="4546" y="1581"/>
                      <a:pt x="4277" y="1283"/>
                    </a:cubicBezTo>
                    <a:cubicBezTo>
                      <a:pt x="4036" y="1013"/>
                      <a:pt x="3763" y="823"/>
                      <a:pt x="3481" y="661"/>
                    </a:cubicBezTo>
                    <a:cubicBezTo>
                      <a:pt x="3199" y="498"/>
                      <a:pt x="2904" y="369"/>
                      <a:pt x="2601" y="269"/>
                    </a:cubicBezTo>
                    <a:cubicBezTo>
                      <a:pt x="2297" y="167"/>
                      <a:pt x="1985" y="92"/>
                      <a:pt x="1662" y="44"/>
                    </a:cubicBezTo>
                    <a:cubicBezTo>
                      <a:pt x="1474" y="19"/>
                      <a:pt x="1283" y="1"/>
                      <a:pt x="10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" name="Google Shape;76;p4"/>
          <p:cNvGrpSpPr/>
          <p:nvPr/>
        </p:nvGrpSpPr>
        <p:grpSpPr>
          <a:xfrm>
            <a:off x="5780075" y="3565015"/>
            <a:ext cx="3487875" cy="1620259"/>
            <a:chOff x="5827825" y="3530591"/>
            <a:chExt cx="3487875" cy="1620259"/>
          </a:xfrm>
        </p:grpSpPr>
        <p:sp>
          <p:nvSpPr>
            <p:cNvPr id="77" name="Google Shape;77;p4"/>
            <p:cNvSpPr/>
            <p:nvPr/>
          </p:nvSpPr>
          <p:spPr>
            <a:xfrm rot="10800000" flipH="1">
              <a:off x="6166525" y="3530591"/>
              <a:ext cx="3129917" cy="1612910"/>
            </a:xfrm>
            <a:custGeom>
              <a:avLst/>
              <a:gdLst/>
              <a:ahLst/>
              <a:cxnLst/>
              <a:rect l="l" t="t" r="r" b="b"/>
              <a:pathLst>
                <a:path w="40045" h="20636" extrusionOk="0">
                  <a:moveTo>
                    <a:pt x="1" y="1"/>
                  </a:moveTo>
                  <a:cubicBezTo>
                    <a:pt x="1861" y="119"/>
                    <a:pt x="4200" y="1240"/>
                    <a:pt x="5578" y="2495"/>
                  </a:cubicBezTo>
                  <a:cubicBezTo>
                    <a:pt x="6956" y="3750"/>
                    <a:pt x="8040" y="5287"/>
                    <a:pt x="9143" y="6790"/>
                  </a:cubicBezTo>
                  <a:cubicBezTo>
                    <a:pt x="10568" y="8727"/>
                    <a:pt x="12063" y="10649"/>
                    <a:pt x="13945" y="12146"/>
                  </a:cubicBezTo>
                  <a:cubicBezTo>
                    <a:pt x="15794" y="13617"/>
                    <a:pt x="18070" y="14663"/>
                    <a:pt x="20430" y="14663"/>
                  </a:cubicBezTo>
                  <a:cubicBezTo>
                    <a:pt x="20472" y="14663"/>
                    <a:pt x="20514" y="14663"/>
                    <a:pt x="20556" y="14662"/>
                  </a:cubicBezTo>
                  <a:cubicBezTo>
                    <a:pt x="22596" y="14630"/>
                    <a:pt x="24536" y="13828"/>
                    <a:pt x="26417" y="13034"/>
                  </a:cubicBezTo>
                  <a:cubicBezTo>
                    <a:pt x="28297" y="12240"/>
                    <a:pt x="30232" y="11431"/>
                    <a:pt x="32273" y="11382"/>
                  </a:cubicBezTo>
                  <a:cubicBezTo>
                    <a:pt x="32325" y="11381"/>
                    <a:pt x="32377" y="11381"/>
                    <a:pt x="32429" y="11381"/>
                  </a:cubicBezTo>
                  <a:cubicBezTo>
                    <a:pt x="34424" y="11381"/>
                    <a:pt x="36535" y="12274"/>
                    <a:pt x="37417" y="14059"/>
                  </a:cubicBezTo>
                  <a:cubicBezTo>
                    <a:pt x="37952" y="15142"/>
                    <a:pt x="37975" y="16395"/>
                    <a:pt x="38214" y="17577"/>
                  </a:cubicBezTo>
                  <a:cubicBezTo>
                    <a:pt x="38454" y="18760"/>
                    <a:pt x="38911" y="20217"/>
                    <a:pt x="40044" y="20635"/>
                  </a:cubicBezTo>
                  <a:lnTo>
                    <a:pt x="40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827825" y="4098600"/>
              <a:ext cx="3487875" cy="1052250"/>
            </a:xfrm>
            <a:custGeom>
              <a:avLst/>
              <a:gdLst/>
              <a:ahLst/>
              <a:cxnLst/>
              <a:rect l="l" t="t" r="r" b="b"/>
              <a:pathLst>
                <a:path w="139515" h="42090" extrusionOk="0">
                  <a:moveTo>
                    <a:pt x="0" y="42090"/>
                  </a:moveTo>
                  <a:cubicBezTo>
                    <a:pt x="10396" y="33294"/>
                    <a:pt x="23921" y="27677"/>
                    <a:pt x="37381" y="25608"/>
                  </a:cubicBezTo>
                  <a:cubicBezTo>
                    <a:pt x="56830" y="22619"/>
                    <a:pt x="76574" y="30395"/>
                    <a:pt x="96248" y="30023"/>
                  </a:cubicBezTo>
                  <a:cubicBezTo>
                    <a:pt x="113799" y="29691"/>
                    <a:pt x="139515" y="17554"/>
                    <a:pt x="139515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717725" y="387100"/>
            <a:ext cx="7708500" cy="1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ort Stack"/>
              <a:buNone/>
              <a:defRPr b="1">
                <a:solidFill>
                  <a:schemeClr val="accent6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7751630" y="-42950"/>
            <a:ext cx="1392405" cy="3010727"/>
          </a:xfrm>
          <a:custGeom>
            <a:avLst/>
            <a:gdLst/>
            <a:ahLst/>
            <a:cxnLst/>
            <a:rect l="l" t="t" r="r" b="b"/>
            <a:pathLst>
              <a:path w="30712" h="66407" extrusionOk="0">
                <a:moveTo>
                  <a:pt x="1" y="0"/>
                </a:moveTo>
                <a:lnTo>
                  <a:pt x="1" y="0"/>
                </a:lnTo>
                <a:cubicBezTo>
                  <a:pt x="6629" y="5401"/>
                  <a:pt x="10846" y="13654"/>
                  <a:pt x="11344" y="22189"/>
                </a:cubicBezTo>
                <a:cubicBezTo>
                  <a:pt x="11650" y="27451"/>
                  <a:pt x="10611" y="32717"/>
                  <a:pt x="10855" y="37983"/>
                </a:cubicBezTo>
                <a:cubicBezTo>
                  <a:pt x="11419" y="50163"/>
                  <a:pt x="19469" y="61687"/>
                  <a:pt x="30711" y="66407"/>
                </a:cubicBezTo>
                <a:lnTo>
                  <a:pt x="30711" y="55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8216325" y="-287400"/>
            <a:ext cx="972700" cy="2888625"/>
          </a:xfrm>
          <a:custGeom>
            <a:avLst/>
            <a:gdLst/>
            <a:ahLst/>
            <a:cxnLst/>
            <a:rect l="l" t="t" r="r" b="b"/>
            <a:pathLst>
              <a:path w="38908" h="115545" extrusionOk="0">
                <a:moveTo>
                  <a:pt x="0" y="0"/>
                </a:moveTo>
                <a:cubicBezTo>
                  <a:pt x="0" y="25343"/>
                  <a:pt x="18300" y="47288"/>
                  <a:pt x="28592" y="70447"/>
                </a:cubicBezTo>
                <a:cubicBezTo>
                  <a:pt x="34855" y="84539"/>
                  <a:pt x="38908" y="100124"/>
                  <a:pt x="38908" y="115545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Google Shape;83;p5"/>
          <p:cNvSpPr/>
          <p:nvPr/>
        </p:nvSpPr>
        <p:spPr>
          <a:xfrm>
            <a:off x="0" y="0"/>
            <a:ext cx="2847556" cy="2124017"/>
          </a:xfrm>
          <a:custGeom>
            <a:avLst/>
            <a:gdLst/>
            <a:ahLst/>
            <a:cxnLst/>
            <a:rect l="l" t="t" r="r" b="b"/>
            <a:pathLst>
              <a:path w="33669" h="25114" extrusionOk="0">
                <a:moveTo>
                  <a:pt x="1" y="0"/>
                </a:moveTo>
                <a:lnTo>
                  <a:pt x="1" y="25047"/>
                </a:lnTo>
                <a:cubicBezTo>
                  <a:pt x="248" y="25092"/>
                  <a:pt x="495" y="25114"/>
                  <a:pt x="740" y="25114"/>
                </a:cubicBezTo>
                <a:cubicBezTo>
                  <a:pt x="3303" y="25114"/>
                  <a:pt x="5757" y="22776"/>
                  <a:pt x="7329" y="20668"/>
                </a:cubicBezTo>
                <a:cubicBezTo>
                  <a:pt x="9052" y="18358"/>
                  <a:pt x="10527" y="15650"/>
                  <a:pt x="13090" y="14351"/>
                </a:cubicBezTo>
                <a:cubicBezTo>
                  <a:pt x="14655" y="13556"/>
                  <a:pt x="16445" y="13390"/>
                  <a:pt x="18173" y="13097"/>
                </a:cubicBezTo>
                <a:cubicBezTo>
                  <a:pt x="21535" y="12528"/>
                  <a:pt x="24857" y="11406"/>
                  <a:pt x="27610" y="9382"/>
                </a:cubicBezTo>
                <a:cubicBezTo>
                  <a:pt x="30362" y="7357"/>
                  <a:pt x="33115" y="3385"/>
                  <a:pt x="336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-45375" y="3835500"/>
            <a:ext cx="2191597" cy="1356381"/>
          </a:xfrm>
          <a:custGeom>
            <a:avLst/>
            <a:gdLst/>
            <a:ahLst/>
            <a:cxnLst/>
            <a:rect l="l" t="t" r="r" b="b"/>
            <a:pathLst>
              <a:path w="34739" h="21500" extrusionOk="0">
                <a:moveTo>
                  <a:pt x="0" y="1"/>
                </a:moveTo>
                <a:lnTo>
                  <a:pt x="0" y="21500"/>
                </a:lnTo>
                <a:lnTo>
                  <a:pt x="34738" y="21500"/>
                </a:lnTo>
                <a:cubicBezTo>
                  <a:pt x="32561" y="18004"/>
                  <a:pt x="27933" y="17078"/>
                  <a:pt x="23822" y="16837"/>
                </a:cubicBezTo>
                <a:cubicBezTo>
                  <a:pt x="19710" y="16597"/>
                  <a:pt x="15235" y="16593"/>
                  <a:pt x="12005" y="14038"/>
                </a:cubicBezTo>
                <a:cubicBezTo>
                  <a:pt x="9541" y="12087"/>
                  <a:pt x="8308" y="9022"/>
                  <a:pt x="6817" y="6255"/>
                </a:cubicBezTo>
                <a:cubicBezTo>
                  <a:pt x="5327" y="3488"/>
                  <a:pt x="3098" y="532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710936" y="150989"/>
            <a:ext cx="612132" cy="572710"/>
            <a:chOff x="3145550" y="2696550"/>
            <a:chExt cx="446975" cy="418250"/>
          </a:xfrm>
        </p:grpSpPr>
        <p:sp>
          <p:nvSpPr>
            <p:cNvPr id="86" name="Google Shape;86;p5"/>
            <p:cNvSpPr/>
            <p:nvPr/>
          </p:nvSpPr>
          <p:spPr>
            <a:xfrm>
              <a:off x="3307850" y="2880825"/>
              <a:ext cx="86575" cy="86300"/>
            </a:xfrm>
            <a:custGeom>
              <a:avLst/>
              <a:gdLst/>
              <a:ahLst/>
              <a:cxnLst/>
              <a:rect l="l" t="t" r="r" b="b"/>
              <a:pathLst>
                <a:path w="3463" h="3452" extrusionOk="0">
                  <a:moveTo>
                    <a:pt x="621" y="0"/>
                  </a:moveTo>
                  <a:cubicBezTo>
                    <a:pt x="566" y="0"/>
                    <a:pt x="510" y="9"/>
                    <a:pt x="454" y="27"/>
                  </a:cubicBezTo>
                  <a:cubicBezTo>
                    <a:pt x="161" y="119"/>
                    <a:pt x="0" y="431"/>
                    <a:pt x="93" y="723"/>
                  </a:cubicBezTo>
                  <a:cubicBezTo>
                    <a:pt x="196" y="1046"/>
                    <a:pt x="347" y="1320"/>
                    <a:pt x="513" y="1582"/>
                  </a:cubicBezTo>
                  <a:cubicBezTo>
                    <a:pt x="683" y="1842"/>
                    <a:pt x="870" y="2083"/>
                    <a:pt x="1075" y="2308"/>
                  </a:cubicBezTo>
                  <a:cubicBezTo>
                    <a:pt x="1279" y="2534"/>
                    <a:pt x="1500" y="2743"/>
                    <a:pt x="1745" y="2931"/>
                  </a:cubicBezTo>
                  <a:cubicBezTo>
                    <a:pt x="1990" y="3118"/>
                    <a:pt x="2253" y="3290"/>
                    <a:pt x="2568" y="3411"/>
                  </a:cubicBezTo>
                  <a:cubicBezTo>
                    <a:pt x="2636" y="3437"/>
                    <a:pt x="2709" y="3451"/>
                    <a:pt x="2784" y="3451"/>
                  </a:cubicBezTo>
                  <a:cubicBezTo>
                    <a:pt x="2845" y="3451"/>
                    <a:pt x="2906" y="3442"/>
                    <a:pt x="2967" y="3422"/>
                  </a:cubicBezTo>
                  <a:cubicBezTo>
                    <a:pt x="3286" y="3321"/>
                    <a:pt x="3462" y="2980"/>
                    <a:pt x="3360" y="2662"/>
                  </a:cubicBezTo>
                  <a:cubicBezTo>
                    <a:pt x="3256" y="2341"/>
                    <a:pt x="3101" y="2069"/>
                    <a:pt x="2929" y="1813"/>
                  </a:cubicBezTo>
                  <a:cubicBezTo>
                    <a:pt x="2755" y="1558"/>
                    <a:pt x="2559" y="1324"/>
                    <a:pt x="2345" y="1108"/>
                  </a:cubicBezTo>
                  <a:cubicBezTo>
                    <a:pt x="2132" y="889"/>
                    <a:pt x="1901" y="688"/>
                    <a:pt x="1653" y="505"/>
                  </a:cubicBezTo>
                  <a:cubicBezTo>
                    <a:pt x="1401" y="324"/>
                    <a:pt x="1135" y="157"/>
                    <a:pt x="819" y="37"/>
                  </a:cubicBezTo>
                  <a:cubicBezTo>
                    <a:pt x="756" y="13"/>
                    <a:pt x="689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3337900" y="3042875"/>
              <a:ext cx="81725" cy="71925"/>
            </a:xfrm>
            <a:custGeom>
              <a:avLst/>
              <a:gdLst/>
              <a:ahLst/>
              <a:cxnLst/>
              <a:rect l="l" t="t" r="r" b="b"/>
              <a:pathLst>
                <a:path w="3269" h="2877" extrusionOk="0">
                  <a:moveTo>
                    <a:pt x="648" y="0"/>
                  </a:moveTo>
                  <a:cubicBezTo>
                    <a:pt x="583" y="0"/>
                    <a:pt x="517" y="11"/>
                    <a:pt x="455" y="33"/>
                  </a:cubicBezTo>
                  <a:cubicBezTo>
                    <a:pt x="156" y="139"/>
                    <a:pt x="0" y="465"/>
                    <a:pt x="105" y="764"/>
                  </a:cubicBezTo>
                  <a:cubicBezTo>
                    <a:pt x="206" y="1047"/>
                    <a:pt x="350" y="1278"/>
                    <a:pt x="509" y="1495"/>
                  </a:cubicBezTo>
                  <a:cubicBezTo>
                    <a:pt x="667" y="1709"/>
                    <a:pt x="846" y="1902"/>
                    <a:pt x="1039" y="2079"/>
                  </a:cubicBezTo>
                  <a:cubicBezTo>
                    <a:pt x="1230" y="2255"/>
                    <a:pt x="1439" y="2415"/>
                    <a:pt x="1668" y="2550"/>
                  </a:cubicBezTo>
                  <a:cubicBezTo>
                    <a:pt x="1897" y="2684"/>
                    <a:pt x="2142" y="2802"/>
                    <a:pt x="2435" y="2864"/>
                  </a:cubicBezTo>
                  <a:cubicBezTo>
                    <a:pt x="2477" y="2872"/>
                    <a:pt x="2520" y="2877"/>
                    <a:pt x="2564" y="2877"/>
                  </a:cubicBezTo>
                  <a:cubicBezTo>
                    <a:pt x="2634" y="2877"/>
                    <a:pt x="2705" y="2866"/>
                    <a:pt x="2774" y="2841"/>
                  </a:cubicBezTo>
                  <a:cubicBezTo>
                    <a:pt x="3099" y="2726"/>
                    <a:pt x="3268" y="2368"/>
                    <a:pt x="3152" y="2043"/>
                  </a:cubicBezTo>
                  <a:cubicBezTo>
                    <a:pt x="3052" y="1760"/>
                    <a:pt x="2904" y="1534"/>
                    <a:pt x="2740" y="1323"/>
                  </a:cubicBezTo>
                  <a:cubicBezTo>
                    <a:pt x="2575" y="1115"/>
                    <a:pt x="2391" y="930"/>
                    <a:pt x="2190" y="763"/>
                  </a:cubicBezTo>
                  <a:cubicBezTo>
                    <a:pt x="1989" y="595"/>
                    <a:pt x="1774" y="444"/>
                    <a:pt x="1540" y="314"/>
                  </a:cubicBezTo>
                  <a:cubicBezTo>
                    <a:pt x="1305" y="186"/>
                    <a:pt x="1056" y="73"/>
                    <a:pt x="763" y="11"/>
                  </a:cubicBezTo>
                  <a:cubicBezTo>
                    <a:pt x="726" y="4"/>
                    <a:pt x="687" y="0"/>
                    <a:pt x="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145550" y="2876950"/>
              <a:ext cx="90250" cy="86575"/>
            </a:xfrm>
            <a:custGeom>
              <a:avLst/>
              <a:gdLst/>
              <a:ahLst/>
              <a:cxnLst/>
              <a:rect l="l" t="t" r="r" b="b"/>
              <a:pathLst>
                <a:path w="3610" h="3463" extrusionOk="0">
                  <a:moveTo>
                    <a:pt x="624" y="1"/>
                  </a:moveTo>
                  <a:cubicBezTo>
                    <a:pt x="562" y="1"/>
                    <a:pt x="499" y="11"/>
                    <a:pt x="438" y="32"/>
                  </a:cubicBezTo>
                  <a:cubicBezTo>
                    <a:pt x="150" y="135"/>
                    <a:pt x="0" y="451"/>
                    <a:pt x="103" y="739"/>
                  </a:cubicBezTo>
                  <a:cubicBezTo>
                    <a:pt x="220" y="1065"/>
                    <a:pt x="387" y="1339"/>
                    <a:pt x="566" y="1603"/>
                  </a:cubicBezTo>
                  <a:cubicBezTo>
                    <a:pt x="747" y="1864"/>
                    <a:pt x="948" y="2106"/>
                    <a:pt x="1164" y="2331"/>
                  </a:cubicBezTo>
                  <a:cubicBezTo>
                    <a:pt x="1381" y="2557"/>
                    <a:pt x="1614" y="2764"/>
                    <a:pt x="1870" y="2952"/>
                  </a:cubicBezTo>
                  <a:cubicBezTo>
                    <a:pt x="2127" y="3138"/>
                    <a:pt x="2401" y="3309"/>
                    <a:pt x="2725" y="3426"/>
                  </a:cubicBezTo>
                  <a:cubicBezTo>
                    <a:pt x="2790" y="3450"/>
                    <a:pt x="2860" y="3462"/>
                    <a:pt x="2931" y="3462"/>
                  </a:cubicBezTo>
                  <a:cubicBezTo>
                    <a:pt x="2999" y="3462"/>
                    <a:pt x="3068" y="3451"/>
                    <a:pt x="3136" y="3426"/>
                  </a:cubicBezTo>
                  <a:cubicBezTo>
                    <a:pt x="3448" y="3312"/>
                    <a:pt x="3610" y="2967"/>
                    <a:pt x="3496" y="2655"/>
                  </a:cubicBezTo>
                  <a:cubicBezTo>
                    <a:pt x="3378" y="2330"/>
                    <a:pt x="3208" y="2057"/>
                    <a:pt x="3022" y="1800"/>
                  </a:cubicBezTo>
                  <a:cubicBezTo>
                    <a:pt x="2836" y="1547"/>
                    <a:pt x="2628" y="1312"/>
                    <a:pt x="2401" y="1095"/>
                  </a:cubicBezTo>
                  <a:cubicBezTo>
                    <a:pt x="2176" y="878"/>
                    <a:pt x="1935" y="677"/>
                    <a:pt x="1674" y="495"/>
                  </a:cubicBezTo>
                  <a:cubicBezTo>
                    <a:pt x="1410" y="317"/>
                    <a:pt x="1134" y="150"/>
                    <a:pt x="809" y="33"/>
                  </a:cubicBezTo>
                  <a:cubicBezTo>
                    <a:pt x="750" y="12"/>
                    <a:pt x="688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3153950" y="2696550"/>
              <a:ext cx="69700" cy="63800"/>
            </a:xfrm>
            <a:custGeom>
              <a:avLst/>
              <a:gdLst/>
              <a:ahLst/>
              <a:cxnLst/>
              <a:rect l="l" t="t" r="r" b="b"/>
              <a:pathLst>
                <a:path w="2788" h="2552" extrusionOk="0">
                  <a:moveTo>
                    <a:pt x="659" y="0"/>
                  </a:moveTo>
                  <a:cubicBezTo>
                    <a:pt x="614" y="0"/>
                    <a:pt x="569" y="5"/>
                    <a:pt x="525" y="15"/>
                  </a:cubicBezTo>
                  <a:cubicBezTo>
                    <a:pt x="201" y="92"/>
                    <a:pt x="0" y="415"/>
                    <a:pt x="77" y="740"/>
                  </a:cubicBezTo>
                  <a:cubicBezTo>
                    <a:pt x="137" y="995"/>
                    <a:pt x="244" y="1200"/>
                    <a:pt x="364" y="1391"/>
                  </a:cubicBezTo>
                  <a:cubicBezTo>
                    <a:pt x="487" y="1581"/>
                    <a:pt x="627" y="1749"/>
                    <a:pt x="782" y="1900"/>
                  </a:cubicBezTo>
                  <a:cubicBezTo>
                    <a:pt x="937" y="2053"/>
                    <a:pt x="1109" y="2188"/>
                    <a:pt x="1302" y="2299"/>
                  </a:cubicBezTo>
                  <a:cubicBezTo>
                    <a:pt x="1495" y="2411"/>
                    <a:pt x="1705" y="2504"/>
                    <a:pt x="1963" y="2545"/>
                  </a:cubicBezTo>
                  <a:cubicBezTo>
                    <a:pt x="1995" y="2549"/>
                    <a:pt x="2027" y="2552"/>
                    <a:pt x="2060" y="2552"/>
                  </a:cubicBezTo>
                  <a:cubicBezTo>
                    <a:pt x="2112" y="2552"/>
                    <a:pt x="2165" y="2546"/>
                    <a:pt x="2217" y="2534"/>
                  </a:cubicBezTo>
                  <a:cubicBezTo>
                    <a:pt x="2570" y="2449"/>
                    <a:pt x="2788" y="2096"/>
                    <a:pt x="2704" y="1742"/>
                  </a:cubicBezTo>
                  <a:cubicBezTo>
                    <a:pt x="2642" y="1487"/>
                    <a:pt x="2533" y="1287"/>
                    <a:pt x="2406" y="1102"/>
                  </a:cubicBezTo>
                  <a:cubicBezTo>
                    <a:pt x="2279" y="920"/>
                    <a:pt x="2132" y="758"/>
                    <a:pt x="1967" y="617"/>
                  </a:cubicBezTo>
                  <a:cubicBezTo>
                    <a:pt x="1802" y="473"/>
                    <a:pt x="1623" y="347"/>
                    <a:pt x="1426" y="240"/>
                  </a:cubicBezTo>
                  <a:cubicBezTo>
                    <a:pt x="1227" y="137"/>
                    <a:pt x="1014" y="47"/>
                    <a:pt x="755" y="7"/>
                  </a:cubicBezTo>
                  <a:cubicBezTo>
                    <a:pt x="723" y="3"/>
                    <a:pt x="691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336800" y="2725250"/>
              <a:ext cx="113475" cy="106100"/>
            </a:xfrm>
            <a:custGeom>
              <a:avLst/>
              <a:gdLst/>
              <a:ahLst/>
              <a:cxnLst/>
              <a:rect l="l" t="t" r="r" b="b"/>
              <a:pathLst>
                <a:path w="4539" h="4244" extrusionOk="0">
                  <a:moveTo>
                    <a:pt x="608" y="0"/>
                  </a:moveTo>
                  <a:cubicBezTo>
                    <a:pt x="528" y="0"/>
                    <a:pt x="448" y="18"/>
                    <a:pt x="372" y="56"/>
                  </a:cubicBezTo>
                  <a:cubicBezTo>
                    <a:pt x="109" y="187"/>
                    <a:pt x="0" y="505"/>
                    <a:pt x="131" y="768"/>
                  </a:cubicBezTo>
                  <a:cubicBezTo>
                    <a:pt x="324" y="1158"/>
                    <a:pt x="566" y="1495"/>
                    <a:pt x="818" y="1822"/>
                  </a:cubicBezTo>
                  <a:cubicBezTo>
                    <a:pt x="1076" y="2144"/>
                    <a:pt x="1352" y="2449"/>
                    <a:pt x="1642" y="2734"/>
                  </a:cubicBezTo>
                  <a:cubicBezTo>
                    <a:pt x="1932" y="3023"/>
                    <a:pt x="2239" y="3291"/>
                    <a:pt x="2569" y="3540"/>
                  </a:cubicBezTo>
                  <a:cubicBezTo>
                    <a:pt x="2899" y="3786"/>
                    <a:pt x="3243" y="4017"/>
                    <a:pt x="3640" y="4193"/>
                  </a:cubicBezTo>
                  <a:cubicBezTo>
                    <a:pt x="3714" y="4226"/>
                    <a:pt x="3795" y="4243"/>
                    <a:pt x="3878" y="4243"/>
                  </a:cubicBezTo>
                  <a:cubicBezTo>
                    <a:pt x="3965" y="4243"/>
                    <a:pt x="4053" y="4224"/>
                    <a:pt x="4136" y="4183"/>
                  </a:cubicBezTo>
                  <a:cubicBezTo>
                    <a:pt x="4422" y="4039"/>
                    <a:pt x="4538" y="3692"/>
                    <a:pt x="4395" y="3406"/>
                  </a:cubicBezTo>
                  <a:cubicBezTo>
                    <a:pt x="4201" y="3017"/>
                    <a:pt x="3957" y="2681"/>
                    <a:pt x="3696" y="2363"/>
                  </a:cubicBezTo>
                  <a:cubicBezTo>
                    <a:pt x="3435" y="2045"/>
                    <a:pt x="3152" y="1750"/>
                    <a:pt x="2853" y="1472"/>
                  </a:cubicBezTo>
                  <a:cubicBezTo>
                    <a:pt x="2553" y="1193"/>
                    <a:pt x="2238" y="931"/>
                    <a:pt x="1905" y="688"/>
                  </a:cubicBezTo>
                  <a:cubicBezTo>
                    <a:pt x="1567" y="450"/>
                    <a:pt x="1220" y="221"/>
                    <a:pt x="823" y="45"/>
                  </a:cubicBezTo>
                  <a:cubicBezTo>
                    <a:pt x="756" y="16"/>
                    <a:pt x="683" y="0"/>
                    <a:pt x="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3526400" y="2995725"/>
              <a:ext cx="66125" cy="66525"/>
            </a:xfrm>
            <a:custGeom>
              <a:avLst/>
              <a:gdLst/>
              <a:ahLst/>
              <a:cxnLst/>
              <a:rect l="l" t="t" r="r" b="b"/>
              <a:pathLst>
                <a:path w="2645" h="2661" extrusionOk="0">
                  <a:moveTo>
                    <a:pt x="637" y="1"/>
                  </a:moveTo>
                  <a:cubicBezTo>
                    <a:pt x="610" y="1"/>
                    <a:pt x="583" y="2"/>
                    <a:pt x="556" y="6"/>
                  </a:cubicBezTo>
                  <a:cubicBezTo>
                    <a:pt x="227" y="56"/>
                    <a:pt x="1" y="363"/>
                    <a:pt x="51" y="692"/>
                  </a:cubicBezTo>
                  <a:cubicBezTo>
                    <a:pt x="90" y="952"/>
                    <a:pt x="180" y="1166"/>
                    <a:pt x="285" y="1365"/>
                  </a:cubicBezTo>
                  <a:cubicBezTo>
                    <a:pt x="392" y="1563"/>
                    <a:pt x="517" y="1742"/>
                    <a:pt x="661" y="1906"/>
                  </a:cubicBezTo>
                  <a:cubicBezTo>
                    <a:pt x="802" y="2070"/>
                    <a:pt x="963" y="2218"/>
                    <a:pt x="1147" y="2345"/>
                  </a:cubicBezTo>
                  <a:cubicBezTo>
                    <a:pt x="1330" y="2470"/>
                    <a:pt x="1532" y="2582"/>
                    <a:pt x="1786" y="2642"/>
                  </a:cubicBezTo>
                  <a:cubicBezTo>
                    <a:pt x="1836" y="2654"/>
                    <a:pt x="1888" y="2660"/>
                    <a:pt x="1941" y="2660"/>
                  </a:cubicBezTo>
                  <a:cubicBezTo>
                    <a:pt x="1974" y="2660"/>
                    <a:pt x="2006" y="2658"/>
                    <a:pt x="2039" y="2652"/>
                  </a:cubicBezTo>
                  <a:cubicBezTo>
                    <a:pt x="2398" y="2598"/>
                    <a:pt x="2644" y="2262"/>
                    <a:pt x="2589" y="1903"/>
                  </a:cubicBezTo>
                  <a:cubicBezTo>
                    <a:pt x="2548" y="1645"/>
                    <a:pt x="2455" y="1436"/>
                    <a:pt x="2343" y="1242"/>
                  </a:cubicBezTo>
                  <a:cubicBezTo>
                    <a:pt x="2231" y="1049"/>
                    <a:pt x="2097" y="878"/>
                    <a:pt x="1945" y="722"/>
                  </a:cubicBezTo>
                  <a:cubicBezTo>
                    <a:pt x="1793" y="567"/>
                    <a:pt x="1625" y="426"/>
                    <a:pt x="1436" y="305"/>
                  </a:cubicBezTo>
                  <a:cubicBezTo>
                    <a:pt x="1244" y="184"/>
                    <a:pt x="1040" y="77"/>
                    <a:pt x="784" y="18"/>
                  </a:cubicBezTo>
                  <a:cubicBezTo>
                    <a:pt x="736" y="6"/>
                    <a:pt x="687" y="1"/>
                    <a:pt x="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3488075" y="2718275"/>
              <a:ext cx="98550" cy="101550"/>
            </a:xfrm>
            <a:custGeom>
              <a:avLst/>
              <a:gdLst/>
              <a:ahLst/>
              <a:cxnLst/>
              <a:rect l="l" t="t" r="r" b="b"/>
              <a:pathLst>
                <a:path w="3942" h="4062" extrusionOk="0">
                  <a:moveTo>
                    <a:pt x="609" y="1"/>
                  </a:moveTo>
                  <a:cubicBezTo>
                    <a:pt x="547" y="1"/>
                    <a:pt x="485" y="11"/>
                    <a:pt x="424" y="34"/>
                  </a:cubicBezTo>
                  <a:cubicBezTo>
                    <a:pt x="145" y="136"/>
                    <a:pt x="1" y="446"/>
                    <a:pt x="105" y="726"/>
                  </a:cubicBezTo>
                  <a:cubicBezTo>
                    <a:pt x="241" y="1095"/>
                    <a:pt x="432" y="1416"/>
                    <a:pt x="632" y="1728"/>
                  </a:cubicBezTo>
                  <a:cubicBezTo>
                    <a:pt x="838" y="2037"/>
                    <a:pt x="1062" y="2326"/>
                    <a:pt x="1303" y="2600"/>
                  </a:cubicBezTo>
                  <a:cubicBezTo>
                    <a:pt x="1544" y="2876"/>
                    <a:pt x="1803" y="3133"/>
                    <a:pt x="2085" y="3371"/>
                  </a:cubicBezTo>
                  <a:cubicBezTo>
                    <a:pt x="2369" y="3609"/>
                    <a:pt x="2669" y="3830"/>
                    <a:pt x="3023" y="4002"/>
                  </a:cubicBezTo>
                  <a:cubicBezTo>
                    <a:pt x="3101" y="4040"/>
                    <a:pt x="3188" y="4061"/>
                    <a:pt x="3278" y="4061"/>
                  </a:cubicBezTo>
                  <a:cubicBezTo>
                    <a:pt x="3346" y="4061"/>
                    <a:pt x="3416" y="4049"/>
                    <a:pt x="3484" y="4024"/>
                  </a:cubicBezTo>
                  <a:cubicBezTo>
                    <a:pt x="3788" y="3911"/>
                    <a:pt x="3942" y="3573"/>
                    <a:pt x="3828" y="3268"/>
                  </a:cubicBezTo>
                  <a:cubicBezTo>
                    <a:pt x="3690" y="2900"/>
                    <a:pt x="3499" y="2581"/>
                    <a:pt x="3290" y="2277"/>
                  </a:cubicBezTo>
                  <a:cubicBezTo>
                    <a:pt x="3079" y="1973"/>
                    <a:pt x="2847" y="1692"/>
                    <a:pt x="2596" y="1425"/>
                  </a:cubicBezTo>
                  <a:cubicBezTo>
                    <a:pt x="2346" y="1158"/>
                    <a:pt x="2078" y="907"/>
                    <a:pt x="1792" y="674"/>
                  </a:cubicBezTo>
                  <a:cubicBezTo>
                    <a:pt x="1502" y="445"/>
                    <a:pt x="1198" y="225"/>
                    <a:pt x="844" y="54"/>
                  </a:cubicBezTo>
                  <a:cubicBezTo>
                    <a:pt x="772" y="20"/>
                    <a:pt x="691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5"/>
          <p:cNvGrpSpPr/>
          <p:nvPr/>
        </p:nvGrpSpPr>
        <p:grpSpPr>
          <a:xfrm rot="1921746">
            <a:off x="8224113" y="1506986"/>
            <a:ext cx="1003348" cy="815185"/>
            <a:chOff x="2763250" y="3099175"/>
            <a:chExt cx="568025" cy="461500"/>
          </a:xfrm>
        </p:grpSpPr>
        <p:sp>
          <p:nvSpPr>
            <p:cNvPr id="94" name="Google Shape;94;p5"/>
            <p:cNvSpPr/>
            <p:nvPr/>
          </p:nvSpPr>
          <p:spPr>
            <a:xfrm>
              <a:off x="2954500" y="3099175"/>
              <a:ext cx="92250" cy="83100"/>
            </a:xfrm>
            <a:custGeom>
              <a:avLst/>
              <a:gdLst/>
              <a:ahLst/>
              <a:cxnLst/>
              <a:rect l="l" t="t" r="r" b="b"/>
              <a:pathLst>
                <a:path w="3690" h="3324" extrusionOk="0">
                  <a:moveTo>
                    <a:pt x="428" y="1"/>
                  </a:moveTo>
                  <a:cubicBezTo>
                    <a:pt x="363" y="1"/>
                    <a:pt x="298" y="17"/>
                    <a:pt x="240" y="52"/>
                  </a:cubicBezTo>
                  <a:cubicBezTo>
                    <a:pt x="62" y="157"/>
                    <a:pt x="1" y="386"/>
                    <a:pt x="106" y="564"/>
                  </a:cubicBezTo>
                  <a:cubicBezTo>
                    <a:pt x="642" y="1432"/>
                    <a:pt x="1374" y="2140"/>
                    <a:pt x="2180" y="2753"/>
                  </a:cubicBezTo>
                  <a:cubicBezTo>
                    <a:pt x="2451" y="2952"/>
                    <a:pt x="2734" y="3139"/>
                    <a:pt x="3051" y="3285"/>
                  </a:cubicBezTo>
                  <a:cubicBezTo>
                    <a:pt x="3105" y="3310"/>
                    <a:pt x="3165" y="3323"/>
                    <a:pt x="3225" y="3323"/>
                  </a:cubicBezTo>
                  <a:cubicBezTo>
                    <a:pt x="3295" y="3323"/>
                    <a:pt x="3366" y="3306"/>
                    <a:pt x="3430" y="3268"/>
                  </a:cubicBezTo>
                  <a:cubicBezTo>
                    <a:pt x="3625" y="3155"/>
                    <a:pt x="3690" y="2904"/>
                    <a:pt x="3576" y="2710"/>
                  </a:cubicBezTo>
                  <a:cubicBezTo>
                    <a:pt x="2838" y="1571"/>
                    <a:pt x="1787" y="660"/>
                    <a:pt x="587" y="35"/>
                  </a:cubicBezTo>
                  <a:cubicBezTo>
                    <a:pt x="537" y="13"/>
                    <a:pt x="483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994475" y="3240700"/>
              <a:ext cx="51325" cy="42900"/>
            </a:xfrm>
            <a:custGeom>
              <a:avLst/>
              <a:gdLst/>
              <a:ahLst/>
              <a:cxnLst/>
              <a:rect l="l" t="t" r="r" b="b"/>
              <a:pathLst>
                <a:path w="2053" h="1716" extrusionOk="0">
                  <a:moveTo>
                    <a:pt x="476" y="1"/>
                  </a:moveTo>
                  <a:cubicBezTo>
                    <a:pt x="221" y="1"/>
                    <a:pt x="1" y="243"/>
                    <a:pt x="54" y="506"/>
                  </a:cubicBezTo>
                  <a:cubicBezTo>
                    <a:pt x="207" y="1171"/>
                    <a:pt x="821" y="1710"/>
                    <a:pt x="1512" y="1716"/>
                  </a:cubicBezTo>
                  <a:cubicBezTo>
                    <a:pt x="1828" y="1710"/>
                    <a:pt x="2052" y="1365"/>
                    <a:pt x="1926" y="1073"/>
                  </a:cubicBezTo>
                  <a:cubicBezTo>
                    <a:pt x="1861" y="906"/>
                    <a:pt x="1766" y="772"/>
                    <a:pt x="1670" y="660"/>
                  </a:cubicBezTo>
                  <a:cubicBezTo>
                    <a:pt x="1370" y="332"/>
                    <a:pt x="1016" y="103"/>
                    <a:pt x="569" y="12"/>
                  </a:cubicBezTo>
                  <a:cubicBezTo>
                    <a:pt x="538" y="4"/>
                    <a:pt x="506" y="1"/>
                    <a:pt x="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3095200" y="3223075"/>
              <a:ext cx="82225" cy="54400"/>
            </a:xfrm>
            <a:custGeom>
              <a:avLst/>
              <a:gdLst/>
              <a:ahLst/>
              <a:cxnLst/>
              <a:rect l="l" t="t" r="r" b="b"/>
              <a:pathLst>
                <a:path w="3289" h="2176" extrusionOk="0">
                  <a:moveTo>
                    <a:pt x="481" y="0"/>
                  </a:moveTo>
                  <a:cubicBezTo>
                    <a:pt x="223" y="0"/>
                    <a:pt x="0" y="290"/>
                    <a:pt x="128" y="548"/>
                  </a:cubicBezTo>
                  <a:cubicBezTo>
                    <a:pt x="243" y="803"/>
                    <a:pt x="412" y="1016"/>
                    <a:pt x="596" y="1211"/>
                  </a:cubicBezTo>
                  <a:cubicBezTo>
                    <a:pt x="1152" y="1766"/>
                    <a:pt x="1899" y="2175"/>
                    <a:pt x="2701" y="2175"/>
                  </a:cubicBezTo>
                  <a:cubicBezTo>
                    <a:pt x="2717" y="2175"/>
                    <a:pt x="2734" y="2175"/>
                    <a:pt x="2750" y="2175"/>
                  </a:cubicBezTo>
                  <a:cubicBezTo>
                    <a:pt x="3106" y="2169"/>
                    <a:pt x="3289" y="1690"/>
                    <a:pt x="3018" y="1451"/>
                  </a:cubicBezTo>
                  <a:cubicBezTo>
                    <a:pt x="2832" y="1273"/>
                    <a:pt x="2635" y="1132"/>
                    <a:pt x="2443" y="1002"/>
                  </a:cubicBezTo>
                  <a:cubicBezTo>
                    <a:pt x="1853" y="623"/>
                    <a:pt x="1281" y="279"/>
                    <a:pt x="616" y="28"/>
                  </a:cubicBezTo>
                  <a:cubicBezTo>
                    <a:pt x="571" y="9"/>
                    <a:pt x="52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54350" y="3354600"/>
              <a:ext cx="87275" cy="49425"/>
            </a:xfrm>
            <a:custGeom>
              <a:avLst/>
              <a:gdLst/>
              <a:ahLst/>
              <a:cxnLst/>
              <a:rect l="l" t="t" r="r" b="b"/>
              <a:pathLst>
                <a:path w="3491" h="1977" extrusionOk="0">
                  <a:moveTo>
                    <a:pt x="962" y="1"/>
                  </a:moveTo>
                  <a:cubicBezTo>
                    <a:pt x="892" y="1"/>
                    <a:pt x="820" y="19"/>
                    <a:pt x="756" y="57"/>
                  </a:cubicBezTo>
                  <a:cubicBezTo>
                    <a:pt x="1" y="620"/>
                    <a:pt x="1810" y="1721"/>
                    <a:pt x="2302" y="1844"/>
                  </a:cubicBezTo>
                  <a:cubicBezTo>
                    <a:pt x="2491" y="1893"/>
                    <a:pt x="2722" y="1976"/>
                    <a:pt x="2939" y="1976"/>
                  </a:cubicBezTo>
                  <a:cubicBezTo>
                    <a:pt x="3062" y="1976"/>
                    <a:pt x="3180" y="1950"/>
                    <a:pt x="3285" y="1874"/>
                  </a:cubicBezTo>
                  <a:cubicBezTo>
                    <a:pt x="3467" y="1723"/>
                    <a:pt x="3490" y="1454"/>
                    <a:pt x="3339" y="1272"/>
                  </a:cubicBezTo>
                  <a:cubicBezTo>
                    <a:pt x="3184" y="1084"/>
                    <a:pt x="3007" y="940"/>
                    <a:pt x="2829" y="807"/>
                  </a:cubicBezTo>
                  <a:cubicBezTo>
                    <a:pt x="2279" y="424"/>
                    <a:pt x="1693" y="125"/>
                    <a:pt x="1021" y="5"/>
                  </a:cubicBezTo>
                  <a:cubicBezTo>
                    <a:pt x="1002" y="2"/>
                    <a:pt x="982" y="1"/>
                    <a:pt x="9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763250" y="3164300"/>
              <a:ext cx="73225" cy="51400"/>
            </a:xfrm>
            <a:custGeom>
              <a:avLst/>
              <a:gdLst/>
              <a:ahLst/>
              <a:cxnLst/>
              <a:rect l="l" t="t" r="r" b="b"/>
              <a:pathLst>
                <a:path w="2929" h="2056" extrusionOk="0">
                  <a:moveTo>
                    <a:pt x="949" y="1"/>
                  </a:moveTo>
                  <a:cubicBezTo>
                    <a:pt x="906" y="1"/>
                    <a:pt x="863" y="7"/>
                    <a:pt x="821" y="20"/>
                  </a:cubicBezTo>
                  <a:cubicBezTo>
                    <a:pt x="1" y="387"/>
                    <a:pt x="1195" y="1573"/>
                    <a:pt x="1629" y="1819"/>
                  </a:cubicBezTo>
                  <a:cubicBezTo>
                    <a:pt x="1807" y="1917"/>
                    <a:pt x="2033" y="2056"/>
                    <a:pt x="2261" y="2056"/>
                  </a:cubicBezTo>
                  <a:cubicBezTo>
                    <a:pt x="2308" y="2056"/>
                    <a:pt x="2355" y="2050"/>
                    <a:pt x="2402" y="2036"/>
                  </a:cubicBezTo>
                  <a:cubicBezTo>
                    <a:pt x="2928" y="1842"/>
                    <a:pt x="2657" y="1259"/>
                    <a:pt x="2411" y="958"/>
                  </a:cubicBezTo>
                  <a:cubicBezTo>
                    <a:pt x="2055" y="510"/>
                    <a:pt x="1600" y="154"/>
                    <a:pt x="1034" y="10"/>
                  </a:cubicBezTo>
                  <a:cubicBezTo>
                    <a:pt x="1007" y="4"/>
                    <a:pt x="978" y="1"/>
                    <a:pt x="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2939350" y="3373550"/>
              <a:ext cx="89275" cy="61250"/>
            </a:xfrm>
            <a:custGeom>
              <a:avLst/>
              <a:gdLst/>
              <a:ahLst/>
              <a:cxnLst/>
              <a:rect l="l" t="t" r="r" b="b"/>
              <a:pathLst>
                <a:path w="3571" h="2450" extrusionOk="0">
                  <a:moveTo>
                    <a:pt x="994" y="1"/>
                  </a:moveTo>
                  <a:cubicBezTo>
                    <a:pt x="941" y="1"/>
                    <a:pt x="887" y="12"/>
                    <a:pt x="835" y="36"/>
                  </a:cubicBezTo>
                  <a:cubicBezTo>
                    <a:pt x="0" y="488"/>
                    <a:pt x="1805" y="1972"/>
                    <a:pt x="2271" y="2171"/>
                  </a:cubicBezTo>
                  <a:cubicBezTo>
                    <a:pt x="2503" y="2271"/>
                    <a:pt x="2789" y="2449"/>
                    <a:pt x="3062" y="2449"/>
                  </a:cubicBezTo>
                  <a:cubicBezTo>
                    <a:pt x="3151" y="2449"/>
                    <a:pt x="3238" y="2431"/>
                    <a:pt x="3321" y="2385"/>
                  </a:cubicBezTo>
                  <a:cubicBezTo>
                    <a:pt x="3517" y="2257"/>
                    <a:pt x="3571" y="1995"/>
                    <a:pt x="3443" y="1802"/>
                  </a:cubicBezTo>
                  <a:cubicBezTo>
                    <a:pt x="3298" y="1580"/>
                    <a:pt x="3128" y="1399"/>
                    <a:pt x="2953" y="1227"/>
                  </a:cubicBezTo>
                  <a:cubicBezTo>
                    <a:pt x="2412" y="727"/>
                    <a:pt x="1827" y="296"/>
                    <a:pt x="1129" y="26"/>
                  </a:cubicBezTo>
                  <a:cubicBezTo>
                    <a:pt x="1086" y="9"/>
                    <a:pt x="1040" y="1"/>
                    <a:pt x="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3240125" y="3507025"/>
              <a:ext cx="91150" cy="53650"/>
            </a:xfrm>
            <a:custGeom>
              <a:avLst/>
              <a:gdLst/>
              <a:ahLst/>
              <a:cxnLst/>
              <a:rect l="l" t="t" r="r" b="b"/>
              <a:pathLst>
                <a:path w="3646" h="2146" extrusionOk="0">
                  <a:moveTo>
                    <a:pt x="847" y="1"/>
                  </a:moveTo>
                  <a:cubicBezTo>
                    <a:pt x="778" y="1"/>
                    <a:pt x="708" y="18"/>
                    <a:pt x="646" y="56"/>
                  </a:cubicBezTo>
                  <a:cubicBezTo>
                    <a:pt x="0" y="526"/>
                    <a:pt x="1294" y="1415"/>
                    <a:pt x="1677" y="1655"/>
                  </a:cubicBezTo>
                  <a:cubicBezTo>
                    <a:pt x="2135" y="1923"/>
                    <a:pt x="2628" y="2122"/>
                    <a:pt x="3170" y="2145"/>
                  </a:cubicBezTo>
                  <a:cubicBezTo>
                    <a:pt x="3174" y="2145"/>
                    <a:pt x="3178" y="2145"/>
                    <a:pt x="3182" y="2145"/>
                  </a:cubicBezTo>
                  <a:cubicBezTo>
                    <a:pt x="3284" y="2145"/>
                    <a:pt x="3387" y="2108"/>
                    <a:pt x="3468" y="2032"/>
                  </a:cubicBezTo>
                  <a:cubicBezTo>
                    <a:pt x="3640" y="1872"/>
                    <a:pt x="3645" y="1601"/>
                    <a:pt x="3482" y="1431"/>
                  </a:cubicBezTo>
                  <a:cubicBezTo>
                    <a:pt x="2766" y="742"/>
                    <a:pt x="1893" y="280"/>
                    <a:pt x="938" y="11"/>
                  </a:cubicBezTo>
                  <a:cubicBezTo>
                    <a:pt x="908" y="4"/>
                    <a:pt x="878" y="1"/>
                    <a:pt x="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5"/>
          <p:cNvSpPr/>
          <p:nvPr/>
        </p:nvSpPr>
        <p:spPr>
          <a:xfrm>
            <a:off x="-103175" y="-294750"/>
            <a:ext cx="1658950" cy="2011700"/>
          </a:xfrm>
          <a:custGeom>
            <a:avLst/>
            <a:gdLst/>
            <a:ahLst/>
            <a:cxnLst/>
            <a:rect l="l" t="t" r="r" b="b"/>
            <a:pathLst>
              <a:path w="66358" h="80468" extrusionOk="0">
                <a:moveTo>
                  <a:pt x="62489" y="0"/>
                </a:moveTo>
                <a:cubicBezTo>
                  <a:pt x="68431" y="13068"/>
                  <a:pt x="68032" y="33338"/>
                  <a:pt x="57183" y="42739"/>
                </a:cubicBezTo>
                <a:cubicBezTo>
                  <a:pt x="49626" y="49287"/>
                  <a:pt x="38873" y="50819"/>
                  <a:pt x="29476" y="54235"/>
                </a:cubicBezTo>
                <a:cubicBezTo>
                  <a:pt x="17115" y="58729"/>
                  <a:pt x="3193" y="67708"/>
                  <a:pt x="0" y="80468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Google Shape;102;p5"/>
          <p:cNvSpPr/>
          <p:nvPr/>
        </p:nvSpPr>
        <p:spPr>
          <a:xfrm>
            <a:off x="-140000" y="3809725"/>
            <a:ext cx="1481150" cy="1554850"/>
          </a:xfrm>
          <a:custGeom>
            <a:avLst/>
            <a:gdLst/>
            <a:ahLst/>
            <a:cxnLst/>
            <a:rect l="l" t="t" r="r" b="b"/>
            <a:pathLst>
              <a:path w="59246" h="62194" extrusionOk="0">
                <a:moveTo>
                  <a:pt x="0" y="0"/>
                </a:moveTo>
                <a:cubicBezTo>
                  <a:pt x="1693" y="10185"/>
                  <a:pt x="2822" y="21179"/>
                  <a:pt x="8548" y="29770"/>
                </a:cubicBezTo>
                <a:cubicBezTo>
                  <a:pt x="19673" y="46462"/>
                  <a:pt x="40623" y="54740"/>
                  <a:pt x="59246" y="62194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1"/>
          </p:nvPr>
        </p:nvSpPr>
        <p:spPr>
          <a:xfrm>
            <a:off x="5918409" y="34670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2"/>
          </p:nvPr>
        </p:nvSpPr>
        <p:spPr>
          <a:xfrm>
            <a:off x="720000" y="34670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3"/>
          </p:nvPr>
        </p:nvSpPr>
        <p:spPr>
          <a:xfrm>
            <a:off x="5918400" y="31379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6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subTitle" idx="4"/>
          </p:nvPr>
        </p:nvSpPr>
        <p:spPr>
          <a:xfrm>
            <a:off x="720000" y="31379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6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subTitle" idx="5"/>
          </p:nvPr>
        </p:nvSpPr>
        <p:spPr>
          <a:xfrm>
            <a:off x="3319205" y="34670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6"/>
          </p:nvPr>
        </p:nvSpPr>
        <p:spPr>
          <a:xfrm>
            <a:off x="3319205" y="31379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6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/>
          <p:nvPr/>
        </p:nvSpPr>
        <p:spPr>
          <a:xfrm>
            <a:off x="-76159" y="2915300"/>
            <a:ext cx="5648729" cy="2298314"/>
          </a:xfrm>
          <a:custGeom>
            <a:avLst/>
            <a:gdLst/>
            <a:ahLst/>
            <a:cxnLst/>
            <a:rect l="l" t="t" r="r" b="b"/>
            <a:pathLst>
              <a:path w="52439" h="21336" extrusionOk="0">
                <a:moveTo>
                  <a:pt x="0" y="0"/>
                </a:moveTo>
                <a:lnTo>
                  <a:pt x="65" y="21336"/>
                </a:lnTo>
                <a:lnTo>
                  <a:pt x="52438" y="21336"/>
                </a:lnTo>
                <a:cubicBezTo>
                  <a:pt x="50832" y="19428"/>
                  <a:pt x="48528" y="17879"/>
                  <a:pt x="45868" y="16922"/>
                </a:cubicBezTo>
                <a:cubicBezTo>
                  <a:pt x="41665" y="15408"/>
                  <a:pt x="36870" y="15406"/>
                  <a:pt x="32253" y="15140"/>
                </a:cubicBezTo>
                <a:cubicBezTo>
                  <a:pt x="27634" y="14874"/>
                  <a:pt x="22731" y="14206"/>
                  <a:pt x="19363" y="11733"/>
                </a:cubicBezTo>
                <a:cubicBezTo>
                  <a:pt x="17526" y="10383"/>
                  <a:pt x="16314" y="8611"/>
                  <a:pt x="14793" y="7044"/>
                </a:cubicBezTo>
                <a:cubicBezTo>
                  <a:pt x="11228" y="3367"/>
                  <a:pt x="5829" y="797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7911375" y="-74025"/>
            <a:ext cx="1284453" cy="2777307"/>
          </a:xfrm>
          <a:custGeom>
            <a:avLst/>
            <a:gdLst/>
            <a:ahLst/>
            <a:cxnLst/>
            <a:rect l="l" t="t" r="r" b="b"/>
            <a:pathLst>
              <a:path w="30712" h="66407" extrusionOk="0">
                <a:moveTo>
                  <a:pt x="1" y="0"/>
                </a:moveTo>
                <a:lnTo>
                  <a:pt x="1" y="0"/>
                </a:lnTo>
                <a:cubicBezTo>
                  <a:pt x="6629" y="5401"/>
                  <a:pt x="10846" y="13654"/>
                  <a:pt x="11344" y="22189"/>
                </a:cubicBezTo>
                <a:cubicBezTo>
                  <a:pt x="11650" y="27451"/>
                  <a:pt x="10611" y="32717"/>
                  <a:pt x="10855" y="37983"/>
                </a:cubicBezTo>
                <a:cubicBezTo>
                  <a:pt x="11419" y="50163"/>
                  <a:pt x="19469" y="61687"/>
                  <a:pt x="30711" y="66407"/>
                </a:cubicBezTo>
                <a:lnTo>
                  <a:pt x="30711" y="55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 rot="4385623">
            <a:off x="8318417" y="1627910"/>
            <a:ext cx="975315" cy="410460"/>
            <a:chOff x="1958550" y="3085300"/>
            <a:chExt cx="579425" cy="243850"/>
          </a:xfrm>
        </p:grpSpPr>
        <p:sp>
          <p:nvSpPr>
            <p:cNvPr id="116" name="Google Shape;116;p7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rgbClr val="986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rgbClr val="986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rgbClr val="986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1958550" y="3085300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rgbClr val="986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2164100" y="3296500"/>
              <a:ext cx="83075" cy="32650"/>
            </a:xfrm>
            <a:custGeom>
              <a:avLst/>
              <a:gdLst/>
              <a:ahLst/>
              <a:cxnLst/>
              <a:rect l="l" t="t" r="r" b="b"/>
              <a:pathLst>
                <a:path w="3323" h="1306" extrusionOk="0">
                  <a:moveTo>
                    <a:pt x="2153" y="1"/>
                  </a:moveTo>
                  <a:cubicBezTo>
                    <a:pt x="1958" y="1"/>
                    <a:pt x="1765" y="15"/>
                    <a:pt x="1574" y="42"/>
                  </a:cubicBezTo>
                  <a:cubicBezTo>
                    <a:pt x="1346" y="74"/>
                    <a:pt x="1120" y="122"/>
                    <a:pt x="896" y="190"/>
                  </a:cubicBezTo>
                  <a:cubicBezTo>
                    <a:pt x="672" y="261"/>
                    <a:pt x="450" y="342"/>
                    <a:pt x="235" y="475"/>
                  </a:cubicBezTo>
                  <a:cubicBezTo>
                    <a:pt x="158" y="523"/>
                    <a:pt x="97" y="597"/>
                    <a:pt x="66" y="687"/>
                  </a:cubicBezTo>
                  <a:cubicBezTo>
                    <a:pt x="0" y="893"/>
                    <a:pt x="114" y="1115"/>
                    <a:pt x="321" y="1181"/>
                  </a:cubicBezTo>
                  <a:cubicBezTo>
                    <a:pt x="562" y="1258"/>
                    <a:pt x="795" y="1283"/>
                    <a:pt x="1030" y="1300"/>
                  </a:cubicBezTo>
                  <a:cubicBezTo>
                    <a:pt x="1106" y="1303"/>
                    <a:pt x="1182" y="1305"/>
                    <a:pt x="1258" y="1305"/>
                  </a:cubicBezTo>
                  <a:cubicBezTo>
                    <a:pt x="1415" y="1305"/>
                    <a:pt x="1569" y="1297"/>
                    <a:pt x="1724" y="1281"/>
                  </a:cubicBezTo>
                  <a:cubicBezTo>
                    <a:pt x="1952" y="1258"/>
                    <a:pt x="2180" y="1217"/>
                    <a:pt x="2404" y="1155"/>
                  </a:cubicBezTo>
                  <a:cubicBezTo>
                    <a:pt x="2629" y="1092"/>
                    <a:pt x="2851" y="1014"/>
                    <a:pt x="3066" y="882"/>
                  </a:cubicBezTo>
                  <a:cubicBezTo>
                    <a:pt x="3151" y="831"/>
                    <a:pt x="3219" y="748"/>
                    <a:pt x="3251" y="646"/>
                  </a:cubicBezTo>
                  <a:cubicBezTo>
                    <a:pt x="3323" y="421"/>
                    <a:pt x="3198" y="180"/>
                    <a:pt x="2973" y="110"/>
                  </a:cubicBezTo>
                  <a:cubicBezTo>
                    <a:pt x="2732" y="33"/>
                    <a:pt x="2497" y="10"/>
                    <a:pt x="2265" y="2"/>
                  </a:cubicBezTo>
                  <a:cubicBezTo>
                    <a:pt x="2228" y="1"/>
                    <a:pt x="2190" y="1"/>
                    <a:pt x="2153" y="1"/>
                  </a:cubicBezTo>
                  <a:close/>
                </a:path>
              </a:pathLst>
            </a:custGeom>
            <a:solidFill>
              <a:srgbClr val="986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7"/>
          <p:cNvGrpSpPr/>
          <p:nvPr/>
        </p:nvGrpSpPr>
        <p:grpSpPr>
          <a:xfrm>
            <a:off x="141143" y="4188788"/>
            <a:ext cx="954292" cy="892964"/>
            <a:chOff x="3145550" y="2696550"/>
            <a:chExt cx="446975" cy="418250"/>
          </a:xfrm>
        </p:grpSpPr>
        <p:sp>
          <p:nvSpPr>
            <p:cNvPr id="123" name="Google Shape;123;p7"/>
            <p:cNvSpPr/>
            <p:nvPr/>
          </p:nvSpPr>
          <p:spPr>
            <a:xfrm>
              <a:off x="3307850" y="2880825"/>
              <a:ext cx="86575" cy="86300"/>
            </a:xfrm>
            <a:custGeom>
              <a:avLst/>
              <a:gdLst/>
              <a:ahLst/>
              <a:cxnLst/>
              <a:rect l="l" t="t" r="r" b="b"/>
              <a:pathLst>
                <a:path w="3463" h="3452" extrusionOk="0">
                  <a:moveTo>
                    <a:pt x="621" y="0"/>
                  </a:moveTo>
                  <a:cubicBezTo>
                    <a:pt x="566" y="0"/>
                    <a:pt x="510" y="9"/>
                    <a:pt x="454" y="27"/>
                  </a:cubicBezTo>
                  <a:cubicBezTo>
                    <a:pt x="161" y="119"/>
                    <a:pt x="0" y="431"/>
                    <a:pt x="93" y="723"/>
                  </a:cubicBezTo>
                  <a:cubicBezTo>
                    <a:pt x="196" y="1046"/>
                    <a:pt x="347" y="1320"/>
                    <a:pt x="513" y="1582"/>
                  </a:cubicBezTo>
                  <a:cubicBezTo>
                    <a:pt x="683" y="1842"/>
                    <a:pt x="870" y="2083"/>
                    <a:pt x="1075" y="2308"/>
                  </a:cubicBezTo>
                  <a:cubicBezTo>
                    <a:pt x="1279" y="2534"/>
                    <a:pt x="1500" y="2743"/>
                    <a:pt x="1745" y="2931"/>
                  </a:cubicBezTo>
                  <a:cubicBezTo>
                    <a:pt x="1990" y="3118"/>
                    <a:pt x="2253" y="3290"/>
                    <a:pt x="2568" y="3411"/>
                  </a:cubicBezTo>
                  <a:cubicBezTo>
                    <a:pt x="2636" y="3437"/>
                    <a:pt x="2709" y="3451"/>
                    <a:pt x="2784" y="3451"/>
                  </a:cubicBezTo>
                  <a:cubicBezTo>
                    <a:pt x="2845" y="3451"/>
                    <a:pt x="2906" y="3442"/>
                    <a:pt x="2967" y="3422"/>
                  </a:cubicBezTo>
                  <a:cubicBezTo>
                    <a:pt x="3286" y="3321"/>
                    <a:pt x="3462" y="2980"/>
                    <a:pt x="3360" y="2662"/>
                  </a:cubicBezTo>
                  <a:cubicBezTo>
                    <a:pt x="3256" y="2341"/>
                    <a:pt x="3101" y="2069"/>
                    <a:pt x="2929" y="1813"/>
                  </a:cubicBezTo>
                  <a:cubicBezTo>
                    <a:pt x="2755" y="1558"/>
                    <a:pt x="2559" y="1324"/>
                    <a:pt x="2345" y="1108"/>
                  </a:cubicBezTo>
                  <a:cubicBezTo>
                    <a:pt x="2132" y="889"/>
                    <a:pt x="1901" y="688"/>
                    <a:pt x="1653" y="505"/>
                  </a:cubicBezTo>
                  <a:cubicBezTo>
                    <a:pt x="1401" y="324"/>
                    <a:pt x="1135" y="157"/>
                    <a:pt x="819" y="37"/>
                  </a:cubicBezTo>
                  <a:cubicBezTo>
                    <a:pt x="756" y="13"/>
                    <a:pt x="689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3337900" y="3042875"/>
              <a:ext cx="81725" cy="71925"/>
            </a:xfrm>
            <a:custGeom>
              <a:avLst/>
              <a:gdLst/>
              <a:ahLst/>
              <a:cxnLst/>
              <a:rect l="l" t="t" r="r" b="b"/>
              <a:pathLst>
                <a:path w="3269" h="2877" extrusionOk="0">
                  <a:moveTo>
                    <a:pt x="648" y="0"/>
                  </a:moveTo>
                  <a:cubicBezTo>
                    <a:pt x="583" y="0"/>
                    <a:pt x="517" y="11"/>
                    <a:pt x="455" y="33"/>
                  </a:cubicBezTo>
                  <a:cubicBezTo>
                    <a:pt x="156" y="139"/>
                    <a:pt x="0" y="465"/>
                    <a:pt x="105" y="764"/>
                  </a:cubicBezTo>
                  <a:cubicBezTo>
                    <a:pt x="206" y="1047"/>
                    <a:pt x="350" y="1278"/>
                    <a:pt x="509" y="1495"/>
                  </a:cubicBezTo>
                  <a:cubicBezTo>
                    <a:pt x="667" y="1709"/>
                    <a:pt x="846" y="1902"/>
                    <a:pt x="1039" y="2079"/>
                  </a:cubicBezTo>
                  <a:cubicBezTo>
                    <a:pt x="1230" y="2255"/>
                    <a:pt x="1439" y="2415"/>
                    <a:pt x="1668" y="2550"/>
                  </a:cubicBezTo>
                  <a:cubicBezTo>
                    <a:pt x="1897" y="2684"/>
                    <a:pt x="2142" y="2802"/>
                    <a:pt x="2435" y="2864"/>
                  </a:cubicBezTo>
                  <a:cubicBezTo>
                    <a:pt x="2477" y="2872"/>
                    <a:pt x="2520" y="2877"/>
                    <a:pt x="2564" y="2877"/>
                  </a:cubicBezTo>
                  <a:cubicBezTo>
                    <a:pt x="2634" y="2877"/>
                    <a:pt x="2705" y="2866"/>
                    <a:pt x="2774" y="2841"/>
                  </a:cubicBezTo>
                  <a:cubicBezTo>
                    <a:pt x="3099" y="2726"/>
                    <a:pt x="3268" y="2368"/>
                    <a:pt x="3152" y="2043"/>
                  </a:cubicBezTo>
                  <a:cubicBezTo>
                    <a:pt x="3052" y="1760"/>
                    <a:pt x="2904" y="1534"/>
                    <a:pt x="2740" y="1323"/>
                  </a:cubicBezTo>
                  <a:cubicBezTo>
                    <a:pt x="2575" y="1115"/>
                    <a:pt x="2391" y="930"/>
                    <a:pt x="2190" y="763"/>
                  </a:cubicBezTo>
                  <a:cubicBezTo>
                    <a:pt x="1989" y="595"/>
                    <a:pt x="1774" y="444"/>
                    <a:pt x="1540" y="314"/>
                  </a:cubicBezTo>
                  <a:cubicBezTo>
                    <a:pt x="1305" y="186"/>
                    <a:pt x="1056" y="73"/>
                    <a:pt x="763" y="11"/>
                  </a:cubicBezTo>
                  <a:cubicBezTo>
                    <a:pt x="726" y="4"/>
                    <a:pt x="687" y="0"/>
                    <a:pt x="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3145550" y="2876950"/>
              <a:ext cx="90250" cy="86575"/>
            </a:xfrm>
            <a:custGeom>
              <a:avLst/>
              <a:gdLst/>
              <a:ahLst/>
              <a:cxnLst/>
              <a:rect l="l" t="t" r="r" b="b"/>
              <a:pathLst>
                <a:path w="3610" h="3463" extrusionOk="0">
                  <a:moveTo>
                    <a:pt x="624" y="1"/>
                  </a:moveTo>
                  <a:cubicBezTo>
                    <a:pt x="562" y="1"/>
                    <a:pt x="499" y="11"/>
                    <a:pt x="438" y="32"/>
                  </a:cubicBezTo>
                  <a:cubicBezTo>
                    <a:pt x="150" y="135"/>
                    <a:pt x="0" y="451"/>
                    <a:pt x="103" y="739"/>
                  </a:cubicBezTo>
                  <a:cubicBezTo>
                    <a:pt x="220" y="1065"/>
                    <a:pt x="387" y="1339"/>
                    <a:pt x="566" y="1603"/>
                  </a:cubicBezTo>
                  <a:cubicBezTo>
                    <a:pt x="747" y="1864"/>
                    <a:pt x="948" y="2106"/>
                    <a:pt x="1164" y="2331"/>
                  </a:cubicBezTo>
                  <a:cubicBezTo>
                    <a:pt x="1381" y="2557"/>
                    <a:pt x="1614" y="2764"/>
                    <a:pt x="1870" y="2952"/>
                  </a:cubicBezTo>
                  <a:cubicBezTo>
                    <a:pt x="2127" y="3138"/>
                    <a:pt x="2401" y="3309"/>
                    <a:pt x="2725" y="3426"/>
                  </a:cubicBezTo>
                  <a:cubicBezTo>
                    <a:pt x="2790" y="3450"/>
                    <a:pt x="2860" y="3462"/>
                    <a:pt x="2931" y="3462"/>
                  </a:cubicBezTo>
                  <a:cubicBezTo>
                    <a:pt x="2999" y="3462"/>
                    <a:pt x="3068" y="3451"/>
                    <a:pt x="3136" y="3426"/>
                  </a:cubicBezTo>
                  <a:cubicBezTo>
                    <a:pt x="3448" y="3312"/>
                    <a:pt x="3610" y="2967"/>
                    <a:pt x="3496" y="2655"/>
                  </a:cubicBezTo>
                  <a:cubicBezTo>
                    <a:pt x="3378" y="2330"/>
                    <a:pt x="3208" y="2057"/>
                    <a:pt x="3022" y="1800"/>
                  </a:cubicBezTo>
                  <a:cubicBezTo>
                    <a:pt x="2836" y="1547"/>
                    <a:pt x="2628" y="1312"/>
                    <a:pt x="2401" y="1095"/>
                  </a:cubicBezTo>
                  <a:cubicBezTo>
                    <a:pt x="2176" y="878"/>
                    <a:pt x="1935" y="677"/>
                    <a:pt x="1674" y="495"/>
                  </a:cubicBezTo>
                  <a:cubicBezTo>
                    <a:pt x="1410" y="317"/>
                    <a:pt x="1134" y="150"/>
                    <a:pt x="809" y="33"/>
                  </a:cubicBezTo>
                  <a:cubicBezTo>
                    <a:pt x="750" y="12"/>
                    <a:pt x="688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3153950" y="2696550"/>
              <a:ext cx="69700" cy="63800"/>
            </a:xfrm>
            <a:custGeom>
              <a:avLst/>
              <a:gdLst/>
              <a:ahLst/>
              <a:cxnLst/>
              <a:rect l="l" t="t" r="r" b="b"/>
              <a:pathLst>
                <a:path w="2788" h="2552" extrusionOk="0">
                  <a:moveTo>
                    <a:pt x="659" y="0"/>
                  </a:moveTo>
                  <a:cubicBezTo>
                    <a:pt x="614" y="0"/>
                    <a:pt x="569" y="5"/>
                    <a:pt x="525" y="15"/>
                  </a:cubicBezTo>
                  <a:cubicBezTo>
                    <a:pt x="201" y="92"/>
                    <a:pt x="0" y="415"/>
                    <a:pt x="77" y="740"/>
                  </a:cubicBezTo>
                  <a:cubicBezTo>
                    <a:pt x="137" y="995"/>
                    <a:pt x="244" y="1200"/>
                    <a:pt x="364" y="1391"/>
                  </a:cubicBezTo>
                  <a:cubicBezTo>
                    <a:pt x="487" y="1581"/>
                    <a:pt x="627" y="1749"/>
                    <a:pt x="782" y="1900"/>
                  </a:cubicBezTo>
                  <a:cubicBezTo>
                    <a:pt x="937" y="2053"/>
                    <a:pt x="1109" y="2188"/>
                    <a:pt x="1302" y="2299"/>
                  </a:cubicBezTo>
                  <a:cubicBezTo>
                    <a:pt x="1495" y="2411"/>
                    <a:pt x="1705" y="2504"/>
                    <a:pt x="1963" y="2545"/>
                  </a:cubicBezTo>
                  <a:cubicBezTo>
                    <a:pt x="1995" y="2549"/>
                    <a:pt x="2027" y="2552"/>
                    <a:pt x="2060" y="2552"/>
                  </a:cubicBezTo>
                  <a:cubicBezTo>
                    <a:pt x="2112" y="2552"/>
                    <a:pt x="2165" y="2546"/>
                    <a:pt x="2217" y="2534"/>
                  </a:cubicBezTo>
                  <a:cubicBezTo>
                    <a:pt x="2570" y="2449"/>
                    <a:pt x="2788" y="2096"/>
                    <a:pt x="2704" y="1742"/>
                  </a:cubicBezTo>
                  <a:cubicBezTo>
                    <a:pt x="2642" y="1487"/>
                    <a:pt x="2533" y="1287"/>
                    <a:pt x="2406" y="1102"/>
                  </a:cubicBezTo>
                  <a:cubicBezTo>
                    <a:pt x="2279" y="920"/>
                    <a:pt x="2132" y="758"/>
                    <a:pt x="1967" y="617"/>
                  </a:cubicBezTo>
                  <a:cubicBezTo>
                    <a:pt x="1802" y="473"/>
                    <a:pt x="1623" y="347"/>
                    <a:pt x="1426" y="240"/>
                  </a:cubicBezTo>
                  <a:cubicBezTo>
                    <a:pt x="1227" y="137"/>
                    <a:pt x="1014" y="47"/>
                    <a:pt x="755" y="7"/>
                  </a:cubicBezTo>
                  <a:cubicBezTo>
                    <a:pt x="723" y="3"/>
                    <a:pt x="691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3336800" y="2725250"/>
              <a:ext cx="113475" cy="106100"/>
            </a:xfrm>
            <a:custGeom>
              <a:avLst/>
              <a:gdLst/>
              <a:ahLst/>
              <a:cxnLst/>
              <a:rect l="l" t="t" r="r" b="b"/>
              <a:pathLst>
                <a:path w="4539" h="4244" extrusionOk="0">
                  <a:moveTo>
                    <a:pt x="608" y="0"/>
                  </a:moveTo>
                  <a:cubicBezTo>
                    <a:pt x="528" y="0"/>
                    <a:pt x="448" y="18"/>
                    <a:pt x="372" y="56"/>
                  </a:cubicBezTo>
                  <a:cubicBezTo>
                    <a:pt x="109" y="187"/>
                    <a:pt x="0" y="505"/>
                    <a:pt x="131" y="768"/>
                  </a:cubicBezTo>
                  <a:cubicBezTo>
                    <a:pt x="324" y="1158"/>
                    <a:pt x="566" y="1495"/>
                    <a:pt x="818" y="1822"/>
                  </a:cubicBezTo>
                  <a:cubicBezTo>
                    <a:pt x="1076" y="2144"/>
                    <a:pt x="1352" y="2449"/>
                    <a:pt x="1642" y="2734"/>
                  </a:cubicBezTo>
                  <a:cubicBezTo>
                    <a:pt x="1932" y="3023"/>
                    <a:pt x="2239" y="3291"/>
                    <a:pt x="2569" y="3540"/>
                  </a:cubicBezTo>
                  <a:cubicBezTo>
                    <a:pt x="2899" y="3786"/>
                    <a:pt x="3243" y="4017"/>
                    <a:pt x="3640" y="4193"/>
                  </a:cubicBezTo>
                  <a:cubicBezTo>
                    <a:pt x="3714" y="4226"/>
                    <a:pt x="3795" y="4243"/>
                    <a:pt x="3878" y="4243"/>
                  </a:cubicBezTo>
                  <a:cubicBezTo>
                    <a:pt x="3965" y="4243"/>
                    <a:pt x="4053" y="4224"/>
                    <a:pt x="4136" y="4183"/>
                  </a:cubicBezTo>
                  <a:cubicBezTo>
                    <a:pt x="4422" y="4039"/>
                    <a:pt x="4538" y="3692"/>
                    <a:pt x="4395" y="3406"/>
                  </a:cubicBezTo>
                  <a:cubicBezTo>
                    <a:pt x="4201" y="3017"/>
                    <a:pt x="3957" y="2681"/>
                    <a:pt x="3696" y="2363"/>
                  </a:cubicBezTo>
                  <a:cubicBezTo>
                    <a:pt x="3435" y="2045"/>
                    <a:pt x="3152" y="1750"/>
                    <a:pt x="2853" y="1472"/>
                  </a:cubicBezTo>
                  <a:cubicBezTo>
                    <a:pt x="2553" y="1193"/>
                    <a:pt x="2238" y="931"/>
                    <a:pt x="1905" y="688"/>
                  </a:cubicBezTo>
                  <a:cubicBezTo>
                    <a:pt x="1567" y="450"/>
                    <a:pt x="1220" y="221"/>
                    <a:pt x="823" y="45"/>
                  </a:cubicBezTo>
                  <a:cubicBezTo>
                    <a:pt x="756" y="16"/>
                    <a:pt x="683" y="0"/>
                    <a:pt x="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3526400" y="2995725"/>
              <a:ext cx="66125" cy="66525"/>
            </a:xfrm>
            <a:custGeom>
              <a:avLst/>
              <a:gdLst/>
              <a:ahLst/>
              <a:cxnLst/>
              <a:rect l="l" t="t" r="r" b="b"/>
              <a:pathLst>
                <a:path w="2645" h="2661" extrusionOk="0">
                  <a:moveTo>
                    <a:pt x="637" y="1"/>
                  </a:moveTo>
                  <a:cubicBezTo>
                    <a:pt x="610" y="1"/>
                    <a:pt x="583" y="2"/>
                    <a:pt x="556" y="6"/>
                  </a:cubicBezTo>
                  <a:cubicBezTo>
                    <a:pt x="227" y="56"/>
                    <a:pt x="1" y="363"/>
                    <a:pt x="51" y="692"/>
                  </a:cubicBezTo>
                  <a:cubicBezTo>
                    <a:pt x="90" y="952"/>
                    <a:pt x="180" y="1166"/>
                    <a:pt x="285" y="1365"/>
                  </a:cubicBezTo>
                  <a:cubicBezTo>
                    <a:pt x="392" y="1563"/>
                    <a:pt x="517" y="1742"/>
                    <a:pt x="661" y="1906"/>
                  </a:cubicBezTo>
                  <a:cubicBezTo>
                    <a:pt x="802" y="2070"/>
                    <a:pt x="963" y="2218"/>
                    <a:pt x="1147" y="2345"/>
                  </a:cubicBezTo>
                  <a:cubicBezTo>
                    <a:pt x="1330" y="2470"/>
                    <a:pt x="1532" y="2582"/>
                    <a:pt x="1786" y="2642"/>
                  </a:cubicBezTo>
                  <a:cubicBezTo>
                    <a:pt x="1836" y="2654"/>
                    <a:pt x="1888" y="2660"/>
                    <a:pt x="1941" y="2660"/>
                  </a:cubicBezTo>
                  <a:cubicBezTo>
                    <a:pt x="1974" y="2660"/>
                    <a:pt x="2006" y="2658"/>
                    <a:pt x="2039" y="2652"/>
                  </a:cubicBezTo>
                  <a:cubicBezTo>
                    <a:pt x="2398" y="2598"/>
                    <a:pt x="2644" y="2262"/>
                    <a:pt x="2589" y="1903"/>
                  </a:cubicBezTo>
                  <a:cubicBezTo>
                    <a:pt x="2548" y="1645"/>
                    <a:pt x="2455" y="1436"/>
                    <a:pt x="2343" y="1242"/>
                  </a:cubicBezTo>
                  <a:cubicBezTo>
                    <a:pt x="2231" y="1049"/>
                    <a:pt x="2097" y="878"/>
                    <a:pt x="1945" y="722"/>
                  </a:cubicBezTo>
                  <a:cubicBezTo>
                    <a:pt x="1793" y="567"/>
                    <a:pt x="1625" y="426"/>
                    <a:pt x="1436" y="305"/>
                  </a:cubicBezTo>
                  <a:cubicBezTo>
                    <a:pt x="1244" y="184"/>
                    <a:pt x="1040" y="77"/>
                    <a:pt x="784" y="18"/>
                  </a:cubicBezTo>
                  <a:cubicBezTo>
                    <a:pt x="736" y="6"/>
                    <a:pt x="687" y="1"/>
                    <a:pt x="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488075" y="2718275"/>
              <a:ext cx="98550" cy="101550"/>
            </a:xfrm>
            <a:custGeom>
              <a:avLst/>
              <a:gdLst/>
              <a:ahLst/>
              <a:cxnLst/>
              <a:rect l="l" t="t" r="r" b="b"/>
              <a:pathLst>
                <a:path w="3942" h="4062" extrusionOk="0">
                  <a:moveTo>
                    <a:pt x="609" y="1"/>
                  </a:moveTo>
                  <a:cubicBezTo>
                    <a:pt x="547" y="1"/>
                    <a:pt x="485" y="11"/>
                    <a:pt x="424" y="34"/>
                  </a:cubicBezTo>
                  <a:cubicBezTo>
                    <a:pt x="145" y="136"/>
                    <a:pt x="1" y="446"/>
                    <a:pt x="105" y="726"/>
                  </a:cubicBezTo>
                  <a:cubicBezTo>
                    <a:pt x="241" y="1095"/>
                    <a:pt x="432" y="1416"/>
                    <a:pt x="632" y="1728"/>
                  </a:cubicBezTo>
                  <a:cubicBezTo>
                    <a:pt x="838" y="2037"/>
                    <a:pt x="1062" y="2326"/>
                    <a:pt x="1303" y="2600"/>
                  </a:cubicBezTo>
                  <a:cubicBezTo>
                    <a:pt x="1544" y="2876"/>
                    <a:pt x="1803" y="3133"/>
                    <a:pt x="2085" y="3371"/>
                  </a:cubicBezTo>
                  <a:cubicBezTo>
                    <a:pt x="2369" y="3609"/>
                    <a:pt x="2669" y="3830"/>
                    <a:pt x="3023" y="4002"/>
                  </a:cubicBezTo>
                  <a:cubicBezTo>
                    <a:pt x="3101" y="4040"/>
                    <a:pt x="3188" y="4061"/>
                    <a:pt x="3278" y="4061"/>
                  </a:cubicBezTo>
                  <a:cubicBezTo>
                    <a:pt x="3346" y="4061"/>
                    <a:pt x="3416" y="4049"/>
                    <a:pt x="3484" y="4024"/>
                  </a:cubicBezTo>
                  <a:cubicBezTo>
                    <a:pt x="3788" y="3911"/>
                    <a:pt x="3942" y="3573"/>
                    <a:pt x="3828" y="3268"/>
                  </a:cubicBezTo>
                  <a:cubicBezTo>
                    <a:pt x="3690" y="2900"/>
                    <a:pt x="3499" y="2581"/>
                    <a:pt x="3290" y="2277"/>
                  </a:cubicBezTo>
                  <a:cubicBezTo>
                    <a:pt x="3079" y="1973"/>
                    <a:pt x="2847" y="1692"/>
                    <a:pt x="2596" y="1425"/>
                  </a:cubicBezTo>
                  <a:cubicBezTo>
                    <a:pt x="2346" y="1158"/>
                    <a:pt x="2078" y="907"/>
                    <a:pt x="1792" y="674"/>
                  </a:cubicBezTo>
                  <a:cubicBezTo>
                    <a:pt x="1502" y="445"/>
                    <a:pt x="1198" y="225"/>
                    <a:pt x="844" y="54"/>
                  </a:cubicBezTo>
                  <a:cubicBezTo>
                    <a:pt x="772" y="20"/>
                    <a:pt x="691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/>
          <p:nvPr/>
        </p:nvSpPr>
        <p:spPr>
          <a:xfrm>
            <a:off x="-207225" y="3374725"/>
            <a:ext cx="5143500" cy="1825625"/>
          </a:xfrm>
          <a:custGeom>
            <a:avLst/>
            <a:gdLst/>
            <a:ahLst/>
            <a:cxnLst/>
            <a:rect l="l" t="t" r="r" b="b"/>
            <a:pathLst>
              <a:path w="205740" h="73025" extrusionOk="0">
                <a:moveTo>
                  <a:pt x="0" y="0"/>
                </a:moveTo>
                <a:cubicBezTo>
                  <a:pt x="21497" y="0"/>
                  <a:pt x="43118" y="12331"/>
                  <a:pt x="58318" y="27531"/>
                </a:cubicBezTo>
                <a:cubicBezTo>
                  <a:pt x="70415" y="39628"/>
                  <a:pt x="75307" y="60120"/>
                  <a:pt x="90881" y="67199"/>
                </a:cubicBezTo>
                <a:cubicBezTo>
                  <a:pt x="125736" y="83042"/>
                  <a:pt x="168197" y="60282"/>
                  <a:pt x="205740" y="67791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Google Shape;131;p7"/>
          <p:cNvSpPr/>
          <p:nvPr/>
        </p:nvSpPr>
        <p:spPr>
          <a:xfrm>
            <a:off x="8214800" y="-74000"/>
            <a:ext cx="1050900" cy="1864975"/>
          </a:xfrm>
          <a:custGeom>
            <a:avLst/>
            <a:gdLst/>
            <a:ahLst/>
            <a:cxnLst/>
            <a:rect l="l" t="t" r="r" b="b"/>
            <a:pathLst>
              <a:path w="42036" h="74599" extrusionOk="0">
                <a:moveTo>
                  <a:pt x="0" y="0"/>
                </a:moveTo>
                <a:cubicBezTo>
                  <a:pt x="1398" y="12581"/>
                  <a:pt x="10207" y="24010"/>
                  <a:pt x="19538" y="32563"/>
                </a:cubicBezTo>
                <a:cubicBezTo>
                  <a:pt x="26019" y="38504"/>
                  <a:pt x="33918" y="43528"/>
                  <a:pt x="38188" y="51213"/>
                </a:cubicBezTo>
                <a:cubicBezTo>
                  <a:pt x="42025" y="58119"/>
                  <a:pt x="42036" y="66699"/>
                  <a:pt x="42036" y="74599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716550" y="546137"/>
            <a:ext cx="7710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subTitle" idx="1"/>
          </p:nvPr>
        </p:nvSpPr>
        <p:spPr>
          <a:xfrm>
            <a:off x="4151800" y="1697375"/>
            <a:ext cx="4105500" cy="20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1204650" y="1307100"/>
            <a:ext cx="6734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6" name="Google Shape;136;p8"/>
          <p:cNvSpPr/>
          <p:nvPr/>
        </p:nvSpPr>
        <p:spPr>
          <a:xfrm rot="10800000">
            <a:off x="3606106" y="-44245"/>
            <a:ext cx="5575120" cy="1990644"/>
          </a:xfrm>
          <a:custGeom>
            <a:avLst/>
            <a:gdLst/>
            <a:ahLst/>
            <a:cxnLst/>
            <a:rect l="l" t="t" r="r" b="b"/>
            <a:pathLst>
              <a:path w="83849" h="29939" extrusionOk="0">
                <a:moveTo>
                  <a:pt x="1969" y="1"/>
                </a:moveTo>
                <a:cubicBezTo>
                  <a:pt x="1378" y="1"/>
                  <a:pt x="791" y="19"/>
                  <a:pt x="209" y="56"/>
                </a:cubicBezTo>
                <a:lnTo>
                  <a:pt x="1" y="29938"/>
                </a:lnTo>
                <a:lnTo>
                  <a:pt x="83849" y="29471"/>
                </a:lnTo>
                <a:cubicBezTo>
                  <a:pt x="79605" y="24167"/>
                  <a:pt x="70957" y="21938"/>
                  <a:pt x="63965" y="21938"/>
                </a:cubicBezTo>
                <a:cubicBezTo>
                  <a:pt x="63574" y="21938"/>
                  <a:pt x="63188" y="21945"/>
                  <a:pt x="62808" y="21959"/>
                </a:cubicBezTo>
                <a:cubicBezTo>
                  <a:pt x="59582" y="22076"/>
                  <a:pt x="56283" y="22353"/>
                  <a:pt x="53034" y="22353"/>
                </a:cubicBezTo>
                <a:cubicBezTo>
                  <a:pt x="49064" y="22353"/>
                  <a:pt x="45168" y="21940"/>
                  <a:pt x="41572" y="20320"/>
                </a:cubicBezTo>
                <a:cubicBezTo>
                  <a:pt x="36564" y="18064"/>
                  <a:pt x="32840" y="13758"/>
                  <a:pt x="28588" y="10282"/>
                </a:cubicBezTo>
                <a:cubicBezTo>
                  <a:pt x="21487" y="4478"/>
                  <a:pt x="11257" y="1"/>
                  <a:pt x="19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-39725" y="2830175"/>
            <a:ext cx="6633714" cy="2368624"/>
          </a:xfrm>
          <a:custGeom>
            <a:avLst/>
            <a:gdLst/>
            <a:ahLst/>
            <a:cxnLst/>
            <a:rect l="l" t="t" r="r" b="b"/>
            <a:pathLst>
              <a:path w="83849" h="29939" extrusionOk="0">
                <a:moveTo>
                  <a:pt x="1969" y="1"/>
                </a:moveTo>
                <a:cubicBezTo>
                  <a:pt x="1378" y="1"/>
                  <a:pt x="791" y="19"/>
                  <a:pt x="209" y="56"/>
                </a:cubicBezTo>
                <a:lnTo>
                  <a:pt x="1" y="29938"/>
                </a:lnTo>
                <a:lnTo>
                  <a:pt x="83849" y="29471"/>
                </a:lnTo>
                <a:cubicBezTo>
                  <a:pt x="79605" y="24167"/>
                  <a:pt x="70957" y="21938"/>
                  <a:pt x="63965" y="21938"/>
                </a:cubicBezTo>
                <a:cubicBezTo>
                  <a:pt x="63574" y="21938"/>
                  <a:pt x="63188" y="21945"/>
                  <a:pt x="62808" y="21959"/>
                </a:cubicBezTo>
                <a:cubicBezTo>
                  <a:pt x="59582" y="22076"/>
                  <a:pt x="56283" y="22353"/>
                  <a:pt x="53034" y="22353"/>
                </a:cubicBezTo>
                <a:cubicBezTo>
                  <a:pt x="49064" y="22353"/>
                  <a:pt x="45168" y="21940"/>
                  <a:pt x="41572" y="20320"/>
                </a:cubicBezTo>
                <a:cubicBezTo>
                  <a:pt x="36564" y="18064"/>
                  <a:pt x="32840" y="13758"/>
                  <a:pt x="28588" y="10282"/>
                </a:cubicBezTo>
                <a:cubicBezTo>
                  <a:pt x="21487" y="4478"/>
                  <a:pt x="11257" y="1"/>
                  <a:pt x="19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8"/>
          <p:cNvGrpSpPr/>
          <p:nvPr/>
        </p:nvGrpSpPr>
        <p:grpSpPr>
          <a:xfrm rot="7042405">
            <a:off x="8410639" y="1192538"/>
            <a:ext cx="626810" cy="476171"/>
            <a:chOff x="2040064" y="3058489"/>
            <a:chExt cx="356286" cy="270661"/>
          </a:xfrm>
        </p:grpSpPr>
        <p:sp>
          <p:nvSpPr>
            <p:cNvPr id="139" name="Google Shape;139;p8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040064" y="3058489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164100" y="3296500"/>
              <a:ext cx="83075" cy="32650"/>
            </a:xfrm>
            <a:custGeom>
              <a:avLst/>
              <a:gdLst/>
              <a:ahLst/>
              <a:cxnLst/>
              <a:rect l="l" t="t" r="r" b="b"/>
              <a:pathLst>
                <a:path w="3323" h="1306" extrusionOk="0">
                  <a:moveTo>
                    <a:pt x="2153" y="1"/>
                  </a:moveTo>
                  <a:cubicBezTo>
                    <a:pt x="1958" y="1"/>
                    <a:pt x="1765" y="15"/>
                    <a:pt x="1574" y="42"/>
                  </a:cubicBezTo>
                  <a:cubicBezTo>
                    <a:pt x="1346" y="74"/>
                    <a:pt x="1120" y="122"/>
                    <a:pt x="896" y="190"/>
                  </a:cubicBezTo>
                  <a:cubicBezTo>
                    <a:pt x="672" y="261"/>
                    <a:pt x="450" y="342"/>
                    <a:pt x="235" y="475"/>
                  </a:cubicBezTo>
                  <a:cubicBezTo>
                    <a:pt x="158" y="523"/>
                    <a:pt x="97" y="597"/>
                    <a:pt x="66" y="687"/>
                  </a:cubicBezTo>
                  <a:cubicBezTo>
                    <a:pt x="0" y="893"/>
                    <a:pt x="114" y="1115"/>
                    <a:pt x="321" y="1181"/>
                  </a:cubicBezTo>
                  <a:cubicBezTo>
                    <a:pt x="562" y="1258"/>
                    <a:pt x="795" y="1283"/>
                    <a:pt x="1030" y="1300"/>
                  </a:cubicBezTo>
                  <a:cubicBezTo>
                    <a:pt x="1106" y="1303"/>
                    <a:pt x="1182" y="1305"/>
                    <a:pt x="1258" y="1305"/>
                  </a:cubicBezTo>
                  <a:cubicBezTo>
                    <a:pt x="1415" y="1305"/>
                    <a:pt x="1569" y="1297"/>
                    <a:pt x="1724" y="1281"/>
                  </a:cubicBezTo>
                  <a:cubicBezTo>
                    <a:pt x="1952" y="1258"/>
                    <a:pt x="2180" y="1217"/>
                    <a:pt x="2404" y="1155"/>
                  </a:cubicBezTo>
                  <a:cubicBezTo>
                    <a:pt x="2629" y="1092"/>
                    <a:pt x="2851" y="1014"/>
                    <a:pt x="3066" y="882"/>
                  </a:cubicBezTo>
                  <a:cubicBezTo>
                    <a:pt x="3151" y="831"/>
                    <a:pt x="3219" y="748"/>
                    <a:pt x="3251" y="646"/>
                  </a:cubicBezTo>
                  <a:cubicBezTo>
                    <a:pt x="3323" y="421"/>
                    <a:pt x="3198" y="180"/>
                    <a:pt x="2973" y="110"/>
                  </a:cubicBezTo>
                  <a:cubicBezTo>
                    <a:pt x="2732" y="33"/>
                    <a:pt x="2497" y="10"/>
                    <a:pt x="2265" y="2"/>
                  </a:cubicBezTo>
                  <a:cubicBezTo>
                    <a:pt x="2228" y="1"/>
                    <a:pt x="2190" y="1"/>
                    <a:pt x="2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8"/>
          <p:cNvGrpSpPr/>
          <p:nvPr/>
        </p:nvGrpSpPr>
        <p:grpSpPr>
          <a:xfrm rot="9207917">
            <a:off x="3119267" y="4664879"/>
            <a:ext cx="793878" cy="648719"/>
            <a:chOff x="2580775" y="1984675"/>
            <a:chExt cx="587375" cy="479975"/>
          </a:xfrm>
        </p:grpSpPr>
        <p:sp>
          <p:nvSpPr>
            <p:cNvPr id="145" name="Google Shape;145;p8"/>
            <p:cNvSpPr/>
            <p:nvPr/>
          </p:nvSpPr>
          <p:spPr>
            <a:xfrm>
              <a:off x="2653200" y="2188150"/>
              <a:ext cx="90275" cy="79725"/>
            </a:xfrm>
            <a:custGeom>
              <a:avLst/>
              <a:gdLst/>
              <a:ahLst/>
              <a:cxnLst/>
              <a:rect l="l" t="t" r="r" b="b"/>
              <a:pathLst>
                <a:path w="3611" h="3189" extrusionOk="0">
                  <a:moveTo>
                    <a:pt x="631" y="0"/>
                  </a:moveTo>
                  <a:cubicBezTo>
                    <a:pt x="561" y="0"/>
                    <a:pt x="490" y="13"/>
                    <a:pt x="422" y="40"/>
                  </a:cubicBezTo>
                  <a:cubicBezTo>
                    <a:pt x="136" y="156"/>
                    <a:pt x="0" y="481"/>
                    <a:pt x="117" y="767"/>
                  </a:cubicBezTo>
                  <a:cubicBezTo>
                    <a:pt x="241" y="1074"/>
                    <a:pt x="413" y="1331"/>
                    <a:pt x="596" y="1572"/>
                  </a:cubicBezTo>
                  <a:cubicBezTo>
                    <a:pt x="782" y="1809"/>
                    <a:pt x="986" y="2028"/>
                    <a:pt x="1205" y="2230"/>
                  </a:cubicBezTo>
                  <a:cubicBezTo>
                    <a:pt x="1424" y="2433"/>
                    <a:pt x="1657" y="2616"/>
                    <a:pt x="1913" y="2777"/>
                  </a:cubicBezTo>
                  <a:cubicBezTo>
                    <a:pt x="2169" y="2936"/>
                    <a:pt x="2439" y="3079"/>
                    <a:pt x="2760" y="3167"/>
                  </a:cubicBezTo>
                  <a:cubicBezTo>
                    <a:pt x="2812" y="3181"/>
                    <a:pt x="2866" y="3188"/>
                    <a:pt x="2920" y="3188"/>
                  </a:cubicBezTo>
                  <a:cubicBezTo>
                    <a:pt x="2998" y="3188"/>
                    <a:pt x="3076" y="3173"/>
                    <a:pt x="3152" y="3142"/>
                  </a:cubicBezTo>
                  <a:cubicBezTo>
                    <a:pt x="3462" y="3014"/>
                    <a:pt x="3610" y="2660"/>
                    <a:pt x="3483" y="2349"/>
                  </a:cubicBezTo>
                  <a:cubicBezTo>
                    <a:pt x="3356" y="2043"/>
                    <a:pt x="3183" y="1791"/>
                    <a:pt x="2992" y="1557"/>
                  </a:cubicBezTo>
                  <a:cubicBezTo>
                    <a:pt x="2801" y="1324"/>
                    <a:pt x="2590" y="1112"/>
                    <a:pt x="2363" y="920"/>
                  </a:cubicBezTo>
                  <a:cubicBezTo>
                    <a:pt x="2137" y="728"/>
                    <a:pt x="1894" y="553"/>
                    <a:pt x="1635" y="398"/>
                  </a:cubicBezTo>
                  <a:cubicBezTo>
                    <a:pt x="1374" y="245"/>
                    <a:pt x="1098" y="106"/>
                    <a:pt x="778" y="20"/>
                  </a:cubicBezTo>
                  <a:cubicBezTo>
                    <a:pt x="731" y="7"/>
                    <a:pt x="681" y="0"/>
                    <a:pt x="6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854275" y="2346450"/>
              <a:ext cx="102750" cy="87500"/>
            </a:xfrm>
            <a:custGeom>
              <a:avLst/>
              <a:gdLst/>
              <a:ahLst/>
              <a:cxnLst/>
              <a:rect l="l" t="t" r="r" b="b"/>
              <a:pathLst>
                <a:path w="4110" h="3500" extrusionOk="0">
                  <a:moveTo>
                    <a:pt x="612" y="1"/>
                  </a:moveTo>
                  <a:cubicBezTo>
                    <a:pt x="550" y="1"/>
                    <a:pt x="488" y="11"/>
                    <a:pt x="427" y="33"/>
                  </a:cubicBezTo>
                  <a:cubicBezTo>
                    <a:pt x="146" y="135"/>
                    <a:pt x="1" y="444"/>
                    <a:pt x="100" y="725"/>
                  </a:cubicBezTo>
                  <a:cubicBezTo>
                    <a:pt x="231" y="1088"/>
                    <a:pt x="430" y="1400"/>
                    <a:pt x="649" y="1694"/>
                  </a:cubicBezTo>
                  <a:cubicBezTo>
                    <a:pt x="871" y="1985"/>
                    <a:pt x="1123" y="2249"/>
                    <a:pt x="1399" y="2487"/>
                  </a:cubicBezTo>
                  <a:cubicBezTo>
                    <a:pt x="1674" y="2726"/>
                    <a:pt x="1974" y="2936"/>
                    <a:pt x="2295" y="3109"/>
                  </a:cubicBezTo>
                  <a:cubicBezTo>
                    <a:pt x="2616" y="3283"/>
                    <a:pt x="2958" y="3425"/>
                    <a:pt x="3338" y="3492"/>
                  </a:cubicBezTo>
                  <a:cubicBezTo>
                    <a:pt x="3371" y="3497"/>
                    <a:pt x="3404" y="3500"/>
                    <a:pt x="3437" y="3500"/>
                  </a:cubicBezTo>
                  <a:cubicBezTo>
                    <a:pt x="3551" y="3500"/>
                    <a:pt x="3667" y="3467"/>
                    <a:pt x="3769" y="3398"/>
                  </a:cubicBezTo>
                  <a:cubicBezTo>
                    <a:pt x="4039" y="3216"/>
                    <a:pt x="4109" y="2850"/>
                    <a:pt x="3927" y="2581"/>
                  </a:cubicBezTo>
                  <a:lnTo>
                    <a:pt x="3918" y="2567"/>
                  </a:lnTo>
                  <a:cubicBezTo>
                    <a:pt x="3715" y="2267"/>
                    <a:pt x="3487" y="2024"/>
                    <a:pt x="3252" y="1792"/>
                  </a:cubicBezTo>
                  <a:cubicBezTo>
                    <a:pt x="3018" y="1560"/>
                    <a:pt x="2774" y="1347"/>
                    <a:pt x="2521" y="1144"/>
                  </a:cubicBezTo>
                  <a:cubicBezTo>
                    <a:pt x="2268" y="940"/>
                    <a:pt x="2009" y="746"/>
                    <a:pt x="1734" y="560"/>
                  </a:cubicBezTo>
                  <a:cubicBezTo>
                    <a:pt x="1455" y="378"/>
                    <a:pt x="1173" y="198"/>
                    <a:pt x="839" y="51"/>
                  </a:cubicBezTo>
                  <a:lnTo>
                    <a:pt x="826" y="46"/>
                  </a:lnTo>
                  <a:cubicBezTo>
                    <a:pt x="759" y="16"/>
                    <a:pt x="686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889925" y="2165900"/>
              <a:ext cx="100325" cy="94250"/>
            </a:xfrm>
            <a:custGeom>
              <a:avLst/>
              <a:gdLst/>
              <a:ahLst/>
              <a:cxnLst/>
              <a:rect l="l" t="t" r="r" b="b"/>
              <a:pathLst>
                <a:path w="4013" h="3770" extrusionOk="0">
                  <a:moveTo>
                    <a:pt x="617" y="0"/>
                  </a:moveTo>
                  <a:cubicBezTo>
                    <a:pt x="545" y="0"/>
                    <a:pt x="473" y="14"/>
                    <a:pt x="403" y="43"/>
                  </a:cubicBezTo>
                  <a:cubicBezTo>
                    <a:pt x="129" y="161"/>
                    <a:pt x="0" y="479"/>
                    <a:pt x="118" y="754"/>
                  </a:cubicBezTo>
                  <a:cubicBezTo>
                    <a:pt x="268" y="1106"/>
                    <a:pt x="468" y="1406"/>
                    <a:pt x="678" y="1695"/>
                  </a:cubicBezTo>
                  <a:cubicBezTo>
                    <a:pt x="895" y="1979"/>
                    <a:pt x="1127" y="2244"/>
                    <a:pt x="1377" y="2494"/>
                  </a:cubicBezTo>
                  <a:cubicBezTo>
                    <a:pt x="1625" y="2744"/>
                    <a:pt x="1892" y="2976"/>
                    <a:pt x="2178" y="3186"/>
                  </a:cubicBezTo>
                  <a:cubicBezTo>
                    <a:pt x="2466" y="3395"/>
                    <a:pt x="2770" y="3587"/>
                    <a:pt x="3125" y="3728"/>
                  </a:cubicBezTo>
                  <a:cubicBezTo>
                    <a:pt x="3193" y="3755"/>
                    <a:pt x="3267" y="3770"/>
                    <a:pt x="3343" y="3770"/>
                  </a:cubicBezTo>
                  <a:cubicBezTo>
                    <a:pt x="3421" y="3770"/>
                    <a:pt x="3501" y="3754"/>
                    <a:pt x="3577" y="3721"/>
                  </a:cubicBezTo>
                  <a:cubicBezTo>
                    <a:pt x="3874" y="3592"/>
                    <a:pt x="4013" y="3244"/>
                    <a:pt x="3883" y="2945"/>
                  </a:cubicBezTo>
                  <a:cubicBezTo>
                    <a:pt x="3730" y="2594"/>
                    <a:pt x="3528" y="2297"/>
                    <a:pt x="3310" y="2016"/>
                  </a:cubicBezTo>
                  <a:cubicBezTo>
                    <a:pt x="3090" y="1735"/>
                    <a:pt x="2850" y="1477"/>
                    <a:pt x="2592" y="1237"/>
                  </a:cubicBezTo>
                  <a:cubicBezTo>
                    <a:pt x="2335" y="996"/>
                    <a:pt x="2062" y="771"/>
                    <a:pt x="1770" y="567"/>
                  </a:cubicBezTo>
                  <a:cubicBezTo>
                    <a:pt x="1474" y="367"/>
                    <a:pt x="1169" y="176"/>
                    <a:pt x="813" y="37"/>
                  </a:cubicBezTo>
                  <a:cubicBezTo>
                    <a:pt x="751" y="13"/>
                    <a:pt x="684" y="0"/>
                    <a:pt x="6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580775" y="1984675"/>
              <a:ext cx="85025" cy="94225"/>
            </a:xfrm>
            <a:custGeom>
              <a:avLst/>
              <a:gdLst/>
              <a:ahLst/>
              <a:cxnLst/>
              <a:rect l="l" t="t" r="r" b="b"/>
              <a:pathLst>
                <a:path w="3401" h="3769" extrusionOk="0">
                  <a:moveTo>
                    <a:pt x="607" y="1"/>
                  </a:moveTo>
                  <a:cubicBezTo>
                    <a:pt x="562" y="1"/>
                    <a:pt x="517" y="6"/>
                    <a:pt x="471" y="17"/>
                  </a:cubicBezTo>
                  <a:cubicBezTo>
                    <a:pt x="178" y="92"/>
                    <a:pt x="0" y="392"/>
                    <a:pt x="75" y="686"/>
                  </a:cubicBezTo>
                  <a:cubicBezTo>
                    <a:pt x="163" y="1029"/>
                    <a:pt x="306" y="1326"/>
                    <a:pt x="462" y="1614"/>
                  </a:cubicBezTo>
                  <a:cubicBezTo>
                    <a:pt x="622" y="1898"/>
                    <a:pt x="802" y="2166"/>
                    <a:pt x="1000" y="2418"/>
                  </a:cubicBezTo>
                  <a:cubicBezTo>
                    <a:pt x="1199" y="2672"/>
                    <a:pt x="1415" y="2910"/>
                    <a:pt x="1655" y="3129"/>
                  </a:cubicBezTo>
                  <a:cubicBezTo>
                    <a:pt x="1896" y="3347"/>
                    <a:pt x="2155" y="3551"/>
                    <a:pt x="2471" y="3707"/>
                  </a:cubicBezTo>
                  <a:cubicBezTo>
                    <a:pt x="2553" y="3747"/>
                    <a:pt x="2644" y="3769"/>
                    <a:pt x="2738" y="3769"/>
                  </a:cubicBezTo>
                  <a:cubicBezTo>
                    <a:pt x="2788" y="3769"/>
                    <a:pt x="2838" y="3763"/>
                    <a:pt x="2889" y="3750"/>
                  </a:cubicBezTo>
                  <a:cubicBezTo>
                    <a:pt x="3209" y="3666"/>
                    <a:pt x="3401" y="3339"/>
                    <a:pt x="3317" y="3018"/>
                  </a:cubicBezTo>
                  <a:cubicBezTo>
                    <a:pt x="3228" y="2678"/>
                    <a:pt x="3082" y="2383"/>
                    <a:pt x="2919" y="2101"/>
                  </a:cubicBezTo>
                  <a:cubicBezTo>
                    <a:pt x="2754" y="1822"/>
                    <a:pt x="2565" y="1560"/>
                    <a:pt x="2358" y="1315"/>
                  </a:cubicBezTo>
                  <a:cubicBezTo>
                    <a:pt x="2150" y="1071"/>
                    <a:pt x="1925" y="838"/>
                    <a:pt x="1681" y="624"/>
                  </a:cubicBezTo>
                  <a:cubicBezTo>
                    <a:pt x="1430" y="414"/>
                    <a:pt x="1169" y="212"/>
                    <a:pt x="852" y="57"/>
                  </a:cubicBezTo>
                  <a:cubicBezTo>
                    <a:pt x="777" y="21"/>
                    <a:pt x="69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3083950" y="2383900"/>
              <a:ext cx="84200" cy="80750"/>
            </a:xfrm>
            <a:custGeom>
              <a:avLst/>
              <a:gdLst/>
              <a:ahLst/>
              <a:cxnLst/>
              <a:rect l="l" t="t" r="r" b="b"/>
              <a:pathLst>
                <a:path w="3368" h="3230" extrusionOk="0">
                  <a:moveTo>
                    <a:pt x="631" y="1"/>
                  </a:moveTo>
                  <a:cubicBezTo>
                    <a:pt x="574" y="1"/>
                    <a:pt x="516" y="10"/>
                    <a:pt x="459" y="29"/>
                  </a:cubicBezTo>
                  <a:cubicBezTo>
                    <a:pt x="164" y="122"/>
                    <a:pt x="1" y="440"/>
                    <a:pt x="96" y="735"/>
                  </a:cubicBezTo>
                  <a:cubicBezTo>
                    <a:pt x="194" y="1040"/>
                    <a:pt x="341" y="1298"/>
                    <a:pt x="502" y="1544"/>
                  </a:cubicBezTo>
                  <a:cubicBezTo>
                    <a:pt x="665" y="1786"/>
                    <a:pt x="847" y="2008"/>
                    <a:pt x="1045" y="2215"/>
                  </a:cubicBezTo>
                  <a:cubicBezTo>
                    <a:pt x="1243" y="2423"/>
                    <a:pt x="1457" y="2613"/>
                    <a:pt x="1694" y="2782"/>
                  </a:cubicBezTo>
                  <a:cubicBezTo>
                    <a:pt x="1932" y="2949"/>
                    <a:pt x="2186" y="3100"/>
                    <a:pt x="2491" y="3200"/>
                  </a:cubicBezTo>
                  <a:cubicBezTo>
                    <a:pt x="2551" y="3219"/>
                    <a:pt x="2615" y="3230"/>
                    <a:pt x="2680" y="3230"/>
                  </a:cubicBezTo>
                  <a:cubicBezTo>
                    <a:pt x="2743" y="3230"/>
                    <a:pt x="2807" y="3220"/>
                    <a:pt x="2869" y="3200"/>
                  </a:cubicBezTo>
                  <a:cubicBezTo>
                    <a:pt x="3190" y="3095"/>
                    <a:pt x="3367" y="2750"/>
                    <a:pt x="3262" y="2428"/>
                  </a:cubicBezTo>
                  <a:cubicBezTo>
                    <a:pt x="3164" y="2123"/>
                    <a:pt x="3014" y="1868"/>
                    <a:pt x="2845" y="1631"/>
                  </a:cubicBezTo>
                  <a:cubicBezTo>
                    <a:pt x="2677" y="1393"/>
                    <a:pt x="2489" y="1177"/>
                    <a:pt x="2281" y="979"/>
                  </a:cubicBezTo>
                  <a:cubicBezTo>
                    <a:pt x="2074" y="780"/>
                    <a:pt x="1851" y="598"/>
                    <a:pt x="1610" y="435"/>
                  </a:cubicBezTo>
                  <a:cubicBezTo>
                    <a:pt x="1365" y="274"/>
                    <a:pt x="1108" y="127"/>
                    <a:pt x="802" y="28"/>
                  </a:cubicBezTo>
                  <a:cubicBezTo>
                    <a:pt x="747" y="10"/>
                    <a:pt x="689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-407175" y="3877975"/>
            <a:ext cx="6534825" cy="1265525"/>
          </a:xfrm>
          <a:custGeom>
            <a:avLst/>
            <a:gdLst/>
            <a:ahLst/>
            <a:cxnLst/>
            <a:rect l="l" t="t" r="r" b="b"/>
            <a:pathLst>
              <a:path w="261393" h="50621" extrusionOk="0">
                <a:moveTo>
                  <a:pt x="261393" y="50621"/>
                </a:moveTo>
                <a:cubicBezTo>
                  <a:pt x="254566" y="41518"/>
                  <a:pt x="240983" y="39501"/>
                  <a:pt x="229718" y="37892"/>
                </a:cubicBezTo>
                <a:cubicBezTo>
                  <a:pt x="200828" y="33765"/>
                  <a:pt x="171101" y="38882"/>
                  <a:pt x="142390" y="44109"/>
                </a:cubicBezTo>
                <a:cubicBezTo>
                  <a:pt x="118439" y="48470"/>
                  <a:pt x="92743" y="43841"/>
                  <a:pt x="69863" y="35524"/>
                </a:cubicBezTo>
                <a:cubicBezTo>
                  <a:pt x="60050" y="31957"/>
                  <a:pt x="51878" y="24910"/>
                  <a:pt x="42924" y="19538"/>
                </a:cubicBezTo>
                <a:cubicBezTo>
                  <a:pt x="29444" y="11450"/>
                  <a:pt x="13080" y="8720"/>
                  <a:pt x="0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Google Shape;151;p8"/>
          <p:cNvSpPr/>
          <p:nvPr/>
        </p:nvSpPr>
        <p:spPr>
          <a:xfrm>
            <a:off x="4100000" y="-51800"/>
            <a:ext cx="5232300" cy="1206300"/>
          </a:xfrm>
          <a:custGeom>
            <a:avLst/>
            <a:gdLst/>
            <a:ahLst/>
            <a:cxnLst/>
            <a:rect l="l" t="t" r="r" b="b"/>
            <a:pathLst>
              <a:path w="209292" h="48252" extrusionOk="0">
                <a:moveTo>
                  <a:pt x="209292" y="48252"/>
                </a:moveTo>
                <a:cubicBezTo>
                  <a:pt x="205782" y="37722"/>
                  <a:pt x="194606" y="31051"/>
                  <a:pt x="185018" y="25458"/>
                </a:cubicBezTo>
                <a:cubicBezTo>
                  <a:pt x="176974" y="20766"/>
                  <a:pt x="168929" y="15414"/>
                  <a:pt x="159855" y="13321"/>
                </a:cubicBezTo>
                <a:cubicBezTo>
                  <a:pt x="145220" y="9945"/>
                  <a:pt x="129855" y="11786"/>
                  <a:pt x="114859" y="10953"/>
                </a:cubicBezTo>
                <a:cubicBezTo>
                  <a:pt x="90524" y="9601"/>
                  <a:pt x="65964" y="13645"/>
                  <a:pt x="41740" y="10953"/>
                </a:cubicBezTo>
                <a:cubicBezTo>
                  <a:pt x="30060" y="9655"/>
                  <a:pt x="18469" y="6913"/>
                  <a:pt x="7401" y="2960"/>
                </a:cubicBezTo>
                <a:cubicBezTo>
                  <a:pt x="4899" y="2066"/>
                  <a:pt x="2657" y="0"/>
                  <a:pt x="0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>
            <a:off x="3359925" y="3585125"/>
            <a:ext cx="5784023" cy="1710754"/>
          </a:xfrm>
          <a:custGeom>
            <a:avLst/>
            <a:gdLst/>
            <a:ahLst/>
            <a:cxnLst/>
            <a:rect l="l" t="t" r="r" b="b"/>
            <a:pathLst>
              <a:path w="61642" h="18232" extrusionOk="0">
                <a:moveTo>
                  <a:pt x="58862" y="0"/>
                </a:moveTo>
                <a:cubicBezTo>
                  <a:pt x="56536" y="0"/>
                  <a:pt x="54082" y="1302"/>
                  <a:pt x="52305" y="2952"/>
                </a:cubicBezTo>
                <a:cubicBezTo>
                  <a:pt x="49787" y="5291"/>
                  <a:pt x="47875" y="8333"/>
                  <a:pt x="44937" y="10113"/>
                </a:cubicBezTo>
                <a:cubicBezTo>
                  <a:pt x="42681" y="11480"/>
                  <a:pt x="40035" y="11962"/>
                  <a:pt x="37371" y="11962"/>
                </a:cubicBezTo>
                <a:cubicBezTo>
                  <a:pt x="36321" y="11962"/>
                  <a:pt x="35269" y="11887"/>
                  <a:pt x="34237" y="11762"/>
                </a:cubicBezTo>
                <a:cubicBezTo>
                  <a:pt x="30586" y="11317"/>
                  <a:pt x="27016" y="10301"/>
                  <a:pt x="23351" y="9991"/>
                </a:cubicBezTo>
                <a:cubicBezTo>
                  <a:pt x="22724" y="9938"/>
                  <a:pt x="22086" y="9912"/>
                  <a:pt x="21437" y="9912"/>
                </a:cubicBezTo>
                <a:cubicBezTo>
                  <a:pt x="13988" y="9912"/>
                  <a:pt x="5317" y="13333"/>
                  <a:pt x="1" y="18232"/>
                </a:cubicBezTo>
                <a:lnTo>
                  <a:pt x="61641" y="18000"/>
                </a:lnTo>
                <a:lnTo>
                  <a:pt x="61641" y="745"/>
                </a:lnTo>
                <a:cubicBezTo>
                  <a:pt x="60776" y="226"/>
                  <a:pt x="59830" y="0"/>
                  <a:pt x="5886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-43475" y="-40950"/>
            <a:ext cx="4419097" cy="2897596"/>
          </a:xfrm>
          <a:custGeom>
            <a:avLst/>
            <a:gdLst/>
            <a:ahLst/>
            <a:cxnLst/>
            <a:rect l="l" t="t" r="r" b="b"/>
            <a:pathLst>
              <a:path w="47897" h="31406" extrusionOk="0">
                <a:moveTo>
                  <a:pt x="47897" y="0"/>
                </a:moveTo>
                <a:lnTo>
                  <a:pt x="1" y="244"/>
                </a:lnTo>
                <a:lnTo>
                  <a:pt x="1" y="31405"/>
                </a:lnTo>
                <a:cubicBezTo>
                  <a:pt x="3742" y="31122"/>
                  <a:pt x="8421" y="27653"/>
                  <a:pt x="10405" y="24467"/>
                </a:cubicBezTo>
                <a:cubicBezTo>
                  <a:pt x="12390" y="21281"/>
                  <a:pt x="13980" y="17701"/>
                  <a:pt x="16916" y="15363"/>
                </a:cubicBezTo>
                <a:cubicBezTo>
                  <a:pt x="19861" y="13016"/>
                  <a:pt x="23748" y="12262"/>
                  <a:pt x="27493" y="11863"/>
                </a:cubicBezTo>
                <a:cubicBezTo>
                  <a:pt x="31237" y="11463"/>
                  <a:pt x="35082" y="11329"/>
                  <a:pt x="38588" y="9957"/>
                </a:cubicBezTo>
                <a:cubicBezTo>
                  <a:pt x="42095" y="8584"/>
                  <a:pt x="47534" y="3747"/>
                  <a:pt x="478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9"/>
          <p:cNvGrpSpPr/>
          <p:nvPr/>
        </p:nvGrpSpPr>
        <p:grpSpPr>
          <a:xfrm>
            <a:off x="164248" y="175002"/>
            <a:ext cx="1097952" cy="462096"/>
            <a:chOff x="1958550" y="3085300"/>
            <a:chExt cx="579425" cy="243850"/>
          </a:xfrm>
        </p:grpSpPr>
        <p:sp>
          <p:nvSpPr>
            <p:cNvPr id="156" name="Google Shape;156;p9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1958550" y="3085300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2164100" y="3296500"/>
              <a:ext cx="83075" cy="32650"/>
            </a:xfrm>
            <a:custGeom>
              <a:avLst/>
              <a:gdLst/>
              <a:ahLst/>
              <a:cxnLst/>
              <a:rect l="l" t="t" r="r" b="b"/>
              <a:pathLst>
                <a:path w="3323" h="1306" extrusionOk="0">
                  <a:moveTo>
                    <a:pt x="2153" y="1"/>
                  </a:moveTo>
                  <a:cubicBezTo>
                    <a:pt x="1958" y="1"/>
                    <a:pt x="1765" y="15"/>
                    <a:pt x="1574" y="42"/>
                  </a:cubicBezTo>
                  <a:cubicBezTo>
                    <a:pt x="1346" y="74"/>
                    <a:pt x="1120" y="122"/>
                    <a:pt x="896" y="190"/>
                  </a:cubicBezTo>
                  <a:cubicBezTo>
                    <a:pt x="672" y="261"/>
                    <a:pt x="450" y="342"/>
                    <a:pt x="235" y="475"/>
                  </a:cubicBezTo>
                  <a:cubicBezTo>
                    <a:pt x="158" y="523"/>
                    <a:pt x="97" y="597"/>
                    <a:pt x="66" y="687"/>
                  </a:cubicBezTo>
                  <a:cubicBezTo>
                    <a:pt x="0" y="893"/>
                    <a:pt x="114" y="1115"/>
                    <a:pt x="321" y="1181"/>
                  </a:cubicBezTo>
                  <a:cubicBezTo>
                    <a:pt x="562" y="1258"/>
                    <a:pt x="795" y="1283"/>
                    <a:pt x="1030" y="1300"/>
                  </a:cubicBezTo>
                  <a:cubicBezTo>
                    <a:pt x="1106" y="1303"/>
                    <a:pt x="1182" y="1305"/>
                    <a:pt x="1258" y="1305"/>
                  </a:cubicBezTo>
                  <a:cubicBezTo>
                    <a:pt x="1415" y="1305"/>
                    <a:pt x="1569" y="1297"/>
                    <a:pt x="1724" y="1281"/>
                  </a:cubicBezTo>
                  <a:cubicBezTo>
                    <a:pt x="1952" y="1258"/>
                    <a:pt x="2180" y="1217"/>
                    <a:pt x="2404" y="1155"/>
                  </a:cubicBezTo>
                  <a:cubicBezTo>
                    <a:pt x="2629" y="1092"/>
                    <a:pt x="2851" y="1014"/>
                    <a:pt x="3066" y="882"/>
                  </a:cubicBezTo>
                  <a:cubicBezTo>
                    <a:pt x="3151" y="831"/>
                    <a:pt x="3219" y="748"/>
                    <a:pt x="3251" y="646"/>
                  </a:cubicBezTo>
                  <a:cubicBezTo>
                    <a:pt x="3323" y="421"/>
                    <a:pt x="3198" y="180"/>
                    <a:pt x="2973" y="110"/>
                  </a:cubicBezTo>
                  <a:cubicBezTo>
                    <a:pt x="2732" y="33"/>
                    <a:pt x="2497" y="10"/>
                    <a:pt x="2265" y="2"/>
                  </a:cubicBezTo>
                  <a:cubicBezTo>
                    <a:pt x="2228" y="1"/>
                    <a:pt x="2190" y="1"/>
                    <a:pt x="2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9"/>
          <p:cNvGrpSpPr/>
          <p:nvPr/>
        </p:nvGrpSpPr>
        <p:grpSpPr>
          <a:xfrm rot="-4722960">
            <a:off x="8217422" y="4137205"/>
            <a:ext cx="794024" cy="743004"/>
            <a:chOff x="3145550" y="2696550"/>
            <a:chExt cx="446975" cy="418250"/>
          </a:xfrm>
        </p:grpSpPr>
        <p:sp>
          <p:nvSpPr>
            <p:cNvPr id="163" name="Google Shape;163;p9"/>
            <p:cNvSpPr/>
            <p:nvPr/>
          </p:nvSpPr>
          <p:spPr>
            <a:xfrm>
              <a:off x="3307850" y="2880825"/>
              <a:ext cx="86575" cy="86300"/>
            </a:xfrm>
            <a:custGeom>
              <a:avLst/>
              <a:gdLst/>
              <a:ahLst/>
              <a:cxnLst/>
              <a:rect l="l" t="t" r="r" b="b"/>
              <a:pathLst>
                <a:path w="3463" h="3452" extrusionOk="0">
                  <a:moveTo>
                    <a:pt x="621" y="0"/>
                  </a:moveTo>
                  <a:cubicBezTo>
                    <a:pt x="566" y="0"/>
                    <a:pt x="510" y="9"/>
                    <a:pt x="454" y="27"/>
                  </a:cubicBezTo>
                  <a:cubicBezTo>
                    <a:pt x="161" y="119"/>
                    <a:pt x="0" y="431"/>
                    <a:pt x="93" y="723"/>
                  </a:cubicBezTo>
                  <a:cubicBezTo>
                    <a:pt x="196" y="1046"/>
                    <a:pt x="347" y="1320"/>
                    <a:pt x="513" y="1582"/>
                  </a:cubicBezTo>
                  <a:cubicBezTo>
                    <a:pt x="683" y="1842"/>
                    <a:pt x="870" y="2083"/>
                    <a:pt x="1075" y="2308"/>
                  </a:cubicBezTo>
                  <a:cubicBezTo>
                    <a:pt x="1279" y="2534"/>
                    <a:pt x="1500" y="2743"/>
                    <a:pt x="1745" y="2931"/>
                  </a:cubicBezTo>
                  <a:cubicBezTo>
                    <a:pt x="1990" y="3118"/>
                    <a:pt x="2253" y="3290"/>
                    <a:pt x="2568" y="3411"/>
                  </a:cubicBezTo>
                  <a:cubicBezTo>
                    <a:pt x="2636" y="3437"/>
                    <a:pt x="2709" y="3451"/>
                    <a:pt x="2784" y="3451"/>
                  </a:cubicBezTo>
                  <a:cubicBezTo>
                    <a:pt x="2845" y="3451"/>
                    <a:pt x="2906" y="3442"/>
                    <a:pt x="2967" y="3422"/>
                  </a:cubicBezTo>
                  <a:cubicBezTo>
                    <a:pt x="3286" y="3321"/>
                    <a:pt x="3462" y="2980"/>
                    <a:pt x="3360" y="2662"/>
                  </a:cubicBezTo>
                  <a:cubicBezTo>
                    <a:pt x="3256" y="2341"/>
                    <a:pt x="3101" y="2069"/>
                    <a:pt x="2929" y="1813"/>
                  </a:cubicBezTo>
                  <a:cubicBezTo>
                    <a:pt x="2755" y="1558"/>
                    <a:pt x="2559" y="1324"/>
                    <a:pt x="2345" y="1108"/>
                  </a:cubicBezTo>
                  <a:cubicBezTo>
                    <a:pt x="2132" y="889"/>
                    <a:pt x="1901" y="688"/>
                    <a:pt x="1653" y="505"/>
                  </a:cubicBezTo>
                  <a:cubicBezTo>
                    <a:pt x="1401" y="324"/>
                    <a:pt x="1135" y="157"/>
                    <a:pt x="819" y="37"/>
                  </a:cubicBezTo>
                  <a:cubicBezTo>
                    <a:pt x="756" y="13"/>
                    <a:pt x="689" y="0"/>
                    <a:pt x="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37900" y="3042875"/>
              <a:ext cx="81725" cy="71925"/>
            </a:xfrm>
            <a:custGeom>
              <a:avLst/>
              <a:gdLst/>
              <a:ahLst/>
              <a:cxnLst/>
              <a:rect l="l" t="t" r="r" b="b"/>
              <a:pathLst>
                <a:path w="3269" h="2877" extrusionOk="0">
                  <a:moveTo>
                    <a:pt x="648" y="0"/>
                  </a:moveTo>
                  <a:cubicBezTo>
                    <a:pt x="583" y="0"/>
                    <a:pt x="517" y="11"/>
                    <a:pt x="455" y="33"/>
                  </a:cubicBezTo>
                  <a:cubicBezTo>
                    <a:pt x="156" y="139"/>
                    <a:pt x="0" y="465"/>
                    <a:pt x="105" y="764"/>
                  </a:cubicBezTo>
                  <a:cubicBezTo>
                    <a:pt x="206" y="1047"/>
                    <a:pt x="350" y="1278"/>
                    <a:pt x="509" y="1495"/>
                  </a:cubicBezTo>
                  <a:cubicBezTo>
                    <a:pt x="667" y="1709"/>
                    <a:pt x="846" y="1902"/>
                    <a:pt x="1039" y="2079"/>
                  </a:cubicBezTo>
                  <a:cubicBezTo>
                    <a:pt x="1230" y="2255"/>
                    <a:pt x="1439" y="2415"/>
                    <a:pt x="1668" y="2550"/>
                  </a:cubicBezTo>
                  <a:cubicBezTo>
                    <a:pt x="1897" y="2684"/>
                    <a:pt x="2142" y="2802"/>
                    <a:pt x="2435" y="2864"/>
                  </a:cubicBezTo>
                  <a:cubicBezTo>
                    <a:pt x="2477" y="2872"/>
                    <a:pt x="2520" y="2877"/>
                    <a:pt x="2564" y="2877"/>
                  </a:cubicBezTo>
                  <a:cubicBezTo>
                    <a:pt x="2634" y="2877"/>
                    <a:pt x="2705" y="2866"/>
                    <a:pt x="2774" y="2841"/>
                  </a:cubicBezTo>
                  <a:cubicBezTo>
                    <a:pt x="3099" y="2726"/>
                    <a:pt x="3268" y="2368"/>
                    <a:pt x="3152" y="2043"/>
                  </a:cubicBezTo>
                  <a:cubicBezTo>
                    <a:pt x="3052" y="1760"/>
                    <a:pt x="2904" y="1534"/>
                    <a:pt x="2740" y="1323"/>
                  </a:cubicBezTo>
                  <a:cubicBezTo>
                    <a:pt x="2575" y="1115"/>
                    <a:pt x="2391" y="930"/>
                    <a:pt x="2190" y="763"/>
                  </a:cubicBezTo>
                  <a:cubicBezTo>
                    <a:pt x="1989" y="595"/>
                    <a:pt x="1774" y="444"/>
                    <a:pt x="1540" y="314"/>
                  </a:cubicBezTo>
                  <a:cubicBezTo>
                    <a:pt x="1305" y="186"/>
                    <a:pt x="1056" y="73"/>
                    <a:pt x="763" y="11"/>
                  </a:cubicBezTo>
                  <a:cubicBezTo>
                    <a:pt x="726" y="4"/>
                    <a:pt x="687" y="0"/>
                    <a:pt x="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3145550" y="2876950"/>
              <a:ext cx="90250" cy="86575"/>
            </a:xfrm>
            <a:custGeom>
              <a:avLst/>
              <a:gdLst/>
              <a:ahLst/>
              <a:cxnLst/>
              <a:rect l="l" t="t" r="r" b="b"/>
              <a:pathLst>
                <a:path w="3610" h="3463" extrusionOk="0">
                  <a:moveTo>
                    <a:pt x="624" y="1"/>
                  </a:moveTo>
                  <a:cubicBezTo>
                    <a:pt x="562" y="1"/>
                    <a:pt x="499" y="11"/>
                    <a:pt x="438" y="32"/>
                  </a:cubicBezTo>
                  <a:cubicBezTo>
                    <a:pt x="150" y="135"/>
                    <a:pt x="0" y="451"/>
                    <a:pt x="103" y="739"/>
                  </a:cubicBezTo>
                  <a:cubicBezTo>
                    <a:pt x="220" y="1065"/>
                    <a:pt x="387" y="1339"/>
                    <a:pt x="566" y="1603"/>
                  </a:cubicBezTo>
                  <a:cubicBezTo>
                    <a:pt x="747" y="1864"/>
                    <a:pt x="948" y="2106"/>
                    <a:pt x="1164" y="2331"/>
                  </a:cubicBezTo>
                  <a:cubicBezTo>
                    <a:pt x="1381" y="2557"/>
                    <a:pt x="1614" y="2764"/>
                    <a:pt x="1870" y="2952"/>
                  </a:cubicBezTo>
                  <a:cubicBezTo>
                    <a:pt x="2127" y="3138"/>
                    <a:pt x="2401" y="3309"/>
                    <a:pt x="2725" y="3426"/>
                  </a:cubicBezTo>
                  <a:cubicBezTo>
                    <a:pt x="2790" y="3450"/>
                    <a:pt x="2860" y="3462"/>
                    <a:pt x="2931" y="3462"/>
                  </a:cubicBezTo>
                  <a:cubicBezTo>
                    <a:pt x="2999" y="3462"/>
                    <a:pt x="3068" y="3451"/>
                    <a:pt x="3136" y="3426"/>
                  </a:cubicBezTo>
                  <a:cubicBezTo>
                    <a:pt x="3448" y="3312"/>
                    <a:pt x="3610" y="2967"/>
                    <a:pt x="3496" y="2655"/>
                  </a:cubicBezTo>
                  <a:cubicBezTo>
                    <a:pt x="3378" y="2330"/>
                    <a:pt x="3208" y="2057"/>
                    <a:pt x="3022" y="1800"/>
                  </a:cubicBezTo>
                  <a:cubicBezTo>
                    <a:pt x="2836" y="1547"/>
                    <a:pt x="2628" y="1312"/>
                    <a:pt x="2401" y="1095"/>
                  </a:cubicBezTo>
                  <a:cubicBezTo>
                    <a:pt x="2176" y="878"/>
                    <a:pt x="1935" y="677"/>
                    <a:pt x="1674" y="495"/>
                  </a:cubicBezTo>
                  <a:cubicBezTo>
                    <a:pt x="1410" y="317"/>
                    <a:pt x="1134" y="150"/>
                    <a:pt x="809" y="33"/>
                  </a:cubicBezTo>
                  <a:cubicBezTo>
                    <a:pt x="750" y="12"/>
                    <a:pt x="688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3153950" y="2696550"/>
              <a:ext cx="69700" cy="63800"/>
            </a:xfrm>
            <a:custGeom>
              <a:avLst/>
              <a:gdLst/>
              <a:ahLst/>
              <a:cxnLst/>
              <a:rect l="l" t="t" r="r" b="b"/>
              <a:pathLst>
                <a:path w="2788" h="2552" extrusionOk="0">
                  <a:moveTo>
                    <a:pt x="659" y="0"/>
                  </a:moveTo>
                  <a:cubicBezTo>
                    <a:pt x="614" y="0"/>
                    <a:pt x="569" y="5"/>
                    <a:pt x="525" y="15"/>
                  </a:cubicBezTo>
                  <a:cubicBezTo>
                    <a:pt x="201" y="92"/>
                    <a:pt x="0" y="415"/>
                    <a:pt x="77" y="740"/>
                  </a:cubicBezTo>
                  <a:cubicBezTo>
                    <a:pt x="137" y="995"/>
                    <a:pt x="244" y="1200"/>
                    <a:pt x="364" y="1391"/>
                  </a:cubicBezTo>
                  <a:cubicBezTo>
                    <a:pt x="487" y="1581"/>
                    <a:pt x="627" y="1749"/>
                    <a:pt x="782" y="1900"/>
                  </a:cubicBezTo>
                  <a:cubicBezTo>
                    <a:pt x="937" y="2053"/>
                    <a:pt x="1109" y="2188"/>
                    <a:pt x="1302" y="2299"/>
                  </a:cubicBezTo>
                  <a:cubicBezTo>
                    <a:pt x="1495" y="2411"/>
                    <a:pt x="1705" y="2504"/>
                    <a:pt x="1963" y="2545"/>
                  </a:cubicBezTo>
                  <a:cubicBezTo>
                    <a:pt x="1995" y="2549"/>
                    <a:pt x="2027" y="2552"/>
                    <a:pt x="2060" y="2552"/>
                  </a:cubicBezTo>
                  <a:cubicBezTo>
                    <a:pt x="2112" y="2552"/>
                    <a:pt x="2165" y="2546"/>
                    <a:pt x="2217" y="2534"/>
                  </a:cubicBezTo>
                  <a:cubicBezTo>
                    <a:pt x="2570" y="2449"/>
                    <a:pt x="2788" y="2096"/>
                    <a:pt x="2704" y="1742"/>
                  </a:cubicBezTo>
                  <a:cubicBezTo>
                    <a:pt x="2642" y="1487"/>
                    <a:pt x="2533" y="1287"/>
                    <a:pt x="2406" y="1102"/>
                  </a:cubicBezTo>
                  <a:cubicBezTo>
                    <a:pt x="2279" y="920"/>
                    <a:pt x="2132" y="758"/>
                    <a:pt x="1967" y="617"/>
                  </a:cubicBezTo>
                  <a:cubicBezTo>
                    <a:pt x="1802" y="473"/>
                    <a:pt x="1623" y="347"/>
                    <a:pt x="1426" y="240"/>
                  </a:cubicBezTo>
                  <a:cubicBezTo>
                    <a:pt x="1227" y="137"/>
                    <a:pt x="1014" y="47"/>
                    <a:pt x="755" y="7"/>
                  </a:cubicBezTo>
                  <a:cubicBezTo>
                    <a:pt x="723" y="3"/>
                    <a:pt x="691" y="0"/>
                    <a:pt x="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3336800" y="2725250"/>
              <a:ext cx="113475" cy="106100"/>
            </a:xfrm>
            <a:custGeom>
              <a:avLst/>
              <a:gdLst/>
              <a:ahLst/>
              <a:cxnLst/>
              <a:rect l="l" t="t" r="r" b="b"/>
              <a:pathLst>
                <a:path w="4539" h="4244" extrusionOk="0">
                  <a:moveTo>
                    <a:pt x="608" y="0"/>
                  </a:moveTo>
                  <a:cubicBezTo>
                    <a:pt x="528" y="0"/>
                    <a:pt x="448" y="18"/>
                    <a:pt x="372" y="56"/>
                  </a:cubicBezTo>
                  <a:cubicBezTo>
                    <a:pt x="109" y="187"/>
                    <a:pt x="0" y="505"/>
                    <a:pt x="131" y="768"/>
                  </a:cubicBezTo>
                  <a:cubicBezTo>
                    <a:pt x="324" y="1158"/>
                    <a:pt x="566" y="1495"/>
                    <a:pt x="818" y="1822"/>
                  </a:cubicBezTo>
                  <a:cubicBezTo>
                    <a:pt x="1076" y="2144"/>
                    <a:pt x="1352" y="2449"/>
                    <a:pt x="1642" y="2734"/>
                  </a:cubicBezTo>
                  <a:cubicBezTo>
                    <a:pt x="1932" y="3023"/>
                    <a:pt x="2239" y="3291"/>
                    <a:pt x="2569" y="3540"/>
                  </a:cubicBezTo>
                  <a:cubicBezTo>
                    <a:pt x="2899" y="3786"/>
                    <a:pt x="3243" y="4017"/>
                    <a:pt x="3640" y="4193"/>
                  </a:cubicBezTo>
                  <a:cubicBezTo>
                    <a:pt x="3714" y="4226"/>
                    <a:pt x="3795" y="4243"/>
                    <a:pt x="3878" y="4243"/>
                  </a:cubicBezTo>
                  <a:cubicBezTo>
                    <a:pt x="3965" y="4243"/>
                    <a:pt x="4053" y="4224"/>
                    <a:pt x="4136" y="4183"/>
                  </a:cubicBezTo>
                  <a:cubicBezTo>
                    <a:pt x="4422" y="4039"/>
                    <a:pt x="4538" y="3692"/>
                    <a:pt x="4395" y="3406"/>
                  </a:cubicBezTo>
                  <a:cubicBezTo>
                    <a:pt x="4201" y="3017"/>
                    <a:pt x="3957" y="2681"/>
                    <a:pt x="3696" y="2363"/>
                  </a:cubicBezTo>
                  <a:cubicBezTo>
                    <a:pt x="3435" y="2045"/>
                    <a:pt x="3152" y="1750"/>
                    <a:pt x="2853" y="1472"/>
                  </a:cubicBezTo>
                  <a:cubicBezTo>
                    <a:pt x="2553" y="1193"/>
                    <a:pt x="2238" y="931"/>
                    <a:pt x="1905" y="688"/>
                  </a:cubicBezTo>
                  <a:cubicBezTo>
                    <a:pt x="1567" y="450"/>
                    <a:pt x="1220" y="221"/>
                    <a:pt x="823" y="45"/>
                  </a:cubicBezTo>
                  <a:cubicBezTo>
                    <a:pt x="756" y="16"/>
                    <a:pt x="683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3526400" y="2995725"/>
              <a:ext cx="66125" cy="66525"/>
            </a:xfrm>
            <a:custGeom>
              <a:avLst/>
              <a:gdLst/>
              <a:ahLst/>
              <a:cxnLst/>
              <a:rect l="l" t="t" r="r" b="b"/>
              <a:pathLst>
                <a:path w="2645" h="2661" extrusionOk="0">
                  <a:moveTo>
                    <a:pt x="637" y="1"/>
                  </a:moveTo>
                  <a:cubicBezTo>
                    <a:pt x="610" y="1"/>
                    <a:pt x="583" y="2"/>
                    <a:pt x="556" y="6"/>
                  </a:cubicBezTo>
                  <a:cubicBezTo>
                    <a:pt x="227" y="56"/>
                    <a:pt x="1" y="363"/>
                    <a:pt x="51" y="692"/>
                  </a:cubicBezTo>
                  <a:cubicBezTo>
                    <a:pt x="90" y="952"/>
                    <a:pt x="180" y="1166"/>
                    <a:pt x="285" y="1365"/>
                  </a:cubicBezTo>
                  <a:cubicBezTo>
                    <a:pt x="392" y="1563"/>
                    <a:pt x="517" y="1742"/>
                    <a:pt x="661" y="1906"/>
                  </a:cubicBezTo>
                  <a:cubicBezTo>
                    <a:pt x="802" y="2070"/>
                    <a:pt x="963" y="2218"/>
                    <a:pt x="1147" y="2345"/>
                  </a:cubicBezTo>
                  <a:cubicBezTo>
                    <a:pt x="1330" y="2470"/>
                    <a:pt x="1532" y="2582"/>
                    <a:pt x="1786" y="2642"/>
                  </a:cubicBezTo>
                  <a:cubicBezTo>
                    <a:pt x="1836" y="2654"/>
                    <a:pt x="1888" y="2660"/>
                    <a:pt x="1941" y="2660"/>
                  </a:cubicBezTo>
                  <a:cubicBezTo>
                    <a:pt x="1974" y="2660"/>
                    <a:pt x="2006" y="2658"/>
                    <a:pt x="2039" y="2652"/>
                  </a:cubicBezTo>
                  <a:cubicBezTo>
                    <a:pt x="2398" y="2598"/>
                    <a:pt x="2644" y="2262"/>
                    <a:pt x="2589" y="1903"/>
                  </a:cubicBezTo>
                  <a:cubicBezTo>
                    <a:pt x="2548" y="1645"/>
                    <a:pt x="2455" y="1436"/>
                    <a:pt x="2343" y="1242"/>
                  </a:cubicBezTo>
                  <a:cubicBezTo>
                    <a:pt x="2231" y="1049"/>
                    <a:pt x="2097" y="878"/>
                    <a:pt x="1945" y="722"/>
                  </a:cubicBezTo>
                  <a:cubicBezTo>
                    <a:pt x="1793" y="567"/>
                    <a:pt x="1625" y="426"/>
                    <a:pt x="1436" y="305"/>
                  </a:cubicBezTo>
                  <a:cubicBezTo>
                    <a:pt x="1244" y="184"/>
                    <a:pt x="1040" y="77"/>
                    <a:pt x="784" y="18"/>
                  </a:cubicBezTo>
                  <a:cubicBezTo>
                    <a:pt x="736" y="6"/>
                    <a:pt x="687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3488075" y="2718275"/>
              <a:ext cx="98550" cy="101550"/>
            </a:xfrm>
            <a:custGeom>
              <a:avLst/>
              <a:gdLst/>
              <a:ahLst/>
              <a:cxnLst/>
              <a:rect l="l" t="t" r="r" b="b"/>
              <a:pathLst>
                <a:path w="3942" h="4062" extrusionOk="0">
                  <a:moveTo>
                    <a:pt x="609" y="1"/>
                  </a:moveTo>
                  <a:cubicBezTo>
                    <a:pt x="547" y="1"/>
                    <a:pt x="485" y="11"/>
                    <a:pt x="424" y="34"/>
                  </a:cubicBezTo>
                  <a:cubicBezTo>
                    <a:pt x="145" y="136"/>
                    <a:pt x="1" y="446"/>
                    <a:pt x="105" y="726"/>
                  </a:cubicBezTo>
                  <a:cubicBezTo>
                    <a:pt x="241" y="1095"/>
                    <a:pt x="432" y="1416"/>
                    <a:pt x="632" y="1728"/>
                  </a:cubicBezTo>
                  <a:cubicBezTo>
                    <a:pt x="838" y="2037"/>
                    <a:pt x="1062" y="2326"/>
                    <a:pt x="1303" y="2600"/>
                  </a:cubicBezTo>
                  <a:cubicBezTo>
                    <a:pt x="1544" y="2876"/>
                    <a:pt x="1803" y="3133"/>
                    <a:pt x="2085" y="3371"/>
                  </a:cubicBezTo>
                  <a:cubicBezTo>
                    <a:pt x="2369" y="3609"/>
                    <a:pt x="2669" y="3830"/>
                    <a:pt x="3023" y="4002"/>
                  </a:cubicBezTo>
                  <a:cubicBezTo>
                    <a:pt x="3101" y="4040"/>
                    <a:pt x="3188" y="4061"/>
                    <a:pt x="3278" y="4061"/>
                  </a:cubicBezTo>
                  <a:cubicBezTo>
                    <a:pt x="3346" y="4061"/>
                    <a:pt x="3416" y="4049"/>
                    <a:pt x="3484" y="4024"/>
                  </a:cubicBezTo>
                  <a:cubicBezTo>
                    <a:pt x="3788" y="3911"/>
                    <a:pt x="3942" y="3573"/>
                    <a:pt x="3828" y="3268"/>
                  </a:cubicBezTo>
                  <a:cubicBezTo>
                    <a:pt x="3690" y="2900"/>
                    <a:pt x="3499" y="2581"/>
                    <a:pt x="3290" y="2277"/>
                  </a:cubicBezTo>
                  <a:cubicBezTo>
                    <a:pt x="3079" y="1973"/>
                    <a:pt x="2847" y="1692"/>
                    <a:pt x="2596" y="1425"/>
                  </a:cubicBezTo>
                  <a:cubicBezTo>
                    <a:pt x="2346" y="1158"/>
                    <a:pt x="2078" y="907"/>
                    <a:pt x="1792" y="674"/>
                  </a:cubicBezTo>
                  <a:cubicBezTo>
                    <a:pt x="1502" y="445"/>
                    <a:pt x="1198" y="225"/>
                    <a:pt x="844" y="54"/>
                  </a:cubicBezTo>
                  <a:cubicBezTo>
                    <a:pt x="772" y="20"/>
                    <a:pt x="691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9"/>
          <p:cNvSpPr/>
          <p:nvPr/>
        </p:nvSpPr>
        <p:spPr>
          <a:xfrm>
            <a:off x="-155425" y="-81400"/>
            <a:ext cx="3655975" cy="2035200"/>
          </a:xfrm>
          <a:custGeom>
            <a:avLst/>
            <a:gdLst/>
            <a:ahLst/>
            <a:cxnLst/>
            <a:rect l="l" t="t" r="r" b="b"/>
            <a:pathLst>
              <a:path w="146239" h="81408" extrusionOk="0">
                <a:moveTo>
                  <a:pt x="146239" y="0"/>
                </a:moveTo>
                <a:cubicBezTo>
                  <a:pt x="146239" y="16395"/>
                  <a:pt x="121934" y="25660"/>
                  <a:pt x="105683" y="27826"/>
                </a:cubicBezTo>
                <a:cubicBezTo>
                  <a:pt x="89274" y="30013"/>
                  <a:pt x="71951" y="27328"/>
                  <a:pt x="56246" y="32563"/>
                </a:cubicBezTo>
                <a:cubicBezTo>
                  <a:pt x="50508" y="34476"/>
                  <a:pt x="44537" y="36871"/>
                  <a:pt x="40260" y="41148"/>
                </a:cubicBezTo>
                <a:cubicBezTo>
                  <a:pt x="32384" y="49024"/>
                  <a:pt x="31015" y="61775"/>
                  <a:pt x="23683" y="70159"/>
                </a:cubicBezTo>
                <a:cubicBezTo>
                  <a:pt x="17929" y="76737"/>
                  <a:pt x="8740" y="81408"/>
                  <a:pt x="0" y="81408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Google Shape;171;p9"/>
          <p:cNvSpPr/>
          <p:nvPr/>
        </p:nvSpPr>
        <p:spPr>
          <a:xfrm>
            <a:off x="3929775" y="4869675"/>
            <a:ext cx="5409925" cy="525450"/>
          </a:xfrm>
          <a:custGeom>
            <a:avLst/>
            <a:gdLst/>
            <a:ahLst/>
            <a:cxnLst/>
            <a:rect l="l" t="t" r="r" b="b"/>
            <a:pathLst>
              <a:path w="216397" h="21018" extrusionOk="0">
                <a:moveTo>
                  <a:pt x="216397" y="0"/>
                </a:moveTo>
                <a:cubicBezTo>
                  <a:pt x="198635" y="17762"/>
                  <a:pt x="166882" y="11977"/>
                  <a:pt x="141798" y="10657"/>
                </a:cubicBezTo>
                <a:cubicBezTo>
                  <a:pt x="111813" y="9079"/>
                  <a:pt x="82045" y="150"/>
                  <a:pt x="52101" y="2368"/>
                </a:cubicBezTo>
                <a:cubicBezTo>
                  <a:pt x="41675" y="3140"/>
                  <a:pt x="32205" y="8847"/>
                  <a:pt x="22498" y="12729"/>
                </a:cubicBezTo>
                <a:cubicBezTo>
                  <a:pt x="15077" y="15697"/>
                  <a:pt x="6650" y="16585"/>
                  <a:pt x="0" y="21018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1267500" y="1189050"/>
            <a:ext cx="66090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1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subTitle" idx="1"/>
          </p:nvPr>
        </p:nvSpPr>
        <p:spPr>
          <a:xfrm>
            <a:off x="1267500" y="3153450"/>
            <a:ext cx="66090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4382575" y="2455600"/>
            <a:ext cx="4048200" cy="214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6793850" y="-47875"/>
            <a:ext cx="2424524" cy="1974178"/>
          </a:xfrm>
          <a:custGeom>
            <a:avLst/>
            <a:gdLst/>
            <a:ahLst/>
            <a:cxnLst/>
            <a:rect l="l" t="t" r="r" b="b"/>
            <a:pathLst>
              <a:path w="42515" h="34618" extrusionOk="0">
                <a:moveTo>
                  <a:pt x="1026" y="1"/>
                </a:moveTo>
                <a:lnTo>
                  <a:pt x="1026" y="1"/>
                </a:lnTo>
                <a:cubicBezTo>
                  <a:pt x="0" y="5472"/>
                  <a:pt x="5454" y="13408"/>
                  <a:pt x="10762" y="15085"/>
                </a:cubicBezTo>
                <a:cubicBezTo>
                  <a:pt x="15830" y="16686"/>
                  <a:pt x="21947" y="14809"/>
                  <a:pt x="26257" y="17922"/>
                </a:cubicBezTo>
                <a:cubicBezTo>
                  <a:pt x="29199" y="20048"/>
                  <a:pt x="30292" y="23826"/>
                  <a:pt x="31756" y="27147"/>
                </a:cubicBezTo>
                <a:cubicBezTo>
                  <a:pt x="33210" y="30442"/>
                  <a:pt x="35792" y="34403"/>
                  <a:pt x="39375" y="34403"/>
                </a:cubicBezTo>
                <a:cubicBezTo>
                  <a:pt x="39404" y="34403"/>
                  <a:pt x="39434" y="34402"/>
                  <a:pt x="39463" y="34402"/>
                </a:cubicBezTo>
                <a:lnTo>
                  <a:pt x="42180" y="34618"/>
                </a:lnTo>
                <a:lnTo>
                  <a:pt x="42514" y="77"/>
                </a:lnTo>
                <a:lnTo>
                  <a:pt x="10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-40900" y="3818525"/>
            <a:ext cx="2490586" cy="1388361"/>
          </a:xfrm>
          <a:custGeom>
            <a:avLst/>
            <a:gdLst/>
            <a:ahLst/>
            <a:cxnLst/>
            <a:rect l="l" t="t" r="r" b="b"/>
            <a:pathLst>
              <a:path w="43260" h="24115" extrusionOk="0">
                <a:moveTo>
                  <a:pt x="0" y="0"/>
                </a:moveTo>
                <a:lnTo>
                  <a:pt x="0" y="23598"/>
                </a:lnTo>
                <a:lnTo>
                  <a:pt x="43259" y="24115"/>
                </a:lnTo>
                <a:cubicBezTo>
                  <a:pt x="42561" y="18745"/>
                  <a:pt x="37894" y="11560"/>
                  <a:pt x="32804" y="9709"/>
                </a:cubicBezTo>
                <a:cubicBezTo>
                  <a:pt x="30355" y="8817"/>
                  <a:pt x="27767" y="8592"/>
                  <a:pt x="25135" y="8592"/>
                </a:cubicBezTo>
                <a:cubicBezTo>
                  <a:pt x="22448" y="8592"/>
                  <a:pt x="19715" y="8827"/>
                  <a:pt x="17039" y="8827"/>
                </a:cubicBezTo>
                <a:cubicBezTo>
                  <a:pt x="14091" y="8827"/>
                  <a:pt x="11211" y="8542"/>
                  <a:pt x="8535" y="7346"/>
                </a:cubicBezTo>
                <a:cubicBezTo>
                  <a:pt x="5078" y="5800"/>
                  <a:pt x="2427" y="2909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0"/>
          <p:cNvGrpSpPr/>
          <p:nvPr/>
        </p:nvGrpSpPr>
        <p:grpSpPr>
          <a:xfrm rot="5684652">
            <a:off x="8448353" y="1044269"/>
            <a:ext cx="1049458" cy="255892"/>
            <a:chOff x="1958550" y="3085300"/>
            <a:chExt cx="579425" cy="141275"/>
          </a:xfrm>
        </p:grpSpPr>
        <p:sp>
          <p:nvSpPr>
            <p:cNvPr id="179" name="Google Shape;179;p10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958550" y="3085300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10"/>
          <p:cNvGrpSpPr/>
          <p:nvPr/>
        </p:nvGrpSpPr>
        <p:grpSpPr>
          <a:xfrm rot="7233804">
            <a:off x="1722315" y="4741366"/>
            <a:ext cx="453753" cy="431887"/>
            <a:chOff x="2854275" y="2165900"/>
            <a:chExt cx="313875" cy="298750"/>
          </a:xfrm>
        </p:grpSpPr>
        <p:sp>
          <p:nvSpPr>
            <p:cNvPr id="185" name="Google Shape;185;p10"/>
            <p:cNvSpPr/>
            <p:nvPr/>
          </p:nvSpPr>
          <p:spPr>
            <a:xfrm>
              <a:off x="2854275" y="2346450"/>
              <a:ext cx="102750" cy="87500"/>
            </a:xfrm>
            <a:custGeom>
              <a:avLst/>
              <a:gdLst/>
              <a:ahLst/>
              <a:cxnLst/>
              <a:rect l="l" t="t" r="r" b="b"/>
              <a:pathLst>
                <a:path w="4110" h="3500" extrusionOk="0">
                  <a:moveTo>
                    <a:pt x="612" y="1"/>
                  </a:moveTo>
                  <a:cubicBezTo>
                    <a:pt x="550" y="1"/>
                    <a:pt x="488" y="11"/>
                    <a:pt x="427" y="33"/>
                  </a:cubicBezTo>
                  <a:cubicBezTo>
                    <a:pt x="146" y="135"/>
                    <a:pt x="1" y="444"/>
                    <a:pt x="100" y="725"/>
                  </a:cubicBezTo>
                  <a:cubicBezTo>
                    <a:pt x="231" y="1088"/>
                    <a:pt x="430" y="1400"/>
                    <a:pt x="649" y="1694"/>
                  </a:cubicBezTo>
                  <a:cubicBezTo>
                    <a:pt x="871" y="1985"/>
                    <a:pt x="1123" y="2249"/>
                    <a:pt x="1399" y="2487"/>
                  </a:cubicBezTo>
                  <a:cubicBezTo>
                    <a:pt x="1674" y="2726"/>
                    <a:pt x="1974" y="2936"/>
                    <a:pt x="2295" y="3109"/>
                  </a:cubicBezTo>
                  <a:cubicBezTo>
                    <a:pt x="2616" y="3283"/>
                    <a:pt x="2958" y="3425"/>
                    <a:pt x="3338" y="3492"/>
                  </a:cubicBezTo>
                  <a:cubicBezTo>
                    <a:pt x="3371" y="3497"/>
                    <a:pt x="3404" y="3500"/>
                    <a:pt x="3437" y="3500"/>
                  </a:cubicBezTo>
                  <a:cubicBezTo>
                    <a:pt x="3551" y="3500"/>
                    <a:pt x="3667" y="3467"/>
                    <a:pt x="3769" y="3398"/>
                  </a:cubicBezTo>
                  <a:cubicBezTo>
                    <a:pt x="4039" y="3216"/>
                    <a:pt x="4109" y="2850"/>
                    <a:pt x="3927" y="2581"/>
                  </a:cubicBezTo>
                  <a:lnTo>
                    <a:pt x="3918" y="2567"/>
                  </a:lnTo>
                  <a:cubicBezTo>
                    <a:pt x="3715" y="2267"/>
                    <a:pt x="3487" y="2024"/>
                    <a:pt x="3252" y="1792"/>
                  </a:cubicBezTo>
                  <a:cubicBezTo>
                    <a:pt x="3018" y="1560"/>
                    <a:pt x="2774" y="1347"/>
                    <a:pt x="2521" y="1144"/>
                  </a:cubicBezTo>
                  <a:cubicBezTo>
                    <a:pt x="2268" y="940"/>
                    <a:pt x="2009" y="746"/>
                    <a:pt x="1734" y="560"/>
                  </a:cubicBezTo>
                  <a:cubicBezTo>
                    <a:pt x="1455" y="378"/>
                    <a:pt x="1173" y="198"/>
                    <a:pt x="839" y="51"/>
                  </a:cubicBezTo>
                  <a:lnTo>
                    <a:pt x="826" y="46"/>
                  </a:lnTo>
                  <a:cubicBezTo>
                    <a:pt x="759" y="16"/>
                    <a:pt x="686" y="1"/>
                    <a:pt x="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2889925" y="2165900"/>
              <a:ext cx="100325" cy="94250"/>
            </a:xfrm>
            <a:custGeom>
              <a:avLst/>
              <a:gdLst/>
              <a:ahLst/>
              <a:cxnLst/>
              <a:rect l="l" t="t" r="r" b="b"/>
              <a:pathLst>
                <a:path w="4013" h="3770" extrusionOk="0">
                  <a:moveTo>
                    <a:pt x="617" y="0"/>
                  </a:moveTo>
                  <a:cubicBezTo>
                    <a:pt x="545" y="0"/>
                    <a:pt x="473" y="14"/>
                    <a:pt x="403" y="43"/>
                  </a:cubicBezTo>
                  <a:cubicBezTo>
                    <a:pt x="129" y="161"/>
                    <a:pt x="0" y="479"/>
                    <a:pt x="118" y="754"/>
                  </a:cubicBezTo>
                  <a:cubicBezTo>
                    <a:pt x="268" y="1106"/>
                    <a:pt x="468" y="1406"/>
                    <a:pt x="678" y="1695"/>
                  </a:cubicBezTo>
                  <a:cubicBezTo>
                    <a:pt x="895" y="1979"/>
                    <a:pt x="1127" y="2244"/>
                    <a:pt x="1377" y="2494"/>
                  </a:cubicBezTo>
                  <a:cubicBezTo>
                    <a:pt x="1625" y="2744"/>
                    <a:pt x="1892" y="2976"/>
                    <a:pt x="2178" y="3186"/>
                  </a:cubicBezTo>
                  <a:cubicBezTo>
                    <a:pt x="2466" y="3395"/>
                    <a:pt x="2770" y="3587"/>
                    <a:pt x="3125" y="3728"/>
                  </a:cubicBezTo>
                  <a:cubicBezTo>
                    <a:pt x="3193" y="3755"/>
                    <a:pt x="3267" y="3770"/>
                    <a:pt x="3343" y="3770"/>
                  </a:cubicBezTo>
                  <a:cubicBezTo>
                    <a:pt x="3421" y="3770"/>
                    <a:pt x="3501" y="3754"/>
                    <a:pt x="3577" y="3721"/>
                  </a:cubicBezTo>
                  <a:cubicBezTo>
                    <a:pt x="3874" y="3592"/>
                    <a:pt x="4013" y="3244"/>
                    <a:pt x="3883" y="2945"/>
                  </a:cubicBezTo>
                  <a:cubicBezTo>
                    <a:pt x="3730" y="2594"/>
                    <a:pt x="3528" y="2297"/>
                    <a:pt x="3310" y="2016"/>
                  </a:cubicBezTo>
                  <a:cubicBezTo>
                    <a:pt x="3090" y="1735"/>
                    <a:pt x="2850" y="1477"/>
                    <a:pt x="2592" y="1237"/>
                  </a:cubicBezTo>
                  <a:cubicBezTo>
                    <a:pt x="2335" y="996"/>
                    <a:pt x="2062" y="771"/>
                    <a:pt x="1770" y="567"/>
                  </a:cubicBezTo>
                  <a:cubicBezTo>
                    <a:pt x="1474" y="367"/>
                    <a:pt x="1169" y="176"/>
                    <a:pt x="813" y="37"/>
                  </a:cubicBezTo>
                  <a:cubicBezTo>
                    <a:pt x="751" y="13"/>
                    <a:pt x="684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3083950" y="2383900"/>
              <a:ext cx="84200" cy="80750"/>
            </a:xfrm>
            <a:custGeom>
              <a:avLst/>
              <a:gdLst/>
              <a:ahLst/>
              <a:cxnLst/>
              <a:rect l="l" t="t" r="r" b="b"/>
              <a:pathLst>
                <a:path w="3368" h="3230" extrusionOk="0">
                  <a:moveTo>
                    <a:pt x="631" y="1"/>
                  </a:moveTo>
                  <a:cubicBezTo>
                    <a:pt x="574" y="1"/>
                    <a:pt x="516" y="10"/>
                    <a:pt x="459" y="29"/>
                  </a:cubicBezTo>
                  <a:cubicBezTo>
                    <a:pt x="164" y="122"/>
                    <a:pt x="1" y="440"/>
                    <a:pt x="96" y="735"/>
                  </a:cubicBezTo>
                  <a:cubicBezTo>
                    <a:pt x="194" y="1040"/>
                    <a:pt x="341" y="1298"/>
                    <a:pt x="502" y="1544"/>
                  </a:cubicBezTo>
                  <a:cubicBezTo>
                    <a:pt x="665" y="1786"/>
                    <a:pt x="847" y="2008"/>
                    <a:pt x="1045" y="2215"/>
                  </a:cubicBezTo>
                  <a:cubicBezTo>
                    <a:pt x="1243" y="2423"/>
                    <a:pt x="1457" y="2613"/>
                    <a:pt x="1694" y="2782"/>
                  </a:cubicBezTo>
                  <a:cubicBezTo>
                    <a:pt x="1932" y="2949"/>
                    <a:pt x="2186" y="3100"/>
                    <a:pt x="2491" y="3200"/>
                  </a:cubicBezTo>
                  <a:cubicBezTo>
                    <a:pt x="2551" y="3219"/>
                    <a:pt x="2615" y="3230"/>
                    <a:pt x="2680" y="3230"/>
                  </a:cubicBezTo>
                  <a:cubicBezTo>
                    <a:pt x="2743" y="3230"/>
                    <a:pt x="2807" y="3220"/>
                    <a:pt x="2869" y="3200"/>
                  </a:cubicBezTo>
                  <a:cubicBezTo>
                    <a:pt x="3190" y="3095"/>
                    <a:pt x="3367" y="2750"/>
                    <a:pt x="3262" y="2428"/>
                  </a:cubicBezTo>
                  <a:cubicBezTo>
                    <a:pt x="3164" y="2123"/>
                    <a:pt x="3014" y="1868"/>
                    <a:pt x="2845" y="1631"/>
                  </a:cubicBezTo>
                  <a:cubicBezTo>
                    <a:pt x="2677" y="1393"/>
                    <a:pt x="2489" y="1177"/>
                    <a:pt x="2281" y="979"/>
                  </a:cubicBezTo>
                  <a:cubicBezTo>
                    <a:pt x="2074" y="780"/>
                    <a:pt x="1851" y="598"/>
                    <a:pt x="1610" y="435"/>
                  </a:cubicBezTo>
                  <a:cubicBezTo>
                    <a:pt x="1365" y="274"/>
                    <a:pt x="1108" y="127"/>
                    <a:pt x="802" y="28"/>
                  </a:cubicBezTo>
                  <a:cubicBezTo>
                    <a:pt x="747" y="10"/>
                    <a:pt x="689" y="1"/>
                    <a:pt x="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>
            <a:off x="7126900" y="-344625"/>
            <a:ext cx="2183200" cy="884125"/>
          </a:xfrm>
          <a:custGeom>
            <a:avLst/>
            <a:gdLst/>
            <a:ahLst/>
            <a:cxnLst/>
            <a:rect l="l" t="t" r="r" b="b"/>
            <a:pathLst>
              <a:path w="87328" h="35365" extrusionOk="0">
                <a:moveTo>
                  <a:pt x="0" y="0"/>
                </a:moveTo>
                <a:cubicBezTo>
                  <a:pt x="0" y="12987"/>
                  <a:pt x="6716" y="29676"/>
                  <a:pt x="18946" y="34043"/>
                </a:cubicBezTo>
                <a:cubicBezTo>
                  <a:pt x="31904" y="38670"/>
                  <a:pt x="46095" y="29368"/>
                  <a:pt x="59798" y="28123"/>
                </a:cubicBezTo>
                <a:cubicBezTo>
                  <a:pt x="65891" y="27569"/>
                  <a:pt x="72178" y="26500"/>
                  <a:pt x="78151" y="27827"/>
                </a:cubicBezTo>
                <a:cubicBezTo>
                  <a:pt x="81353" y="28539"/>
                  <a:pt x="84048" y="31379"/>
                  <a:pt x="87328" y="31379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Google Shape;189;p10"/>
          <p:cNvSpPr/>
          <p:nvPr/>
        </p:nvSpPr>
        <p:spPr>
          <a:xfrm>
            <a:off x="-207225" y="4425625"/>
            <a:ext cx="2149400" cy="939900"/>
          </a:xfrm>
          <a:custGeom>
            <a:avLst/>
            <a:gdLst/>
            <a:ahLst/>
            <a:cxnLst/>
            <a:rect l="l" t="t" r="r" b="b"/>
            <a:pathLst>
              <a:path w="85976" h="37596" extrusionOk="0">
                <a:moveTo>
                  <a:pt x="82000" y="37596"/>
                </a:moveTo>
                <a:cubicBezTo>
                  <a:pt x="87226" y="34983"/>
                  <a:pt x="86721" y="24992"/>
                  <a:pt x="83480" y="20130"/>
                </a:cubicBezTo>
                <a:cubicBezTo>
                  <a:pt x="80468" y="15612"/>
                  <a:pt x="73926" y="14722"/>
                  <a:pt x="68679" y="13322"/>
                </a:cubicBezTo>
                <a:cubicBezTo>
                  <a:pt x="50635" y="8506"/>
                  <a:pt x="30961" y="20332"/>
                  <a:pt x="12729" y="16282"/>
                </a:cubicBezTo>
                <a:cubicBezTo>
                  <a:pt x="6004" y="14788"/>
                  <a:pt x="0" y="6889"/>
                  <a:pt x="0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7208400" y="0"/>
            <a:ext cx="1935593" cy="3553957"/>
          </a:xfrm>
          <a:custGeom>
            <a:avLst/>
            <a:gdLst/>
            <a:ahLst/>
            <a:cxnLst/>
            <a:rect l="l" t="t" r="r" b="b"/>
            <a:pathLst>
              <a:path w="30459" h="55926" extrusionOk="0">
                <a:moveTo>
                  <a:pt x="374" y="1"/>
                </a:moveTo>
                <a:cubicBezTo>
                  <a:pt x="1" y="9422"/>
                  <a:pt x="4462" y="18906"/>
                  <a:pt x="11956" y="24626"/>
                </a:cubicBezTo>
                <a:cubicBezTo>
                  <a:pt x="16922" y="28418"/>
                  <a:pt x="23451" y="31053"/>
                  <a:pt x="25769" y="36855"/>
                </a:cubicBezTo>
                <a:cubicBezTo>
                  <a:pt x="27525" y="41250"/>
                  <a:pt x="26299" y="46323"/>
                  <a:pt x="27603" y="50872"/>
                </a:cubicBezTo>
                <a:cubicBezTo>
                  <a:pt x="28142" y="52754"/>
                  <a:pt x="29144" y="54480"/>
                  <a:pt x="30459" y="55925"/>
                </a:cubicBezTo>
                <a:lnTo>
                  <a:pt x="30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0" y="-76200"/>
            <a:ext cx="5326102" cy="1169311"/>
          </a:xfrm>
          <a:custGeom>
            <a:avLst/>
            <a:gdLst/>
            <a:ahLst/>
            <a:cxnLst/>
            <a:rect l="l" t="t" r="r" b="b"/>
            <a:pathLst>
              <a:path w="93289" h="20481" extrusionOk="0">
                <a:moveTo>
                  <a:pt x="1" y="0"/>
                </a:moveTo>
                <a:cubicBezTo>
                  <a:pt x="1100" y="3168"/>
                  <a:pt x="5654" y="7687"/>
                  <a:pt x="9433" y="8346"/>
                </a:cubicBezTo>
                <a:cubicBezTo>
                  <a:pt x="10872" y="8596"/>
                  <a:pt x="12329" y="8686"/>
                  <a:pt x="13795" y="8686"/>
                </a:cubicBezTo>
                <a:cubicBezTo>
                  <a:pt x="16177" y="8686"/>
                  <a:pt x="18581" y="8450"/>
                  <a:pt x="20962" y="8291"/>
                </a:cubicBezTo>
                <a:cubicBezTo>
                  <a:pt x="22141" y="8212"/>
                  <a:pt x="23338" y="8155"/>
                  <a:pt x="24531" y="8155"/>
                </a:cubicBezTo>
                <a:cubicBezTo>
                  <a:pt x="27228" y="8155"/>
                  <a:pt x="29906" y="8447"/>
                  <a:pt x="32318" y="9436"/>
                </a:cubicBezTo>
                <a:cubicBezTo>
                  <a:pt x="35660" y="10808"/>
                  <a:pt x="38102" y="13356"/>
                  <a:pt x="40991" y="15346"/>
                </a:cubicBezTo>
                <a:cubicBezTo>
                  <a:pt x="46129" y="18884"/>
                  <a:pt x="52599" y="20480"/>
                  <a:pt x="59199" y="20480"/>
                </a:cubicBezTo>
                <a:cubicBezTo>
                  <a:pt x="65230" y="20480"/>
                  <a:pt x="71369" y="19148"/>
                  <a:pt x="76701" y="16746"/>
                </a:cubicBezTo>
                <a:cubicBezTo>
                  <a:pt x="83409" y="13724"/>
                  <a:pt x="90682" y="6701"/>
                  <a:pt x="93288" y="60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5432124" y="3168151"/>
            <a:ext cx="3711872" cy="1975362"/>
          </a:xfrm>
          <a:custGeom>
            <a:avLst/>
            <a:gdLst/>
            <a:ahLst/>
            <a:cxnLst/>
            <a:rect l="l" t="t" r="r" b="b"/>
            <a:pathLst>
              <a:path w="34562" h="18393" extrusionOk="0">
                <a:moveTo>
                  <a:pt x="34561" y="0"/>
                </a:moveTo>
                <a:cubicBezTo>
                  <a:pt x="28360" y="467"/>
                  <a:pt x="22385" y="3443"/>
                  <a:pt x="18276" y="8113"/>
                </a:cubicBezTo>
                <a:cubicBezTo>
                  <a:pt x="16620" y="9993"/>
                  <a:pt x="15184" y="12195"/>
                  <a:pt x="12972" y="13372"/>
                </a:cubicBezTo>
                <a:cubicBezTo>
                  <a:pt x="10850" y="14500"/>
                  <a:pt x="8340" y="14511"/>
                  <a:pt x="5964" y="14882"/>
                </a:cubicBezTo>
                <a:cubicBezTo>
                  <a:pt x="3589" y="15251"/>
                  <a:pt x="1022" y="16216"/>
                  <a:pt x="1" y="18393"/>
                </a:cubicBezTo>
                <a:lnTo>
                  <a:pt x="34561" y="18393"/>
                </a:lnTo>
                <a:lnTo>
                  <a:pt x="345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-76200" y="3721400"/>
            <a:ext cx="4196223" cy="1498297"/>
          </a:xfrm>
          <a:custGeom>
            <a:avLst/>
            <a:gdLst/>
            <a:ahLst/>
            <a:cxnLst/>
            <a:rect l="l" t="t" r="r" b="b"/>
            <a:pathLst>
              <a:path w="83849" h="29939" extrusionOk="0">
                <a:moveTo>
                  <a:pt x="1969" y="1"/>
                </a:moveTo>
                <a:cubicBezTo>
                  <a:pt x="1378" y="1"/>
                  <a:pt x="791" y="19"/>
                  <a:pt x="209" y="56"/>
                </a:cubicBezTo>
                <a:lnTo>
                  <a:pt x="1" y="29938"/>
                </a:lnTo>
                <a:lnTo>
                  <a:pt x="83849" y="29471"/>
                </a:lnTo>
                <a:cubicBezTo>
                  <a:pt x="79605" y="24167"/>
                  <a:pt x="70957" y="21938"/>
                  <a:pt x="63965" y="21938"/>
                </a:cubicBezTo>
                <a:cubicBezTo>
                  <a:pt x="63574" y="21938"/>
                  <a:pt x="63188" y="21945"/>
                  <a:pt x="62808" y="21959"/>
                </a:cubicBezTo>
                <a:cubicBezTo>
                  <a:pt x="59582" y="22076"/>
                  <a:pt x="56283" y="22353"/>
                  <a:pt x="53034" y="22353"/>
                </a:cubicBezTo>
                <a:cubicBezTo>
                  <a:pt x="49064" y="22353"/>
                  <a:pt x="45168" y="21940"/>
                  <a:pt x="41572" y="20320"/>
                </a:cubicBezTo>
                <a:cubicBezTo>
                  <a:pt x="36564" y="18064"/>
                  <a:pt x="32840" y="13758"/>
                  <a:pt x="28588" y="10282"/>
                </a:cubicBezTo>
                <a:cubicBezTo>
                  <a:pt x="21487" y="4478"/>
                  <a:pt x="11257" y="1"/>
                  <a:pt x="19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11"/>
          <p:cNvGrpSpPr/>
          <p:nvPr/>
        </p:nvGrpSpPr>
        <p:grpSpPr>
          <a:xfrm>
            <a:off x="3189074" y="309636"/>
            <a:ext cx="1383899" cy="582436"/>
            <a:chOff x="1958550" y="3085300"/>
            <a:chExt cx="579425" cy="243850"/>
          </a:xfrm>
        </p:grpSpPr>
        <p:sp>
          <p:nvSpPr>
            <p:cNvPr id="196" name="Google Shape;196;p11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958550" y="3085300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164100" y="3296500"/>
              <a:ext cx="83075" cy="32650"/>
            </a:xfrm>
            <a:custGeom>
              <a:avLst/>
              <a:gdLst/>
              <a:ahLst/>
              <a:cxnLst/>
              <a:rect l="l" t="t" r="r" b="b"/>
              <a:pathLst>
                <a:path w="3323" h="1306" extrusionOk="0">
                  <a:moveTo>
                    <a:pt x="2153" y="1"/>
                  </a:moveTo>
                  <a:cubicBezTo>
                    <a:pt x="1958" y="1"/>
                    <a:pt x="1765" y="15"/>
                    <a:pt x="1574" y="42"/>
                  </a:cubicBezTo>
                  <a:cubicBezTo>
                    <a:pt x="1346" y="74"/>
                    <a:pt x="1120" y="122"/>
                    <a:pt x="896" y="190"/>
                  </a:cubicBezTo>
                  <a:cubicBezTo>
                    <a:pt x="672" y="261"/>
                    <a:pt x="450" y="342"/>
                    <a:pt x="235" y="475"/>
                  </a:cubicBezTo>
                  <a:cubicBezTo>
                    <a:pt x="158" y="523"/>
                    <a:pt x="97" y="597"/>
                    <a:pt x="66" y="687"/>
                  </a:cubicBezTo>
                  <a:cubicBezTo>
                    <a:pt x="0" y="893"/>
                    <a:pt x="114" y="1115"/>
                    <a:pt x="321" y="1181"/>
                  </a:cubicBezTo>
                  <a:cubicBezTo>
                    <a:pt x="562" y="1258"/>
                    <a:pt x="795" y="1283"/>
                    <a:pt x="1030" y="1300"/>
                  </a:cubicBezTo>
                  <a:cubicBezTo>
                    <a:pt x="1106" y="1303"/>
                    <a:pt x="1182" y="1305"/>
                    <a:pt x="1258" y="1305"/>
                  </a:cubicBezTo>
                  <a:cubicBezTo>
                    <a:pt x="1415" y="1305"/>
                    <a:pt x="1569" y="1297"/>
                    <a:pt x="1724" y="1281"/>
                  </a:cubicBezTo>
                  <a:cubicBezTo>
                    <a:pt x="1952" y="1258"/>
                    <a:pt x="2180" y="1217"/>
                    <a:pt x="2404" y="1155"/>
                  </a:cubicBezTo>
                  <a:cubicBezTo>
                    <a:pt x="2629" y="1092"/>
                    <a:pt x="2851" y="1014"/>
                    <a:pt x="3066" y="882"/>
                  </a:cubicBezTo>
                  <a:cubicBezTo>
                    <a:pt x="3151" y="831"/>
                    <a:pt x="3219" y="748"/>
                    <a:pt x="3251" y="646"/>
                  </a:cubicBezTo>
                  <a:cubicBezTo>
                    <a:pt x="3323" y="421"/>
                    <a:pt x="3198" y="180"/>
                    <a:pt x="2973" y="110"/>
                  </a:cubicBezTo>
                  <a:cubicBezTo>
                    <a:pt x="2732" y="33"/>
                    <a:pt x="2497" y="10"/>
                    <a:pt x="2265" y="2"/>
                  </a:cubicBezTo>
                  <a:cubicBezTo>
                    <a:pt x="2228" y="1"/>
                    <a:pt x="2190" y="1"/>
                    <a:pt x="2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1"/>
          <p:cNvGrpSpPr/>
          <p:nvPr/>
        </p:nvGrpSpPr>
        <p:grpSpPr>
          <a:xfrm>
            <a:off x="8107718" y="82708"/>
            <a:ext cx="941501" cy="764936"/>
            <a:chOff x="2763250" y="3099175"/>
            <a:chExt cx="568025" cy="461500"/>
          </a:xfrm>
        </p:grpSpPr>
        <p:sp>
          <p:nvSpPr>
            <p:cNvPr id="203" name="Google Shape;203;p11"/>
            <p:cNvSpPr/>
            <p:nvPr/>
          </p:nvSpPr>
          <p:spPr>
            <a:xfrm>
              <a:off x="2954500" y="3099175"/>
              <a:ext cx="92250" cy="83100"/>
            </a:xfrm>
            <a:custGeom>
              <a:avLst/>
              <a:gdLst/>
              <a:ahLst/>
              <a:cxnLst/>
              <a:rect l="l" t="t" r="r" b="b"/>
              <a:pathLst>
                <a:path w="3690" h="3324" extrusionOk="0">
                  <a:moveTo>
                    <a:pt x="428" y="1"/>
                  </a:moveTo>
                  <a:cubicBezTo>
                    <a:pt x="363" y="1"/>
                    <a:pt x="298" y="17"/>
                    <a:pt x="240" y="52"/>
                  </a:cubicBezTo>
                  <a:cubicBezTo>
                    <a:pt x="62" y="157"/>
                    <a:pt x="1" y="386"/>
                    <a:pt x="106" y="564"/>
                  </a:cubicBezTo>
                  <a:cubicBezTo>
                    <a:pt x="642" y="1432"/>
                    <a:pt x="1374" y="2140"/>
                    <a:pt x="2180" y="2753"/>
                  </a:cubicBezTo>
                  <a:cubicBezTo>
                    <a:pt x="2451" y="2952"/>
                    <a:pt x="2734" y="3139"/>
                    <a:pt x="3051" y="3285"/>
                  </a:cubicBezTo>
                  <a:cubicBezTo>
                    <a:pt x="3105" y="3310"/>
                    <a:pt x="3165" y="3323"/>
                    <a:pt x="3225" y="3323"/>
                  </a:cubicBezTo>
                  <a:cubicBezTo>
                    <a:pt x="3295" y="3323"/>
                    <a:pt x="3366" y="3306"/>
                    <a:pt x="3430" y="3268"/>
                  </a:cubicBezTo>
                  <a:cubicBezTo>
                    <a:pt x="3625" y="3155"/>
                    <a:pt x="3690" y="2904"/>
                    <a:pt x="3576" y="2710"/>
                  </a:cubicBezTo>
                  <a:cubicBezTo>
                    <a:pt x="2838" y="1571"/>
                    <a:pt x="1787" y="660"/>
                    <a:pt x="587" y="35"/>
                  </a:cubicBezTo>
                  <a:cubicBezTo>
                    <a:pt x="537" y="13"/>
                    <a:pt x="483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994475" y="3240700"/>
              <a:ext cx="51325" cy="42900"/>
            </a:xfrm>
            <a:custGeom>
              <a:avLst/>
              <a:gdLst/>
              <a:ahLst/>
              <a:cxnLst/>
              <a:rect l="l" t="t" r="r" b="b"/>
              <a:pathLst>
                <a:path w="2053" h="1716" extrusionOk="0">
                  <a:moveTo>
                    <a:pt x="476" y="1"/>
                  </a:moveTo>
                  <a:cubicBezTo>
                    <a:pt x="221" y="1"/>
                    <a:pt x="1" y="243"/>
                    <a:pt x="54" y="506"/>
                  </a:cubicBezTo>
                  <a:cubicBezTo>
                    <a:pt x="207" y="1171"/>
                    <a:pt x="821" y="1710"/>
                    <a:pt x="1512" y="1716"/>
                  </a:cubicBezTo>
                  <a:cubicBezTo>
                    <a:pt x="1828" y="1710"/>
                    <a:pt x="2052" y="1365"/>
                    <a:pt x="1926" y="1073"/>
                  </a:cubicBezTo>
                  <a:cubicBezTo>
                    <a:pt x="1861" y="906"/>
                    <a:pt x="1766" y="772"/>
                    <a:pt x="1670" y="660"/>
                  </a:cubicBezTo>
                  <a:cubicBezTo>
                    <a:pt x="1370" y="332"/>
                    <a:pt x="1016" y="103"/>
                    <a:pt x="569" y="12"/>
                  </a:cubicBezTo>
                  <a:cubicBezTo>
                    <a:pt x="538" y="4"/>
                    <a:pt x="506" y="1"/>
                    <a:pt x="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095200" y="3223075"/>
              <a:ext cx="82225" cy="54400"/>
            </a:xfrm>
            <a:custGeom>
              <a:avLst/>
              <a:gdLst/>
              <a:ahLst/>
              <a:cxnLst/>
              <a:rect l="l" t="t" r="r" b="b"/>
              <a:pathLst>
                <a:path w="3289" h="2176" extrusionOk="0">
                  <a:moveTo>
                    <a:pt x="481" y="0"/>
                  </a:moveTo>
                  <a:cubicBezTo>
                    <a:pt x="223" y="0"/>
                    <a:pt x="0" y="290"/>
                    <a:pt x="128" y="548"/>
                  </a:cubicBezTo>
                  <a:cubicBezTo>
                    <a:pt x="243" y="803"/>
                    <a:pt x="412" y="1016"/>
                    <a:pt x="596" y="1211"/>
                  </a:cubicBezTo>
                  <a:cubicBezTo>
                    <a:pt x="1152" y="1766"/>
                    <a:pt x="1899" y="2175"/>
                    <a:pt x="2701" y="2175"/>
                  </a:cubicBezTo>
                  <a:cubicBezTo>
                    <a:pt x="2717" y="2175"/>
                    <a:pt x="2734" y="2175"/>
                    <a:pt x="2750" y="2175"/>
                  </a:cubicBezTo>
                  <a:cubicBezTo>
                    <a:pt x="3106" y="2169"/>
                    <a:pt x="3289" y="1690"/>
                    <a:pt x="3018" y="1451"/>
                  </a:cubicBezTo>
                  <a:cubicBezTo>
                    <a:pt x="2832" y="1273"/>
                    <a:pt x="2635" y="1132"/>
                    <a:pt x="2443" y="1002"/>
                  </a:cubicBezTo>
                  <a:cubicBezTo>
                    <a:pt x="1853" y="623"/>
                    <a:pt x="1281" y="279"/>
                    <a:pt x="616" y="28"/>
                  </a:cubicBezTo>
                  <a:cubicBezTo>
                    <a:pt x="571" y="9"/>
                    <a:pt x="52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3154350" y="3354600"/>
              <a:ext cx="87275" cy="49425"/>
            </a:xfrm>
            <a:custGeom>
              <a:avLst/>
              <a:gdLst/>
              <a:ahLst/>
              <a:cxnLst/>
              <a:rect l="l" t="t" r="r" b="b"/>
              <a:pathLst>
                <a:path w="3491" h="1977" extrusionOk="0">
                  <a:moveTo>
                    <a:pt x="962" y="1"/>
                  </a:moveTo>
                  <a:cubicBezTo>
                    <a:pt x="892" y="1"/>
                    <a:pt x="820" y="19"/>
                    <a:pt x="756" y="57"/>
                  </a:cubicBezTo>
                  <a:cubicBezTo>
                    <a:pt x="1" y="620"/>
                    <a:pt x="1810" y="1721"/>
                    <a:pt x="2302" y="1844"/>
                  </a:cubicBezTo>
                  <a:cubicBezTo>
                    <a:pt x="2491" y="1893"/>
                    <a:pt x="2722" y="1976"/>
                    <a:pt x="2939" y="1976"/>
                  </a:cubicBezTo>
                  <a:cubicBezTo>
                    <a:pt x="3062" y="1976"/>
                    <a:pt x="3180" y="1950"/>
                    <a:pt x="3285" y="1874"/>
                  </a:cubicBezTo>
                  <a:cubicBezTo>
                    <a:pt x="3467" y="1723"/>
                    <a:pt x="3490" y="1454"/>
                    <a:pt x="3339" y="1272"/>
                  </a:cubicBezTo>
                  <a:cubicBezTo>
                    <a:pt x="3184" y="1084"/>
                    <a:pt x="3007" y="940"/>
                    <a:pt x="2829" y="807"/>
                  </a:cubicBezTo>
                  <a:cubicBezTo>
                    <a:pt x="2279" y="424"/>
                    <a:pt x="1693" y="125"/>
                    <a:pt x="1021" y="5"/>
                  </a:cubicBezTo>
                  <a:cubicBezTo>
                    <a:pt x="1002" y="2"/>
                    <a:pt x="982" y="1"/>
                    <a:pt x="9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763250" y="3164300"/>
              <a:ext cx="73225" cy="51400"/>
            </a:xfrm>
            <a:custGeom>
              <a:avLst/>
              <a:gdLst/>
              <a:ahLst/>
              <a:cxnLst/>
              <a:rect l="l" t="t" r="r" b="b"/>
              <a:pathLst>
                <a:path w="2929" h="2056" extrusionOk="0">
                  <a:moveTo>
                    <a:pt x="949" y="1"/>
                  </a:moveTo>
                  <a:cubicBezTo>
                    <a:pt x="906" y="1"/>
                    <a:pt x="863" y="7"/>
                    <a:pt x="821" y="20"/>
                  </a:cubicBezTo>
                  <a:cubicBezTo>
                    <a:pt x="1" y="387"/>
                    <a:pt x="1195" y="1573"/>
                    <a:pt x="1629" y="1819"/>
                  </a:cubicBezTo>
                  <a:cubicBezTo>
                    <a:pt x="1807" y="1917"/>
                    <a:pt x="2033" y="2056"/>
                    <a:pt x="2261" y="2056"/>
                  </a:cubicBezTo>
                  <a:cubicBezTo>
                    <a:pt x="2308" y="2056"/>
                    <a:pt x="2355" y="2050"/>
                    <a:pt x="2402" y="2036"/>
                  </a:cubicBezTo>
                  <a:cubicBezTo>
                    <a:pt x="2928" y="1842"/>
                    <a:pt x="2657" y="1259"/>
                    <a:pt x="2411" y="958"/>
                  </a:cubicBezTo>
                  <a:cubicBezTo>
                    <a:pt x="2055" y="510"/>
                    <a:pt x="1600" y="154"/>
                    <a:pt x="1034" y="10"/>
                  </a:cubicBezTo>
                  <a:cubicBezTo>
                    <a:pt x="1007" y="4"/>
                    <a:pt x="978" y="1"/>
                    <a:pt x="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9350" y="3373550"/>
              <a:ext cx="89275" cy="61250"/>
            </a:xfrm>
            <a:custGeom>
              <a:avLst/>
              <a:gdLst/>
              <a:ahLst/>
              <a:cxnLst/>
              <a:rect l="l" t="t" r="r" b="b"/>
              <a:pathLst>
                <a:path w="3571" h="2450" extrusionOk="0">
                  <a:moveTo>
                    <a:pt x="994" y="1"/>
                  </a:moveTo>
                  <a:cubicBezTo>
                    <a:pt x="941" y="1"/>
                    <a:pt x="887" y="12"/>
                    <a:pt x="835" y="36"/>
                  </a:cubicBezTo>
                  <a:cubicBezTo>
                    <a:pt x="0" y="488"/>
                    <a:pt x="1805" y="1972"/>
                    <a:pt x="2271" y="2171"/>
                  </a:cubicBezTo>
                  <a:cubicBezTo>
                    <a:pt x="2503" y="2271"/>
                    <a:pt x="2789" y="2449"/>
                    <a:pt x="3062" y="2449"/>
                  </a:cubicBezTo>
                  <a:cubicBezTo>
                    <a:pt x="3151" y="2449"/>
                    <a:pt x="3238" y="2431"/>
                    <a:pt x="3321" y="2385"/>
                  </a:cubicBezTo>
                  <a:cubicBezTo>
                    <a:pt x="3517" y="2257"/>
                    <a:pt x="3571" y="1995"/>
                    <a:pt x="3443" y="1802"/>
                  </a:cubicBezTo>
                  <a:cubicBezTo>
                    <a:pt x="3298" y="1580"/>
                    <a:pt x="3128" y="1399"/>
                    <a:pt x="2953" y="1227"/>
                  </a:cubicBezTo>
                  <a:cubicBezTo>
                    <a:pt x="2412" y="727"/>
                    <a:pt x="1827" y="296"/>
                    <a:pt x="1129" y="26"/>
                  </a:cubicBezTo>
                  <a:cubicBezTo>
                    <a:pt x="1086" y="9"/>
                    <a:pt x="1040" y="1"/>
                    <a:pt x="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3240125" y="3507025"/>
              <a:ext cx="91150" cy="53650"/>
            </a:xfrm>
            <a:custGeom>
              <a:avLst/>
              <a:gdLst/>
              <a:ahLst/>
              <a:cxnLst/>
              <a:rect l="l" t="t" r="r" b="b"/>
              <a:pathLst>
                <a:path w="3646" h="2146" extrusionOk="0">
                  <a:moveTo>
                    <a:pt x="847" y="1"/>
                  </a:moveTo>
                  <a:cubicBezTo>
                    <a:pt x="778" y="1"/>
                    <a:pt x="708" y="18"/>
                    <a:pt x="646" y="56"/>
                  </a:cubicBezTo>
                  <a:cubicBezTo>
                    <a:pt x="0" y="526"/>
                    <a:pt x="1294" y="1415"/>
                    <a:pt x="1677" y="1655"/>
                  </a:cubicBezTo>
                  <a:cubicBezTo>
                    <a:pt x="2135" y="1923"/>
                    <a:pt x="2628" y="2122"/>
                    <a:pt x="3170" y="2145"/>
                  </a:cubicBezTo>
                  <a:cubicBezTo>
                    <a:pt x="3174" y="2145"/>
                    <a:pt x="3178" y="2145"/>
                    <a:pt x="3182" y="2145"/>
                  </a:cubicBezTo>
                  <a:cubicBezTo>
                    <a:pt x="3284" y="2145"/>
                    <a:pt x="3387" y="2108"/>
                    <a:pt x="3468" y="2032"/>
                  </a:cubicBezTo>
                  <a:cubicBezTo>
                    <a:pt x="3640" y="1872"/>
                    <a:pt x="3645" y="1601"/>
                    <a:pt x="3482" y="1431"/>
                  </a:cubicBezTo>
                  <a:cubicBezTo>
                    <a:pt x="2766" y="742"/>
                    <a:pt x="1893" y="280"/>
                    <a:pt x="938" y="11"/>
                  </a:cubicBezTo>
                  <a:cubicBezTo>
                    <a:pt x="908" y="4"/>
                    <a:pt x="878" y="1"/>
                    <a:pt x="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1"/>
          <p:cNvGrpSpPr/>
          <p:nvPr/>
        </p:nvGrpSpPr>
        <p:grpSpPr>
          <a:xfrm>
            <a:off x="32263" y="4230780"/>
            <a:ext cx="712780" cy="582450"/>
            <a:chOff x="2580775" y="1984675"/>
            <a:chExt cx="587375" cy="479975"/>
          </a:xfrm>
        </p:grpSpPr>
        <p:sp>
          <p:nvSpPr>
            <p:cNvPr id="211" name="Google Shape;211;p11"/>
            <p:cNvSpPr/>
            <p:nvPr/>
          </p:nvSpPr>
          <p:spPr>
            <a:xfrm>
              <a:off x="2653200" y="2188150"/>
              <a:ext cx="90275" cy="79725"/>
            </a:xfrm>
            <a:custGeom>
              <a:avLst/>
              <a:gdLst/>
              <a:ahLst/>
              <a:cxnLst/>
              <a:rect l="l" t="t" r="r" b="b"/>
              <a:pathLst>
                <a:path w="3611" h="3189" extrusionOk="0">
                  <a:moveTo>
                    <a:pt x="631" y="0"/>
                  </a:moveTo>
                  <a:cubicBezTo>
                    <a:pt x="561" y="0"/>
                    <a:pt x="490" y="13"/>
                    <a:pt x="422" y="40"/>
                  </a:cubicBezTo>
                  <a:cubicBezTo>
                    <a:pt x="136" y="156"/>
                    <a:pt x="0" y="481"/>
                    <a:pt x="117" y="767"/>
                  </a:cubicBezTo>
                  <a:cubicBezTo>
                    <a:pt x="241" y="1074"/>
                    <a:pt x="413" y="1331"/>
                    <a:pt x="596" y="1572"/>
                  </a:cubicBezTo>
                  <a:cubicBezTo>
                    <a:pt x="782" y="1809"/>
                    <a:pt x="986" y="2028"/>
                    <a:pt x="1205" y="2230"/>
                  </a:cubicBezTo>
                  <a:cubicBezTo>
                    <a:pt x="1424" y="2433"/>
                    <a:pt x="1657" y="2616"/>
                    <a:pt x="1913" y="2777"/>
                  </a:cubicBezTo>
                  <a:cubicBezTo>
                    <a:pt x="2169" y="2936"/>
                    <a:pt x="2439" y="3079"/>
                    <a:pt x="2760" y="3167"/>
                  </a:cubicBezTo>
                  <a:cubicBezTo>
                    <a:pt x="2812" y="3181"/>
                    <a:pt x="2866" y="3188"/>
                    <a:pt x="2920" y="3188"/>
                  </a:cubicBezTo>
                  <a:cubicBezTo>
                    <a:pt x="2998" y="3188"/>
                    <a:pt x="3076" y="3173"/>
                    <a:pt x="3152" y="3142"/>
                  </a:cubicBezTo>
                  <a:cubicBezTo>
                    <a:pt x="3462" y="3014"/>
                    <a:pt x="3610" y="2660"/>
                    <a:pt x="3483" y="2349"/>
                  </a:cubicBezTo>
                  <a:cubicBezTo>
                    <a:pt x="3356" y="2043"/>
                    <a:pt x="3183" y="1791"/>
                    <a:pt x="2992" y="1557"/>
                  </a:cubicBezTo>
                  <a:cubicBezTo>
                    <a:pt x="2801" y="1324"/>
                    <a:pt x="2590" y="1112"/>
                    <a:pt x="2363" y="920"/>
                  </a:cubicBezTo>
                  <a:cubicBezTo>
                    <a:pt x="2137" y="728"/>
                    <a:pt x="1894" y="553"/>
                    <a:pt x="1635" y="398"/>
                  </a:cubicBezTo>
                  <a:cubicBezTo>
                    <a:pt x="1374" y="245"/>
                    <a:pt x="1098" y="106"/>
                    <a:pt x="778" y="20"/>
                  </a:cubicBezTo>
                  <a:cubicBezTo>
                    <a:pt x="731" y="7"/>
                    <a:pt x="681" y="0"/>
                    <a:pt x="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2611525" y="2346125"/>
              <a:ext cx="102950" cy="82275"/>
            </a:xfrm>
            <a:custGeom>
              <a:avLst/>
              <a:gdLst/>
              <a:ahLst/>
              <a:cxnLst/>
              <a:rect l="l" t="t" r="r" b="b"/>
              <a:pathLst>
                <a:path w="4118" h="3291" extrusionOk="0">
                  <a:moveTo>
                    <a:pt x="624" y="0"/>
                  </a:moveTo>
                  <a:cubicBezTo>
                    <a:pt x="535" y="0"/>
                    <a:pt x="445" y="21"/>
                    <a:pt x="363" y="66"/>
                  </a:cubicBezTo>
                  <a:cubicBezTo>
                    <a:pt x="98" y="210"/>
                    <a:pt x="1" y="542"/>
                    <a:pt x="145" y="808"/>
                  </a:cubicBezTo>
                  <a:cubicBezTo>
                    <a:pt x="319" y="1128"/>
                    <a:pt x="538" y="1390"/>
                    <a:pt x="767" y="1642"/>
                  </a:cubicBezTo>
                  <a:cubicBezTo>
                    <a:pt x="998" y="1888"/>
                    <a:pt x="1245" y="2113"/>
                    <a:pt x="1507" y="2321"/>
                  </a:cubicBezTo>
                  <a:cubicBezTo>
                    <a:pt x="1768" y="2528"/>
                    <a:pt x="2043" y="2717"/>
                    <a:pt x="2338" y="2880"/>
                  </a:cubicBezTo>
                  <a:cubicBezTo>
                    <a:pt x="2633" y="3042"/>
                    <a:pt x="2942" y="3186"/>
                    <a:pt x="3296" y="3273"/>
                  </a:cubicBezTo>
                  <a:cubicBezTo>
                    <a:pt x="3342" y="3285"/>
                    <a:pt x="3390" y="3290"/>
                    <a:pt x="3438" y="3290"/>
                  </a:cubicBezTo>
                  <a:cubicBezTo>
                    <a:pt x="3536" y="3290"/>
                    <a:pt x="3635" y="3267"/>
                    <a:pt x="3725" y="3216"/>
                  </a:cubicBezTo>
                  <a:cubicBezTo>
                    <a:pt x="4013" y="3058"/>
                    <a:pt x="4117" y="2696"/>
                    <a:pt x="3959" y="2408"/>
                  </a:cubicBezTo>
                  <a:cubicBezTo>
                    <a:pt x="3783" y="2089"/>
                    <a:pt x="3562" y="1829"/>
                    <a:pt x="3328" y="1586"/>
                  </a:cubicBezTo>
                  <a:cubicBezTo>
                    <a:pt x="3092" y="1345"/>
                    <a:pt x="2839" y="1129"/>
                    <a:pt x="2569" y="932"/>
                  </a:cubicBezTo>
                  <a:cubicBezTo>
                    <a:pt x="2302" y="736"/>
                    <a:pt x="2020" y="555"/>
                    <a:pt x="1721" y="396"/>
                  </a:cubicBezTo>
                  <a:cubicBezTo>
                    <a:pt x="1418" y="243"/>
                    <a:pt x="1107" y="99"/>
                    <a:pt x="753" y="15"/>
                  </a:cubicBezTo>
                  <a:cubicBezTo>
                    <a:pt x="711" y="5"/>
                    <a:pt x="667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854275" y="2346450"/>
              <a:ext cx="102750" cy="87500"/>
            </a:xfrm>
            <a:custGeom>
              <a:avLst/>
              <a:gdLst/>
              <a:ahLst/>
              <a:cxnLst/>
              <a:rect l="l" t="t" r="r" b="b"/>
              <a:pathLst>
                <a:path w="4110" h="3500" extrusionOk="0">
                  <a:moveTo>
                    <a:pt x="612" y="1"/>
                  </a:moveTo>
                  <a:cubicBezTo>
                    <a:pt x="550" y="1"/>
                    <a:pt x="488" y="11"/>
                    <a:pt x="427" y="33"/>
                  </a:cubicBezTo>
                  <a:cubicBezTo>
                    <a:pt x="146" y="135"/>
                    <a:pt x="1" y="444"/>
                    <a:pt x="100" y="725"/>
                  </a:cubicBezTo>
                  <a:cubicBezTo>
                    <a:pt x="231" y="1088"/>
                    <a:pt x="430" y="1400"/>
                    <a:pt x="649" y="1694"/>
                  </a:cubicBezTo>
                  <a:cubicBezTo>
                    <a:pt x="871" y="1985"/>
                    <a:pt x="1123" y="2249"/>
                    <a:pt x="1399" y="2487"/>
                  </a:cubicBezTo>
                  <a:cubicBezTo>
                    <a:pt x="1674" y="2726"/>
                    <a:pt x="1974" y="2936"/>
                    <a:pt x="2295" y="3109"/>
                  </a:cubicBezTo>
                  <a:cubicBezTo>
                    <a:pt x="2616" y="3283"/>
                    <a:pt x="2958" y="3425"/>
                    <a:pt x="3338" y="3492"/>
                  </a:cubicBezTo>
                  <a:cubicBezTo>
                    <a:pt x="3371" y="3497"/>
                    <a:pt x="3404" y="3500"/>
                    <a:pt x="3437" y="3500"/>
                  </a:cubicBezTo>
                  <a:cubicBezTo>
                    <a:pt x="3551" y="3500"/>
                    <a:pt x="3667" y="3467"/>
                    <a:pt x="3769" y="3398"/>
                  </a:cubicBezTo>
                  <a:cubicBezTo>
                    <a:pt x="4039" y="3216"/>
                    <a:pt x="4109" y="2850"/>
                    <a:pt x="3927" y="2581"/>
                  </a:cubicBezTo>
                  <a:lnTo>
                    <a:pt x="3918" y="2567"/>
                  </a:lnTo>
                  <a:cubicBezTo>
                    <a:pt x="3715" y="2267"/>
                    <a:pt x="3487" y="2024"/>
                    <a:pt x="3252" y="1792"/>
                  </a:cubicBezTo>
                  <a:cubicBezTo>
                    <a:pt x="3018" y="1560"/>
                    <a:pt x="2774" y="1347"/>
                    <a:pt x="2521" y="1144"/>
                  </a:cubicBezTo>
                  <a:cubicBezTo>
                    <a:pt x="2268" y="940"/>
                    <a:pt x="2009" y="746"/>
                    <a:pt x="1734" y="560"/>
                  </a:cubicBezTo>
                  <a:cubicBezTo>
                    <a:pt x="1455" y="378"/>
                    <a:pt x="1173" y="198"/>
                    <a:pt x="839" y="51"/>
                  </a:cubicBezTo>
                  <a:lnTo>
                    <a:pt x="826" y="46"/>
                  </a:lnTo>
                  <a:cubicBezTo>
                    <a:pt x="759" y="16"/>
                    <a:pt x="686" y="1"/>
                    <a:pt x="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2889925" y="2165900"/>
              <a:ext cx="100325" cy="94250"/>
            </a:xfrm>
            <a:custGeom>
              <a:avLst/>
              <a:gdLst/>
              <a:ahLst/>
              <a:cxnLst/>
              <a:rect l="l" t="t" r="r" b="b"/>
              <a:pathLst>
                <a:path w="4013" h="3770" extrusionOk="0">
                  <a:moveTo>
                    <a:pt x="617" y="0"/>
                  </a:moveTo>
                  <a:cubicBezTo>
                    <a:pt x="545" y="0"/>
                    <a:pt x="473" y="14"/>
                    <a:pt x="403" y="43"/>
                  </a:cubicBezTo>
                  <a:cubicBezTo>
                    <a:pt x="129" y="161"/>
                    <a:pt x="0" y="479"/>
                    <a:pt x="118" y="754"/>
                  </a:cubicBezTo>
                  <a:cubicBezTo>
                    <a:pt x="268" y="1106"/>
                    <a:pt x="468" y="1406"/>
                    <a:pt x="678" y="1695"/>
                  </a:cubicBezTo>
                  <a:cubicBezTo>
                    <a:pt x="895" y="1979"/>
                    <a:pt x="1127" y="2244"/>
                    <a:pt x="1377" y="2494"/>
                  </a:cubicBezTo>
                  <a:cubicBezTo>
                    <a:pt x="1625" y="2744"/>
                    <a:pt x="1892" y="2976"/>
                    <a:pt x="2178" y="3186"/>
                  </a:cubicBezTo>
                  <a:cubicBezTo>
                    <a:pt x="2466" y="3395"/>
                    <a:pt x="2770" y="3587"/>
                    <a:pt x="3125" y="3728"/>
                  </a:cubicBezTo>
                  <a:cubicBezTo>
                    <a:pt x="3193" y="3755"/>
                    <a:pt x="3267" y="3770"/>
                    <a:pt x="3343" y="3770"/>
                  </a:cubicBezTo>
                  <a:cubicBezTo>
                    <a:pt x="3421" y="3770"/>
                    <a:pt x="3501" y="3754"/>
                    <a:pt x="3577" y="3721"/>
                  </a:cubicBezTo>
                  <a:cubicBezTo>
                    <a:pt x="3874" y="3592"/>
                    <a:pt x="4013" y="3244"/>
                    <a:pt x="3883" y="2945"/>
                  </a:cubicBezTo>
                  <a:cubicBezTo>
                    <a:pt x="3730" y="2594"/>
                    <a:pt x="3528" y="2297"/>
                    <a:pt x="3310" y="2016"/>
                  </a:cubicBezTo>
                  <a:cubicBezTo>
                    <a:pt x="3090" y="1735"/>
                    <a:pt x="2850" y="1477"/>
                    <a:pt x="2592" y="1237"/>
                  </a:cubicBezTo>
                  <a:cubicBezTo>
                    <a:pt x="2335" y="996"/>
                    <a:pt x="2062" y="771"/>
                    <a:pt x="1770" y="567"/>
                  </a:cubicBezTo>
                  <a:cubicBezTo>
                    <a:pt x="1474" y="367"/>
                    <a:pt x="1169" y="176"/>
                    <a:pt x="813" y="37"/>
                  </a:cubicBezTo>
                  <a:cubicBezTo>
                    <a:pt x="751" y="13"/>
                    <a:pt x="684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2580775" y="1984675"/>
              <a:ext cx="85025" cy="94225"/>
            </a:xfrm>
            <a:custGeom>
              <a:avLst/>
              <a:gdLst/>
              <a:ahLst/>
              <a:cxnLst/>
              <a:rect l="l" t="t" r="r" b="b"/>
              <a:pathLst>
                <a:path w="3401" h="3769" extrusionOk="0">
                  <a:moveTo>
                    <a:pt x="607" y="1"/>
                  </a:moveTo>
                  <a:cubicBezTo>
                    <a:pt x="562" y="1"/>
                    <a:pt x="517" y="6"/>
                    <a:pt x="471" y="17"/>
                  </a:cubicBezTo>
                  <a:cubicBezTo>
                    <a:pt x="178" y="92"/>
                    <a:pt x="0" y="392"/>
                    <a:pt x="75" y="686"/>
                  </a:cubicBezTo>
                  <a:cubicBezTo>
                    <a:pt x="163" y="1029"/>
                    <a:pt x="306" y="1326"/>
                    <a:pt x="462" y="1614"/>
                  </a:cubicBezTo>
                  <a:cubicBezTo>
                    <a:pt x="622" y="1898"/>
                    <a:pt x="802" y="2166"/>
                    <a:pt x="1000" y="2418"/>
                  </a:cubicBezTo>
                  <a:cubicBezTo>
                    <a:pt x="1199" y="2672"/>
                    <a:pt x="1415" y="2910"/>
                    <a:pt x="1655" y="3129"/>
                  </a:cubicBezTo>
                  <a:cubicBezTo>
                    <a:pt x="1896" y="3347"/>
                    <a:pt x="2155" y="3551"/>
                    <a:pt x="2471" y="3707"/>
                  </a:cubicBezTo>
                  <a:cubicBezTo>
                    <a:pt x="2553" y="3747"/>
                    <a:pt x="2644" y="3769"/>
                    <a:pt x="2738" y="3769"/>
                  </a:cubicBezTo>
                  <a:cubicBezTo>
                    <a:pt x="2788" y="3769"/>
                    <a:pt x="2838" y="3763"/>
                    <a:pt x="2889" y="3750"/>
                  </a:cubicBezTo>
                  <a:cubicBezTo>
                    <a:pt x="3209" y="3666"/>
                    <a:pt x="3401" y="3339"/>
                    <a:pt x="3317" y="3018"/>
                  </a:cubicBezTo>
                  <a:cubicBezTo>
                    <a:pt x="3228" y="2678"/>
                    <a:pt x="3082" y="2383"/>
                    <a:pt x="2919" y="2101"/>
                  </a:cubicBezTo>
                  <a:cubicBezTo>
                    <a:pt x="2754" y="1822"/>
                    <a:pt x="2565" y="1560"/>
                    <a:pt x="2358" y="1315"/>
                  </a:cubicBezTo>
                  <a:cubicBezTo>
                    <a:pt x="2150" y="1071"/>
                    <a:pt x="1925" y="838"/>
                    <a:pt x="1681" y="624"/>
                  </a:cubicBezTo>
                  <a:cubicBezTo>
                    <a:pt x="1430" y="414"/>
                    <a:pt x="1169" y="212"/>
                    <a:pt x="852" y="57"/>
                  </a:cubicBezTo>
                  <a:cubicBezTo>
                    <a:pt x="777" y="21"/>
                    <a:pt x="693" y="1"/>
                    <a:pt x="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3083950" y="2383900"/>
              <a:ext cx="84200" cy="80750"/>
            </a:xfrm>
            <a:custGeom>
              <a:avLst/>
              <a:gdLst/>
              <a:ahLst/>
              <a:cxnLst/>
              <a:rect l="l" t="t" r="r" b="b"/>
              <a:pathLst>
                <a:path w="3368" h="3230" extrusionOk="0">
                  <a:moveTo>
                    <a:pt x="631" y="1"/>
                  </a:moveTo>
                  <a:cubicBezTo>
                    <a:pt x="574" y="1"/>
                    <a:pt x="516" y="10"/>
                    <a:pt x="459" y="29"/>
                  </a:cubicBezTo>
                  <a:cubicBezTo>
                    <a:pt x="164" y="122"/>
                    <a:pt x="1" y="440"/>
                    <a:pt x="96" y="735"/>
                  </a:cubicBezTo>
                  <a:cubicBezTo>
                    <a:pt x="194" y="1040"/>
                    <a:pt x="341" y="1298"/>
                    <a:pt x="502" y="1544"/>
                  </a:cubicBezTo>
                  <a:cubicBezTo>
                    <a:pt x="665" y="1786"/>
                    <a:pt x="847" y="2008"/>
                    <a:pt x="1045" y="2215"/>
                  </a:cubicBezTo>
                  <a:cubicBezTo>
                    <a:pt x="1243" y="2423"/>
                    <a:pt x="1457" y="2613"/>
                    <a:pt x="1694" y="2782"/>
                  </a:cubicBezTo>
                  <a:cubicBezTo>
                    <a:pt x="1932" y="2949"/>
                    <a:pt x="2186" y="3100"/>
                    <a:pt x="2491" y="3200"/>
                  </a:cubicBezTo>
                  <a:cubicBezTo>
                    <a:pt x="2551" y="3219"/>
                    <a:pt x="2615" y="3230"/>
                    <a:pt x="2680" y="3230"/>
                  </a:cubicBezTo>
                  <a:cubicBezTo>
                    <a:pt x="2743" y="3230"/>
                    <a:pt x="2807" y="3220"/>
                    <a:pt x="2869" y="3200"/>
                  </a:cubicBezTo>
                  <a:cubicBezTo>
                    <a:pt x="3190" y="3095"/>
                    <a:pt x="3367" y="2750"/>
                    <a:pt x="3262" y="2428"/>
                  </a:cubicBezTo>
                  <a:cubicBezTo>
                    <a:pt x="3164" y="2123"/>
                    <a:pt x="3014" y="1868"/>
                    <a:pt x="2845" y="1631"/>
                  </a:cubicBezTo>
                  <a:cubicBezTo>
                    <a:pt x="2677" y="1393"/>
                    <a:pt x="2489" y="1177"/>
                    <a:pt x="2281" y="979"/>
                  </a:cubicBezTo>
                  <a:cubicBezTo>
                    <a:pt x="2074" y="780"/>
                    <a:pt x="1851" y="598"/>
                    <a:pt x="1610" y="435"/>
                  </a:cubicBezTo>
                  <a:cubicBezTo>
                    <a:pt x="1365" y="274"/>
                    <a:pt x="1108" y="127"/>
                    <a:pt x="802" y="28"/>
                  </a:cubicBezTo>
                  <a:cubicBezTo>
                    <a:pt x="747" y="10"/>
                    <a:pt x="689" y="1"/>
                    <a:pt x="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1"/>
          <p:cNvSpPr/>
          <p:nvPr/>
        </p:nvSpPr>
        <p:spPr>
          <a:xfrm>
            <a:off x="429250" y="-266425"/>
            <a:ext cx="4632850" cy="454075"/>
          </a:xfrm>
          <a:custGeom>
            <a:avLst/>
            <a:gdLst/>
            <a:ahLst/>
            <a:cxnLst/>
            <a:rect l="l" t="t" r="r" b="b"/>
            <a:pathLst>
              <a:path w="185314" h="18163" extrusionOk="0">
                <a:moveTo>
                  <a:pt x="0" y="0"/>
                </a:moveTo>
                <a:cubicBezTo>
                  <a:pt x="20480" y="24576"/>
                  <a:pt x="62833" y="17847"/>
                  <a:pt x="94729" y="15393"/>
                </a:cubicBezTo>
                <a:cubicBezTo>
                  <a:pt x="111750" y="14084"/>
                  <a:pt x="128871" y="15393"/>
                  <a:pt x="145942" y="15393"/>
                </a:cubicBezTo>
                <a:cubicBezTo>
                  <a:pt x="152850" y="15393"/>
                  <a:pt x="160110" y="17282"/>
                  <a:pt x="166664" y="15097"/>
                </a:cubicBezTo>
                <a:cubicBezTo>
                  <a:pt x="174022" y="12644"/>
                  <a:pt x="179830" y="6668"/>
                  <a:pt x="185314" y="1184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Google Shape;218;p11"/>
          <p:cNvSpPr/>
          <p:nvPr/>
        </p:nvSpPr>
        <p:spPr>
          <a:xfrm>
            <a:off x="7992227" y="-236825"/>
            <a:ext cx="1310475" cy="2027800"/>
          </a:xfrm>
          <a:custGeom>
            <a:avLst/>
            <a:gdLst/>
            <a:ahLst/>
            <a:cxnLst/>
            <a:rect l="l" t="t" r="r" b="b"/>
            <a:pathLst>
              <a:path w="52419" h="81112" extrusionOk="0">
                <a:moveTo>
                  <a:pt x="7423" y="0"/>
                </a:moveTo>
                <a:cubicBezTo>
                  <a:pt x="5153" y="4539"/>
                  <a:pt x="1522" y="8624"/>
                  <a:pt x="614" y="13617"/>
                </a:cubicBezTo>
                <a:cubicBezTo>
                  <a:pt x="-1730" y="26512"/>
                  <a:pt x="3184" y="42287"/>
                  <a:pt x="13047" y="50917"/>
                </a:cubicBezTo>
                <a:cubicBezTo>
                  <a:pt x="25494" y="61808"/>
                  <a:pt x="52419" y="64573"/>
                  <a:pt x="52419" y="81112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Google Shape;219;p11"/>
          <p:cNvSpPr/>
          <p:nvPr/>
        </p:nvSpPr>
        <p:spPr>
          <a:xfrm>
            <a:off x="-325262" y="3932163"/>
            <a:ext cx="3589350" cy="1476875"/>
          </a:xfrm>
          <a:custGeom>
            <a:avLst/>
            <a:gdLst/>
            <a:ahLst/>
            <a:cxnLst/>
            <a:rect l="l" t="t" r="r" b="b"/>
            <a:pathLst>
              <a:path w="143574" h="59075" extrusionOk="0">
                <a:moveTo>
                  <a:pt x="143574" y="56837"/>
                </a:moveTo>
                <a:cubicBezTo>
                  <a:pt x="118915" y="62527"/>
                  <a:pt x="90736" y="56811"/>
                  <a:pt x="68679" y="44404"/>
                </a:cubicBezTo>
                <a:cubicBezTo>
                  <a:pt x="56819" y="37733"/>
                  <a:pt x="50501" y="24058"/>
                  <a:pt x="40260" y="15097"/>
                </a:cubicBezTo>
                <a:cubicBezTo>
                  <a:pt x="32057" y="7919"/>
                  <a:pt x="21160" y="4418"/>
                  <a:pt x="10953" y="592"/>
                </a:cubicBezTo>
                <a:cubicBezTo>
                  <a:pt x="7529" y="-691"/>
                  <a:pt x="3469" y="1156"/>
                  <a:pt x="0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Google Shape;220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501348"/>
            <a:ext cx="7717500" cy="1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9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1" name="Google Shape;221;p11"/>
          <p:cNvSpPr txBox="1">
            <a:spLocks noGrp="1"/>
          </p:cNvSpPr>
          <p:nvPr>
            <p:ph type="subTitle" idx="1"/>
          </p:nvPr>
        </p:nvSpPr>
        <p:spPr>
          <a:xfrm>
            <a:off x="1284000" y="3308863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25" y="387100"/>
            <a:ext cx="7708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hort Stack"/>
              <a:buNone/>
              <a:defRPr sz="2800" b="1">
                <a:solidFill>
                  <a:schemeClr val="accent6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●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○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■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●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○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■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●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○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Quicksand"/>
              <a:buChar char="■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842261" y="993622"/>
            <a:ext cx="7459479" cy="1650192"/>
          </a:xfrm>
          <a:prstGeom prst="roundRect">
            <a:avLst>
              <a:gd name="adj" fmla="val 9575"/>
            </a:avLst>
          </a:prstGeom>
          <a:solidFill>
            <a:schemeClr val="accent5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Quicksand" panose="020B0604020202020204" charset="0"/>
                <a:cs typeface="Times New Roman" panose="02020603050405020304" pitchFamily="18" charset="0"/>
              </a:rPr>
              <a:t>P</a:t>
            </a:r>
            <a:r>
              <a:rPr lang="sv-SE" sz="2400" b="1" dirty="0" smtClean="0">
                <a:solidFill>
                  <a:schemeClr val="accent6">
                    <a:lumMod val="50000"/>
                  </a:schemeClr>
                </a:solidFill>
                <a:latin typeface="Quicksand" panose="020B0604020202020204" charset="0"/>
                <a:cs typeface="Times New Roman" panose="02020603050405020304" pitchFamily="18" charset="0"/>
              </a:rPr>
              <a:t>ERANCANGAN </a:t>
            </a:r>
            <a:r>
              <a:rPr lang="sv-SE" sz="2400" b="1" dirty="0">
                <a:solidFill>
                  <a:schemeClr val="accent6">
                    <a:lumMod val="50000"/>
                  </a:schemeClr>
                </a:solidFill>
                <a:latin typeface="Quicksand" panose="020B0604020202020204" charset="0"/>
                <a:cs typeface="Times New Roman" panose="02020603050405020304" pitchFamily="18" charset="0"/>
              </a:rPr>
              <a:t>DAN IMPLEMENTASI SISTEM E-LEARNING UNTUK LINGKUNGAN PENDIDIKAN TINGGI PADA UNIVERSITAS BANTEN JAYA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Quicksan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1532149" y="3887248"/>
            <a:ext cx="3769833" cy="753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6">
                    <a:lumMod val="50000"/>
                  </a:schemeClr>
                </a:solidFill>
                <a:latin typeface="Short Stack" panose="020B0604020202020204" charset="0"/>
                <a:cs typeface="Times New Roman" panose="02020603050405020304" pitchFamily="18" charset="0"/>
              </a:rPr>
              <a:t>Ismail Husun – 1101211021</a:t>
            </a:r>
          </a:p>
        </p:txBody>
      </p:sp>
      <p:grpSp>
        <p:nvGrpSpPr>
          <p:cNvPr id="234" name="Google Shape;234;p15"/>
          <p:cNvGrpSpPr/>
          <p:nvPr/>
        </p:nvGrpSpPr>
        <p:grpSpPr>
          <a:xfrm>
            <a:off x="8079108" y="3479685"/>
            <a:ext cx="1393748" cy="1876365"/>
            <a:chOff x="8006568" y="3403485"/>
            <a:chExt cx="1393748" cy="1876365"/>
          </a:xfrm>
        </p:grpSpPr>
        <p:grpSp>
          <p:nvGrpSpPr>
            <p:cNvPr id="235" name="Google Shape;235;p15"/>
            <p:cNvGrpSpPr/>
            <p:nvPr/>
          </p:nvGrpSpPr>
          <p:grpSpPr>
            <a:xfrm flipH="1">
              <a:off x="8283680" y="4164109"/>
              <a:ext cx="1116636" cy="1115731"/>
              <a:chOff x="7499850" y="1492575"/>
              <a:chExt cx="2666275" cy="2663478"/>
            </a:xfrm>
          </p:grpSpPr>
          <p:sp>
            <p:nvSpPr>
              <p:cNvPr id="236" name="Google Shape;236;p15"/>
              <p:cNvSpPr/>
              <p:nvPr/>
            </p:nvSpPr>
            <p:spPr>
              <a:xfrm>
                <a:off x="7499850" y="1492575"/>
                <a:ext cx="2666275" cy="2663478"/>
              </a:xfrm>
              <a:custGeom>
                <a:avLst/>
                <a:gdLst/>
                <a:ahLst/>
                <a:cxnLst/>
                <a:rect l="l" t="t" r="r" b="b"/>
                <a:pathLst>
                  <a:path w="28592" h="28562" extrusionOk="0">
                    <a:moveTo>
                      <a:pt x="7768" y="0"/>
                    </a:moveTo>
                    <a:cubicBezTo>
                      <a:pt x="7413" y="0"/>
                      <a:pt x="7070" y="74"/>
                      <a:pt x="6752" y="218"/>
                    </a:cubicBezTo>
                    <a:cubicBezTo>
                      <a:pt x="6340" y="404"/>
                      <a:pt x="5982" y="702"/>
                      <a:pt x="5687" y="1105"/>
                    </a:cubicBezTo>
                    <a:cubicBezTo>
                      <a:pt x="5381" y="1521"/>
                      <a:pt x="5143" y="2045"/>
                      <a:pt x="4959" y="2706"/>
                    </a:cubicBezTo>
                    <a:cubicBezTo>
                      <a:pt x="4525" y="4270"/>
                      <a:pt x="4245" y="5889"/>
                      <a:pt x="4128" y="7518"/>
                    </a:cubicBezTo>
                    <a:cubicBezTo>
                      <a:pt x="4113" y="7716"/>
                      <a:pt x="4102" y="7914"/>
                      <a:pt x="4092" y="8112"/>
                    </a:cubicBezTo>
                    <a:cubicBezTo>
                      <a:pt x="3670" y="7891"/>
                      <a:pt x="3223" y="7779"/>
                      <a:pt x="2755" y="7779"/>
                    </a:cubicBezTo>
                    <a:cubicBezTo>
                      <a:pt x="2601" y="7779"/>
                      <a:pt x="2445" y="7791"/>
                      <a:pt x="2291" y="7816"/>
                    </a:cubicBezTo>
                    <a:cubicBezTo>
                      <a:pt x="2142" y="7839"/>
                      <a:pt x="1997" y="7889"/>
                      <a:pt x="1864" y="7963"/>
                    </a:cubicBezTo>
                    <a:cubicBezTo>
                      <a:pt x="1475" y="8178"/>
                      <a:pt x="1139" y="8471"/>
                      <a:pt x="867" y="8833"/>
                    </a:cubicBezTo>
                    <a:cubicBezTo>
                      <a:pt x="605" y="9183"/>
                      <a:pt x="400" y="9601"/>
                      <a:pt x="262" y="10075"/>
                    </a:cubicBezTo>
                    <a:cubicBezTo>
                      <a:pt x="79" y="10692"/>
                      <a:pt x="0" y="11409"/>
                      <a:pt x="21" y="12266"/>
                    </a:cubicBezTo>
                    <a:cubicBezTo>
                      <a:pt x="58" y="13786"/>
                      <a:pt x="366" y="16549"/>
                      <a:pt x="825" y="19479"/>
                    </a:cubicBezTo>
                    <a:cubicBezTo>
                      <a:pt x="1324" y="22664"/>
                      <a:pt x="1881" y="25268"/>
                      <a:pt x="2354" y="26626"/>
                    </a:cubicBezTo>
                    <a:cubicBezTo>
                      <a:pt x="2530" y="27131"/>
                      <a:pt x="2989" y="27477"/>
                      <a:pt x="3524" y="27505"/>
                    </a:cubicBezTo>
                    <a:cubicBezTo>
                      <a:pt x="3524" y="27505"/>
                      <a:pt x="23373" y="28562"/>
                      <a:pt x="23395" y="28562"/>
                    </a:cubicBezTo>
                    <a:cubicBezTo>
                      <a:pt x="23859" y="28562"/>
                      <a:pt x="24294" y="28313"/>
                      <a:pt x="24528" y="27910"/>
                    </a:cubicBezTo>
                    <a:cubicBezTo>
                      <a:pt x="26104" y="25213"/>
                      <a:pt x="27308" y="22314"/>
                      <a:pt x="28107" y="19293"/>
                    </a:cubicBezTo>
                    <a:cubicBezTo>
                      <a:pt x="28475" y="17911"/>
                      <a:pt x="28591" y="16670"/>
                      <a:pt x="28455" y="15604"/>
                    </a:cubicBezTo>
                    <a:cubicBezTo>
                      <a:pt x="28362" y="14881"/>
                      <a:pt x="28152" y="14235"/>
                      <a:pt x="27828" y="13683"/>
                    </a:cubicBezTo>
                    <a:cubicBezTo>
                      <a:pt x="27446" y="13032"/>
                      <a:pt x="26915" y="12513"/>
                      <a:pt x="26247" y="12139"/>
                    </a:cubicBezTo>
                    <a:cubicBezTo>
                      <a:pt x="25606" y="11781"/>
                      <a:pt x="24860" y="11592"/>
                      <a:pt x="24090" y="11592"/>
                    </a:cubicBezTo>
                    <a:cubicBezTo>
                      <a:pt x="23643" y="11592"/>
                      <a:pt x="23190" y="11655"/>
                      <a:pt x="22745" y="11776"/>
                    </a:cubicBezTo>
                    <a:cubicBezTo>
                      <a:pt x="21940" y="12000"/>
                      <a:pt x="21191" y="12376"/>
                      <a:pt x="20450" y="12936"/>
                    </a:cubicBezTo>
                    <a:cubicBezTo>
                      <a:pt x="20437" y="12390"/>
                      <a:pt x="20411" y="11844"/>
                      <a:pt x="20371" y="11303"/>
                    </a:cubicBezTo>
                    <a:cubicBezTo>
                      <a:pt x="20294" y="10246"/>
                      <a:pt x="19818" y="9283"/>
                      <a:pt x="19027" y="8595"/>
                    </a:cubicBezTo>
                    <a:cubicBezTo>
                      <a:pt x="18290" y="7952"/>
                      <a:pt x="17346" y="7599"/>
                      <a:pt x="16373" y="7599"/>
                    </a:cubicBezTo>
                    <a:cubicBezTo>
                      <a:pt x="15272" y="7599"/>
                      <a:pt x="14251" y="8052"/>
                      <a:pt x="13498" y="8875"/>
                    </a:cubicBezTo>
                    <a:cubicBezTo>
                      <a:pt x="13484" y="8891"/>
                      <a:pt x="13471" y="8905"/>
                      <a:pt x="13456" y="8923"/>
                    </a:cubicBezTo>
                    <a:cubicBezTo>
                      <a:pt x="13258" y="9144"/>
                      <a:pt x="13071" y="9381"/>
                      <a:pt x="12894" y="9635"/>
                    </a:cubicBezTo>
                    <a:cubicBezTo>
                      <a:pt x="12278" y="6962"/>
                      <a:pt x="11442" y="4336"/>
                      <a:pt x="10399" y="1807"/>
                    </a:cubicBezTo>
                    <a:cubicBezTo>
                      <a:pt x="9998" y="831"/>
                      <a:pt x="9116" y="147"/>
                      <a:pt x="8098" y="21"/>
                    </a:cubicBezTo>
                    <a:cubicBezTo>
                      <a:pt x="7988" y="7"/>
                      <a:pt x="7878" y="0"/>
                      <a:pt x="7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7621639" y="1615017"/>
                <a:ext cx="2447412" cy="2418783"/>
              </a:xfrm>
              <a:custGeom>
                <a:avLst/>
                <a:gdLst/>
                <a:ahLst/>
                <a:cxnLst/>
                <a:rect l="l" t="t" r="r" b="b"/>
                <a:pathLst>
                  <a:path w="26245" h="25938" extrusionOk="0">
                    <a:moveTo>
                      <a:pt x="6464" y="1"/>
                    </a:moveTo>
                    <a:cubicBezTo>
                      <a:pt x="5568" y="1"/>
                      <a:pt x="5143" y="939"/>
                      <a:pt x="4918" y="1746"/>
                    </a:cubicBezTo>
                    <a:cubicBezTo>
                      <a:pt x="4093" y="4721"/>
                      <a:pt x="3868" y="7860"/>
                      <a:pt x="4262" y="10921"/>
                    </a:cubicBezTo>
                    <a:cubicBezTo>
                      <a:pt x="3645" y="9665"/>
                      <a:pt x="2849" y="7780"/>
                      <a:pt x="1450" y="7780"/>
                    </a:cubicBezTo>
                    <a:cubicBezTo>
                      <a:pt x="1366" y="7780"/>
                      <a:pt x="1281" y="7787"/>
                      <a:pt x="1193" y="7801"/>
                    </a:cubicBezTo>
                    <a:cubicBezTo>
                      <a:pt x="168" y="8366"/>
                      <a:pt x="1" y="9753"/>
                      <a:pt x="29" y="10923"/>
                    </a:cubicBezTo>
                    <a:cubicBezTo>
                      <a:pt x="102" y="13912"/>
                      <a:pt x="1307" y="22059"/>
                      <a:pt x="2290" y="24882"/>
                    </a:cubicBezTo>
                    <a:lnTo>
                      <a:pt x="22090" y="25938"/>
                    </a:lnTo>
                    <a:cubicBezTo>
                      <a:pt x="23604" y="23346"/>
                      <a:pt x="24766" y="20548"/>
                      <a:pt x="25534" y="17647"/>
                    </a:cubicBezTo>
                    <a:cubicBezTo>
                      <a:pt x="26070" y="15625"/>
                      <a:pt x="26244" y="13059"/>
                      <a:pt x="24300" y="11974"/>
                    </a:cubicBezTo>
                    <a:cubicBezTo>
                      <a:pt x="23833" y="11713"/>
                      <a:pt x="23310" y="11593"/>
                      <a:pt x="22782" y="11593"/>
                    </a:cubicBezTo>
                    <a:cubicBezTo>
                      <a:pt x="22449" y="11593"/>
                      <a:pt x="22114" y="11640"/>
                      <a:pt x="21790" y="11730"/>
                    </a:cubicBezTo>
                    <a:cubicBezTo>
                      <a:pt x="20041" y="12214"/>
                      <a:pt x="18869" y="13573"/>
                      <a:pt x="17745" y="14893"/>
                    </a:cubicBezTo>
                    <a:cubicBezTo>
                      <a:pt x="17869" y="13294"/>
                      <a:pt x="17873" y="11686"/>
                      <a:pt x="17757" y="10086"/>
                    </a:cubicBezTo>
                    <a:cubicBezTo>
                      <a:pt x="17645" y="8568"/>
                      <a:pt x="16372" y="7600"/>
                      <a:pt x="15068" y="7600"/>
                    </a:cubicBezTo>
                    <a:cubicBezTo>
                      <a:pt x="14387" y="7600"/>
                      <a:pt x="13698" y="7864"/>
                      <a:pt x="13161" y="8451"/>
                    </a:cubicBezTo>
                    <a:lnTo>
                      <a:pt x="13130" y="8486"/>
                    </a:lnTo>
                    <a:cubicBezTo>
                      <a:pt x="12066" y="9675"/>
                      <a:pt x="11559" y="11243"/>
                      <a:pt x="11076" y="12763"/>
                    </a:cubicBezTo>
                    <a:cubicBezTo>
                      <a:pt x="10509" y="8726"/>
                      <a:pt x="9434" y="4763"/>
                      <a:pt x="7880" y="995"/>
                    </a:cubicBezTo>
                    <a:cubicBezTo>
                      <a:pt x="7665" y="473"/>
                      <a:pt x="7192" y="81"/>
                      <a:pt x="6633" y="12"/>
                    </a:cubicBezTo>
                    <a:cubicBezTo>
                      <a:pt x="6575" y="4"/>
                      <a:pt x="6518" y="1"/>
                      <a:pt x="64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8" name="Google Shape;238;p15"/>
              <p:cNvGrpSpPr/>
              <p:nvPr/>
            </p:nvGrpSpPr>
            <p:grpSpPr>
              <a:xfrm>
                <a:off x="7794157" y="1937393"/>
                <a:ext cx="1899846" cy="2035054"/>
                <a:chOff x="7794157" y="1937393"/>
                <a:chExt cx="1899846" cy="2035054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7794157" y="2498964"/>
                  <a:ext cx="266889" cy="1473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2" h="15801" extrusionOk="0">
                      <a:moveTo>
                        <a:pt x="75" y="1"/>
                      </a:moveTo>
                      <a:cubicBezTo>
                        <a:pt x="71" y="1"/>
                        <a:pt x="68" y="1"/>
                        <a:pt x="64" y="1"/>
                      </a:cubicBezTo>
                      <a:cubicBezTo>
                        <a:pt x="27" y="8"/>
                        <a:pt x="0" y="43"/>
                        <a:pt x="7" y="81"/>
                      </a:cubicBezTo>
                      <a:cubicBezTo>
                        <a:pt x="45" y="323"/>
                        <a:pt x="123" y="823"/>
                        <a:pt x="163" y="1062"/>
                      </a:cubicBezTo>
                      <a:cubicBezTo>
                        <a:pt x="924" y="5764"/>
                        <a:pt x="1749" y="10563"/>
                        <a:pt x="2613" y="15249"/>
                      </a:cubicBezTo>
                      <a:lnTo>
                        <a:pt x="2705" y="15737"/>
                      </a:lnTo>
                      <a:cubicBezTo>
                        <a:pt x="2712" y="15774"/>
                        <a:pt x="2744" y="15800"/>
                        <a:pt x="2780" y="15800"/>
                      </a:cubicBezTo>
                      <a:cubicBezTo>
                        <a:pt x="2783" y="15800"/>
                        <a:pt x="2787" y="15800"/>
                        <a:pt x="2791" y="15799"/>
                      </a:cubicBezTo>
                      <a:cubicBezTo>
                        <a:pt x="2832" y="15793"/>
                        <a:pt x="2861" y="15755"/>
                        <a:pt x="2855" y="15713"/>
                      </a:cubicBezTo>
                      <a:lnTo>
                        <a:pt x="2777" y="15222"/>
                      </a:lnTo>
                      <a:cubicBezTo>
                        <a:pt x="1966" y="10186"/>
                        <a:pt x="1078" y="5070"/>
                        <a:pt x="145" y="58"/>
                      </a:cubicBezTo>
                      <a:cubicBezTo>
                        <a:pt x="139" y="24"/>
                        <a:pt x="109" y="1"/>
                        <a:pt x="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15"/>
                <p:cNvSpPr/>
                <p:nvPr/>
              </p:nvSpPr>
              <p:spPr>
                <a:xfrm>
                  <a:off x="8281406" y="1937393"/>
                  <a:ext cx="203943" cy="1915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" h="20537" extrusionOk="0">
                      <a:moveTo>
                        <a:pt x="72" y="1"/>
                      </a:moveTo>
                      <a:cubicBezTo>
                        <a:pt x="71" y="1"/>
                        <a:pt x="69" y="1"/>
                        <a:pt x="68" y="1"/>
                      </a:cubicBezTo>
                      <a:cubicBezTo>
                        <a:pt x="30" y="5"/>
                        <a:pt x="1" y="38"/>
                        <a:pt x="5" y="76"/>
                      </a:cubicBezTo>
                      <a:cubicBezTo>
                        <a:pt x="32" y="390"/>
                        <a:pt x="90" y="1041"/>
                        <a:pt x="119" y="1352"/>
                      </a:cubicBezTo>
                      <a:cubicBezTo>
                        <a:pt x="674" y="7444"/>
                        <a:pt x="1299" y="13751"/>
                        <a:pt x="1960" y="19832"/>
                      </a:cubicBezTo>
                      <a:lnTo>
                        <a:pt x="2031" y="20468"/>
                      </a:lnTo>
                      <a:cubicBezTo>
                        <a:pt x="2036" y="20507"/>
                        <a:pt x="2069" y="20536"/>
                        <a:pt x="2106" y="20536"/>
                      </a:cubicBezTo>
                      <a:cubicBezTo>
                        <a:pt x="2108" y="20536"/>
                        <a:pt x="2111" y="20536"/>
                        <a:pt x="2113" y="20536"/>
                      </a:cubicBezTo>
                      <a:cubicBezTo>
                        <a:pt x="2155" y="20533"/>
                        <a:pt x="2187" y="20496"/>
                        <a:pt x="2183" y="20454"/>
                      </a:cubicBezTo>
                      <a:lnTo>
                        <a:pt x="2127" y="19815"/>
                      </a:lnTo>
                      <a:cubicBezTo>
                        <a:pt x="1533" y="13290"/>
                        <a:pt x="860" y="6576"/>
                        <a:pt x="144" y="64"/>
                      </a:cubicBezTo>
                      <a:cubicBezTo>
                        <a:pt x="141" y="27"/>
                        <a:pt x="108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15"/>
                <p:cNvSpPr/>
                <p:nvPr/>
              </p:nvSpPr>
              <p:spPr>
                <a:xfrm>
                  <a:off x="8836915" y="2526288"/>
                  <a:ext cx="212149" cy="1317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14133" extrusionOk="0">
                      <a:moveTo>
                        <a:pt x="2198" y="0"/>
                      </a:moveTo>
                      <a:cubicBezTo>
                        <a:pt x="2166" y="0"/>
                        <a:pt x="2137" y="25"/>
                        <a:pt x="2131" y="59"/>
                      </a:cubicBezTo>
                      <a:cubicBezTo>
                        <a:pt x="2095" y="272"/>
                        <a:pt x="2020" y="718"/>
                        <a:pt x="1985" y="931"/>
                      </a:cubicBezTo>
                      <a:cubicBezTo>
                        <a:pt x="1298" y="5117"/>
                        <a:pt x="646" y="9405"/>
                        <a:pt x="64" y="13608"/>
                      </a:cubicBezTo>
                      <a:lnTo>
                        <a:pt x="5" y="14046"/>
                      </a:lnTo>
                      <a:cubicBezTo>
                        <a:pt x="0" y="14087"/>
                        <a:pt x="27" y="14125"/>
                        <a:pt x="68" y="14131"/>
                      </a:cubicBezTo>
                      <a:cubicBezTo>
                        <a:pt x="73" y="14132"/>
                        <a:pt x="77" y="14133"/>
                        <a:pt x="82" y="14133"/>
                      </a:cubicBezTo>
                      <a:cubicBezTo>
                        <a:pt x="119" y="14133"/>
                        <a:pt x="151" y="14106"/>
                        <a:pt x="157" y="14068"/>
                      </a:cubicBezTo>
                      <a:lnTo>
                        <a:pt x="230" y="13632"/>
                      </a:lnTo>
                      <a:cubicBezTo>
                        <a:pt x="966" y="9152"/>
                        <a:pt x="1657" y="4579"/>
                        <a:pt x="2269" y="80"/>
                      </a:cubicBezTo>
                      <a:cubicBezTo>
                        <a:pt x="2274" y="43"/>
                        <a:pt x="2250" y="8"/>
                        <a:pt x="2211" y="1"/>
                      </a:cubicBezTo>
                      <a:cubicBezTo>
                        <a:pt x="2207" y="0"/>
                        <a:pt x="2203" y="0"/>
                        <a:pt x="21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15"/>
                <p:cNvSpPr/>
                <p:nvPr/>
              </p:nvSpPr>
              <p:spPr>
                <a:xfrm>
                  <a:off x="9384685" y="2881862"/>
                  <a:ext cx="309319" cy="951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7" h="10201" extrusionOk="0">
                      <a:moveTo>
                        <a:pt x="3239" y="0"/>
                      </a:moveTo>
                      <a:cubicBezTo>
                        <a:pt x="3210" y="0"/>
                        <a:pt x="3182" y="19"/>
                        <a:pt x="3173" y="48"/>
                      </a:cubicBezTo>
                      <a:cubicBezTo>
                        <a:pt x="2890" y="880"/>
                        <a:pt x="2617" y="1714"/>
                        <a:pt x="2347" y="2550"/>
                      </a:cubicBezTo>
                      <a:cubicBezTo>
                        <a:pt x="1825" y="4163"/>
                        <a:pt x="1261" y="5954"/>
                        <a:pt x="766" y="7577"/>
                      </a:cubicBezTo>
                      <a:cubicBezTo>
                        <a:pt x="510" y="8417"/>
                        <a:pt x="257" y="9260"/>
                        <a:pt x="13" y="10103"/>
                      </a:cubicBezTo>
                      <a:cubicBezTo>
                        <a:pt x="0" y="10166"/>
                        <a:pt x="44" y="10201"/>
                        <a:pt x="87" y="10201"/>
                      </a:cubicBezTo>
                      <a:cubicBezTo>
                        <a:pt x="117" y="10201"/>
                        <a:pt x="147" y="10185"/>
                        <a:pt x="159" y="10149"/>
                      </a:cubicBezTo>
                      <a:cubicBezTo>
                        <a:pt x="1271" y="6833"/>
                        <a:pt x="2324" y="3447"/>
                        <a:pt x="3306" y="90"/>
                      </a:cubicBezTo>
                      <a:cubicBezTo>
                        <a:pt x="3317" y="54"/>
                        <a:pt x="3298" y="17"/>
                        <a:pt x="3262" y="4"/>
                      </a:cubicBezTo>
                      <a:cubicBezTo>
                        <a:pt x="3254" y="2"/>
                        <a:pt x="3247" y="0"/>
                        <a:pt x="32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3" name="Google Shape;243;p15"/>
            <p:cNvGrpSpPr/>
            <p:nvPr/>
          </p:nvGrpSpPr>
          <p:grpSpPr>
            <a:xfrm flipH="1">
              <a:off x="8006568" y="3403485"/>
              <a:ext cx="830099" cy="1876365"/>
              <a:chOff x="7912825" y="1180600"/>
              <a:chExt cx="1813632" cy="4099553"/>
            </a:xfrm>
          </p:grpSpPr>
          <p:sp>
            <p:nvSpPr>
              <p:cNvPr id="244" name="Google Shape;244;p15"/>
              <p:cNvSpPr/>
              <p:nvPr/>
            </p:nvSpPr>
            <p:spPr>
              <a:xfrm>
                <a:off x="7912825" y="1180600"/>
                <a:ext cx="1813632" cy="4099553"/>
              </a:xfrm>
              <a:custGeom>
                <a:avLst/>
                <a:gdLst/>
                <a:ahLst/>
                <a:cxnLst/>
                <a:rect l="l" t="t" r="r" b="b"/>
                <a:pathLst>
                  <a:path w="24661" h="55744" extrusionOk="0">
                    <a:moveTo>
                      <a:pt x="13575" y="0"/>
                    </a:moveTo>
                    <a:cubicBezTo>
                      <a:pt x="12675" y="0"/>
                      <a:pt x="11812" y="449"/>
                      <a:pt x="11005" y="1336"/>
                    </a:cubicBezTo>
                    <a:cubicBezTo>
                      <a:pt x="8931" y="3620"/>
                      <a:pt x="7936" y="6897"/>
                      <a:pt x="8342" y="10100"/>
                    </a:cubicBezTo>
                    <a:cubicBezTo>
                      <a:pt x="8399" y="10562"/>
                      <a:pt x="8532" y="11461"/>
                      <a:pt x="8761" y="12313"/>
                    </a:cubicBezTo>
                    <a:cubicBezTo>
                      <a:pt x="8934" y="12958"/>
                      <a:pt x="9130" y="13469"/>
                      <a:pt x="9361" y="13875"/>
                    </a:cubicBezTo>
                    <a:cubicBezTo>
                      <a:pt x="9517" y="14146"/>
                      <a:pt x="9687" y="14374"/>
                      <a:pt x="9878" y="14560"/>
                    </a:cubicBezTo>
                    <a:cubicBezTo>
                      <a:pt x="9869" y="14749"/>
                      <a:pt x="9860" y="14939"/>
                      <a:pt x="9854" y="15132"/>
                    </a:cubicBezTo>
                    <a:cubicBezTo>
                      <a:pt x="8907" y="12846"/>
                      <a:pt x="7155" y="10947"/>
                      <a:pt x="5016" y="9898"/>
                    </a:cubicBezTo>
                    <a:cubicBezTo>
                      <a:pt x="4172" y="9483"/>
                      <a:pt x="3441" y="9287"/>
                      <a:pt x="2716" y="9281"/>
                    </a:cubicBezTo>
                    <a:lnTo>
                      <a:pt x="2685" y="9281"/>
                    </a:lnTo>
                    <a:cubicBezTo>
                      <a:pt x="1802" y="9281"/>
                      <a:pt x="1050" y="9608"/>
                      <a:pt x="565" y="10200"/>
                    </a:cubicBezTo>
                    <a:cubicBezTo>
                      <a:pt x="368" y="10443"/>
                      <a:pt x="222" y="10720"/>
                      <a:pt x="132" y="11025"/>
                    </a:cubicBezTo>
                    <a:cubicBezTo>
                      <a:pt x="19" y="11410"/>
                      <a:pt x="1" y="11830"/>
                      <a:pt x="77" y="12274"/>
                    </a:cubicBezTo>
                    <a:cubicBezTo>
                      <a:pt x="165" y="12780"/>
                      <a:pt x="353" y="13187"/>
                      <a:pt x="442" y="13383"/>
                    </a:cubicBezTo>
                    <a:cubicBezTo>
                      <a:pt x="1200" y="15029"/>
                      <a:pt x="2135" y="16593"/>
                      <a:pt x="3225" y="18042"/>
                    </a:cubicBezTo>
                    <a:cubicBezTo>
                      <a:pt x="3135" y="18064"/>
                      <a:pt x="3044" y="18092"/>
                      <a:pt x="2958" y="18125"/>
                    </a:cubicBezTo>
                    <a:cubicBezTo>
                      <a:pt x="2566" y="18272"/>
                      <a:pt x="2234" y="18508"/>
                      <a:pt x="1969" y="18829"/>
                    </a:cubicBezTo>
                    <a:cubicBezTo>
                      <a:pt x="1713" y="19139"/>
                      <a:pt x="1533" y="19512"/>
                      <a:pt x="1435" y="19939"/>
                    </a:cubicBezTo>
                    <a:cubicBezTo>
                      <a:pt x="1298" y="20531"/>
                      <a:pt x="1324" y="21230"/>
                      <a:pt x="1509" y="21907"/>
                    </a:cubicBezTo>
                    <a:cubicBezTo>
                      <a:pt x="2148" y="24244"/>
                      <a:pt x="3484" y="26206"/>
                      <a:pt x="4576" y="27656"/>
                    </a:cubicBezTo>
                    <a:cubicBezTo>
                      <a:pt x="5121" y="28377"/>
                      <a:pt x="5766" y="29181"/>
                      <a:pt x="6643" y="29795"/>
                    </a:cubicBezTo>
                    <a:cubicBezTo>
                      <a:pt x="6344" y="29812"/>
                      <a:pt x="6062" y="29882"/>
                      <a:pt x="5807" y="30003"/>
                    </a:cubicBezTo>
                    <a:cubicBezTo>
                      <a:pt x="5496" y="30148"/>
                      <a:pt x="5238" y="30361"/>
                      <a:pt x="5036" y="30635"/>
                    </a:cubicBezTo>
                    <a:cubicBezTo>
                      <a:pt x="4549" y="31297"/>
                      <a:pt x="4618" y="32035"/>
                      <a:pt x="4640" y="32278"/>
                    </a:cubicBezTo>
                    <a:cubicBezTo>
                      <a:pt x="4776" y="33722"/>
                      <a:pt x="5442" y="34943"/>
                      <a:pt x="6008" y="35844"/>
                    </a:cubicBezTo>
                    <a:cubicBezTo>
                      <a:pt x="7017" y="37453"/>
                      <a:pt x="8258" y="38900"/>
                      <a:pt x="9694" y="40144"/>
                    </a:cubicBezTo>
                    <a:cubicBezTo>
                      <a:pt x="10146" y="40535"/>
                      <a:pt x="10599" y="40859"/>
                      <a:pt x="11039" y="41106"/>
                    </a:cubicBezTo>
                    <a:cubicBezTo>
                      <a:pt x="11733" y="41496"/>
                      <a:pt x="12400" y="41693"/>
                      <a:pt x="13024" y="41693"/>
                    </a:cubicBezTo>
                    <a:cubicBezTo>
                      <a:pt x="13199" y="41693"/>
                      <a:pt x="13373" y="41678"/>
                      <a:pt x="13541" y="41646"/>
                    </a:cubicBezTo>
                    <a:cubicBezTo>
                      <a:pt x="13701" y="41811"/>
                      <a:pt x="13864" y="41977"/>
                      <a:pt x="14022" y="42137"/>
                    </a:cubicBezTo>
                    <a:lnTo>
                      <a:pt x="14027" y="42142"/>
                    </a:lnTo>
                    <a:cubicBezTo>
                      <a:pt x="14376" y="42499"/>
                      <a:pt x="14736" y="42866"/>
                      <a:pt x="15086" y="43233"/>
                    </a:cubicBezTo>
                    <a:cubicBezTo>
                      <a:pt x="15146" y="43375"/>
                      <a:pt x="15205" y="43513"/>
                      <a:pt x="15263" y="43648"/>
                    </a:cubicBezTo>
                    <a:cubicBezTo>
                      <a:pt x="16075" y="45556"/>
                      <a:pt x="17041" y="47530"/>
                      <a:pt x="18135" y="49515"/>
                    </a:cubicBezTo>
                    <a:lnTo>
                      <a:pt x="18137" y="49519"/>
                    </a:lnTo>
                    <a:cubicBezTo>
                      <a:pt x="19151" y="51341"/>
                      <a:pt x="20303" y="53203"/>
                      <a:pt x="21560" y="55057"/>
                    </a:cubicBezTo>
                    <a:cubicBezTo>
                      <a:pt x="21852" y="55486"/>
                      <a:pt x="22335" y="55744"/>
                      <a:pt x="22855" y="55744"/>
                    </a:cubicBezTo>
                    <a:cubicBezTo>
                      <a:pt x="23168" y="55744"/>
                      <a:pt x="23472" y="55650"/>
                      <a:pt x="23732" y="55475"/>
                    </a:cubicBezTo>
                    <a:cubicBezTo>
                      <a:pt x="24073" y="55244"/>
                      <a:pt x="24306" y="54893"/>
                      <a:pt x="24386" y="54487"/>
                    </a:cubicBezTo>
                    <a:cubicBezTo>
                      <a:pt x="24467" y="54087"/>
                      <a:pt x="24390" y="53679"/>
                      <a:pt x="24169" y="53334"/>
                    </a:cubicBezTo>
                    <a:cubicBezTo>
                      <a:pt x="23008" y="51530"/>
                      <a:pt x="21952" y="49720"/>
                      <a:pt x="21025" y="47956"/>
                    </a:cubicBezTo>
                    <a:lnTo>
                      <a:pt x="21022" y="47949"/>
                    </a:lnTo>
                    <a:cubicBezTo>
                      <a:pt x="20521" y="47010"/>
                      <a:pt x="20046" y="46070"/>
                      <a:pt x="19612" y="45150"/>
                    </a:cubicBezTo>
                    <a:cubicBezTo>
                      <a:pt x="19758" y="44345"/>
                      <a:pt x="19932" y="43538"/>
                      <a:pt x="20114" y="42713"/>
                    </a:cubicBezTo>
                    <a:cubicBezTo>
                      <a:pt x="20146" y="42560"/>
                      <a:pt x="20184" y="42391"/>
                      <a:pt x="20226" y="42210"/>
                    </a:cubicBezTo>
                    <a:cubicBezTo>
                      <a:pt x="20519" y="42051"/>
                      <a:pt x="20811" y="41837"/>
                      <a:pt x="21111" y="41563"/>
                    </a:cubicBezTo>
                    <a:cubicBezTo>
                      <a:pt x="21490" y="41217"/>
                      <a:pt x="21876" y="40775"/>
                      <a:pt x="22263" y="40249"/>
                    </a:cubicBezTo>
                    <a:cubicBezTo>
                      <a:pt x="23066" y="39153"/>
                      <a:pt x="23747" y="37850"/>
                      <a:pt x="23996" y="36931"/>
                    </a:cubicBezTo>
                    <a:cubicBezTo>
                      <a:pt x="24483" y="35130"/>
                      <a:pt x="24559" y="33324"/>
                      <a:pt x="24632" y="31580"/>
                    </a:cubicBezTo>
                    <a:cubicBezTo>
                      <a:pt x="24643" y="31330"/>
                      <a:pt x="24661" y="30914"/>
                      <a:pt x="24494" y="30456"/>
                    </a:cubicBezTo>
                    <a:cubicBezTo>
                      <a:pt x="24308" y="29948"/>
                      <a:pt x="23957" y="29538"/>
                      <a:pt x="23476" y="29265"/>
                    </a:cubicBezTo>
                    <a:cubicBezTo>
                      <a:pt x="23092" y="29047"/>
                      <a:pt x="22650" y="28933"/>
                      <a:pt x="22195" y="28933"/>
                    </a:cubicBezTo>
                    <a:cubicBezTo>
                      <a:pt x="22048" y="28933"/>
                      <a:pt x="21903" y="28944"/>
                      <a:pt x="21760" y="28970"/>
                    </a:cubicBezTo>
                    <a:cubicBezTo>
                      <a:pt x="21327" y="29044"/>
                      <a:pt x="20954" y="29211"/>
                      <a:pt x="20634" y="29410"/>
                    </a:cubicBezTo>
                    <a:cubicBezTo>
                      <a:pt x="20912" y="29014"/>
                      <a:pt x="21164" y="28609"/>
                      <a:pt x="21385" y="28200"/>
                    </a:cubicBezTo>
                    <a:cubicBezTo>
                      <a:pt x="22189" y="26705"/>
                      <a:pt x="22592" y="25159"/>
                      <a:pt x="22583" y="23607"/>
                    </a:cubicBezTo>
                    <a:cubicBezTo>
                      <a:pt x="22578" y="22861"/>
                      <a:pt x="22403" y="22133"/>
                      <a:pt x="22088" y="21558"/>
                    </a:cubicBezTo>
                    <a:cubicBezTo>
                      <a:pt x="21870" y="21160"/>
                      <a:pt x="21589" y="20835"/>
                      <a:pt x="21250" y="20588"/>
                    </a:cubicBezTo>
                    <a:cubicBezTo>
                      <a:pt x="20901" y="20333"/>
                      <a:pt x="20510" y="20175"/>
                      <a:pt x="20084" y="20117"/>
                    </a:cubicBezTo>
                    <a:cubicBezTo>
                      <a:pt x="19969" y="20102"/>
                      <a:pt x="19852" y="20094"/>
                      <a:pt x="19736" y="20094"/>
                    </a:cubicBezTo>
                    <a:cubicBezTo>
                      <a:pt x="19606" y="20094"/>
                      <a:pt x="19479" y="20104"/>
                      <a:pt x="19352" y="20123"/>
                    </a:cubicBezTo>
                    <a:cubicBezTo>
                      <a:pt x="20540" y="18988"/>
                      <a:pt x="21815" y="17315"/>
                      <a:pt x="22212" y="15127"/>
                    </a:cubicBezTo>
                    <a:cubicBezTo>
                      <a:pt x="22293" y="14689"/>
                      <a:pt x="22370" y="14026"/>
                      <a:pt x="22124" y="13345"/>
                    </a:cubicBezTo>
                    <a:cubicBezTo>
                      <a:pt x="21931" y="12810"/>
                      <a:pt x="21567" y="12348"/>
                      <a:pt x="21071" y="12008"/>
                    </a:cubicBezTo>
                    <a:cubicBezTo>
                      <a:pt x="20610" y="11693"/>
                      <a:pt x="20067" y="11504"/>
                      <a:pt x="19500" y="11462"/>
                    </a:cubicBezTo>
                    <a:cubicBezTo>
                      <a:pt x="19412" y="11455"/>
                      <a:pt x="19323" y="11452"/>
                      <a:pt x="19235" y="11452"/>
                    </a:cubicBezTo>
                    <a:cubicBezTo>
                      <a:pt x="18398" y="11452"/>
                      <a:pt x="17687" y="11733"/>
                      <a:pt x="17159" y="11975"/>
                    </a:cubicBezTo>
                    <a:lnTo>
                      <a:pt x="17153" y="11977"/>
                    </a:lnTo>
                    <a:cubicBezTo>
                      <a:pt x="15637" y="12678"/>
                      <a:pt x="14219" y="13851"/>
                      <a:pt x="13148" y="15270"/>
                    </a:cubicBezTo>
                    <a:cubicBezTo>
                      <a:pt x="13153" y="15058"/>
                      <a:pt x="13158" y="14845"/>
                      <a:pt x="13167" y="14635"/>
                    </a:cubicBezTo>
                    <a:cubicBezTo>
                      <a:pt x="13629" y="14308"/>
                      <a:pt x="14090" y="13841"/>
                      <a:pt x="14542" y="13242"/>
                    </a:cubicBezTo>
                    <a:cubicBezTo>
                      <a:pt x="15036" y="12584"/>
                      <a:pt x="15387" y="11949"/>
                      <a:pt x="15482" y="11770"/>
                    </a:cubicBezTo>
                    <a:cubicBezTo>
                      <a:pt x="16574" y="9717"/>
                      <a:pt x="16672" y="7450"/>
                      <a:pt x="16760" y="5453"/>
                    </a:cubicBezTo>
                    <a:cubicBezTo>
                      <a:pt x="16795" y="4677"/>
                      <a:pt x="16797" y="4028"/>
                      <a:pt x="16702" y="3379"/>
                    </a:cubicBezTo>
                    <a:cubicBezTo>
                      <a:pt x="16576" y="2516"/>
                      <a:pt x="16292" y="1802"/>
                      <a:pt x="15829" y="1196"/>
                    </a:cubicBezTo>
                    <a:cubicBezTo>
                      <a:pt x="15382" y="610"/>
                      <a:pt x="14812" y="221"/>
                      <a:pt x="14181" y="71"/>
                    </a:cubicBezTo>
                    <a:cubicBezTo>
                      <a:pt x="13982" y="24"/>
                      <a:pt x="13778" y="0"/>
                      <a:pt x="135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8595740" y="1277014"/>
                <a:ext cx="457287" cy="926268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2595" extrusionOk="0">
                    <a:moveTo>
                      <a:pt x="4291" y="0"/>
                    </a:moveTo>
                    <a:cubicBezTo>
                      <a:pt x="3778" y="0"/>
                      <a:pt x="3241" y="304"/>
                      <a:pt x="2693" y="907"/>
                    </a:cubicBezTo>
                    <a:cubicBezTo>
                      <a:pt x="873" y="2911"/>
                      <a:pt x="1" y="5795"/>
                      <a:pt x="358" y="8622"/>
                    </a:cubicBezTo>
                    <a:cubicBezTo>
                      <a:pt x="413" y="9050"/>
                      <a:pt x="534" y="9883"/>
                      <a:pt x="743" y="10662"/>
                    </a:cubicBezTo>
                    <a:cubicBezTo>
                      <a:pt x="1027" y="11720"/>
                      <a:pt x="1372" y="12324"/>
                      <a:pt x="1797" y="12508"/>
                    </a:cubicBezTo>
                    <a:cubicBezTo>
                      <a:pt x="1933" y="12566"/>
                      <a:pt x="2072" y="12595"/>
                      <a:pt x="2210" y="12595"/>
                    </a:cubicBezTo>
                    <a:cubicBezTo>
                      <a:pt x="3529" y="12595"/>
                      <a:pt x="4872" y="10149"/>
                      <a:pt x="5035" y="9841"/>
                    </a:cubicBezTo>
                    <a:cubicBezTo>
                      <a:pt x="5988" y="8050"/>
                      <a:pt x="6080" y="5942"/>
                      <a:pt x="6160" y="4083"/>
                    </a:cubicBezTo>
                    <a:cubicBezTo>
                      <a:pt x="6218" y="2819"/>
                      <a:pt x="6208" y="1609"/>
                      <a:pt x="5501" y="681"/>
                    </a:cubicBezTo>
                    <a:cubicBezTo>
                      <a:pt x="5240" y="338"/>
                      <a:pt x="4926" y="115"/>
                      <a:pt x="4593" y="36"/>
                    </a:cubicBezTo>
                    <a:cubicBezTo>
                      <a:pt x="4493" y="12"/>
                      <a:pt x="4393" y="0"/>
                      <a:pt x="4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8762902" y="2119369"/>
                <a:ext cx="696447" cy="729468"/>
              </a:xfrm>
              <a:custGeom>
                <a:avLst/>
                <a:gdLst/>
                <a:ahLst/>
                <a:cxnLst/>
                <a:rect l="l" t="t" r="r" b="b"/>
                <a:pathLst>
                  <a:path w="9470" h="9919" extrusionOk="0">
                    <a:moveTo>
                      <a:pt x="7677" y="0"/>
                    </a:moveTo>
                    <a:cubicBezTo>
                      <a:pt x="7100" y="0"/>
                      <a:pt x="6561" y="212"/>
                      <a:pt x="6146" y="403"/>
                    </a:cubicBezTo>
                    <a:cubicBezTo>
                      <a:pt x="2836" y="1935"/>
                      <a:pt x="1" y="6120"/>
                      <a:pt x="1228" y="9678"/>
                    </a:cubicBezTo>
                    <a:lnTo>
                      <a:pt x="1310" y="9918"/>
                    </a:lnTo>
                    <a:lnTo>
                      <a:pt x="1766" y="9685"/>
                    </a:lnTo>
                    <a:cubicBezTo>
                      <a:pt x="3333" y="8884"/>
                      <a:pt x="4953" y="8057"/>
                      <a:pt x="6337" y="6900"/>
                    </a:cubicBezTo>
                    <a:cubicBezTo>
                      <a:pt x="7498" y="5930"/>
                      <a:pt x="8965" y="4314"/>
                      <a:pt x="9364" y="2127"/>
                    </a:cubicBezTo>
                    <a:cubicBezTo>
                      <a:pt x="9421" y="1814"/>
                      <a:pt x="9469" y="1404"/>
                      <a:pt x="9332" y="1026"/>
                    </a:cubicBezTo>
                    <a:cubicBezTo>
                      <a:pt x="9129" y="466"/>
                      <a:pt x="8533" y="57"/>
                      <a:pt x="7846" y="6"/>
                    </a:cubicBezTo>
                    <a:cubicBezTo>
                      <a:pt x="7789" y="2"/>
                      <a:pt x="7733" y="0"/>
                      <a:pt x="76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7992692" y="1959635"/>
                <a:ext cx="603416" cy="695197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453" extrusionOk="0">
                    <a:moveTo>
                      <a:pt x="1600" y="0"/>
                    </a:moveTo>
                    <a:cubicBezTo>
                      <a:pt x="1120" y="0"/>
                      <a:pt x="730" y="154"/>
                      <a:pt x="499" y="437"/>
                    </a:cubicBezTo>
                    <a:cubicBezTo>
                      <a:pt x="1" y="1046"/>
                      <a:pt x="415" y="1943"/>
                      <a:pt x="551" y="2238"/>
                    </a:cubicBezTo>
                    <a:cubicBezTo>
                      <a:pt x="1363" y="3999"/>
                      <a:pt x="2387" y="5661"/>
                      <a:pt x="3594" y="7179"/>
                    </a:cubicBezTo>
                    <a:cubicBezTo>
                      <a:pt x="4128" y="7848"/>
                      <a:pt x="4729" y="8529"/>
                      <a:pt x="5515" y="8976"/>
                    </a:cubicBezTo>
                    <a:cubicBezTo>
                      <a:pt x="6074" y="9294"/>
                      <a:pt x="6552" y="9453"/>
                      <a:pt x="6945" y="9453"/>
                    </a:cubicBezTo>
                    <a:cubicBezTo>
                      <a:pt x="7229" y="9453"/>
                      <a:pt x="7470" y="9369"/>
                      <a:pt x="7664" y="9202"/>
                    </a:cubicBezTo>
                    <a:cubicBezTo>
                      <a:pt x="8045" y="8875"/>
                      <a:pt x="8204" y="8261"/>
                      <a:pt x="8136" y="7375"/>
                    </a:cubicBezTo>
                    <a:cubicBezTo>
                      <a:pt x="8084" y="6718"/>
                      <a:pt x="7900" y="5924"/>
                      <a:pt x="7641" y="5252"/>
                    </a:cubicBezTo>
                    <a:cubicBezTo>
                      <a:pt x="6835" y="3164"/>
                      <a:pt x="5274" y="1425"/>
                      <a:pt x="3353" y="482"/>
                    </a:cubicBezTo>
                    <a:cubicBezTo>
                      <a:pt x="2691" y="158"/>
                      <a:pt x="2141" y="4"/>
                      <a:pt x="16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8099255" y="2598645"/>
                <a:ext cx="670634" cy="746383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10149" extrusionOk="0">
                    <a:moveTo>
                      <a:pt x="1288" y="0"/>
                    </a:moveTo>
                    <a:cubicBezTo>
                      <a:pt x="1144" y="0"/>
                      <a:pt x="1009" y="24"/>
                      <a:pt x="885" y="71"/>
                    </a:cubicBezTo>
                    <a:cubicBezTo>
                      <a:pt x="105" y="364"/>
                      <a:pt x="0" y="1390"/>
                      <a:pt x="243" y="2278"/>
                    </a:cubicBezTo>
                    <a:cubicBezTo>
                      <a:pt x="822" y="4398"/>
                      <a:pt x="2071" y="6226"/>
                      <a:pt x="3091" y="7581"/>
                    </a:cubicBezTo>
                    <a:cubicBezTo>
                      <a:pt x="3652" y="8323"/>
                      <a:pt x="4326" y="9158"/>
                      <a:pt x="5234" y="9671"/>
                    </a:cubicBezTo>
                    <a:cubicBezTo>
                      <a:pt x="5578" y="9864"/>
                      <a:pt x="6197" y="10081"/>
                      <a:pt x="6813" y="10135"/>
                    </a:cubicBezTo>
                    <a:cubicBezTo>
                      <a:pt x="6909" y="10143"/>
                      <a:pt x="7003" y="10149"/>
                      <a:pt x="7093" y="10149"/>
                    </a:cubicBezTo>
                    <a:cubicBezTo>
                      <a:pt x="7713" y="10149"/>
                      <a:pt x="8165" y="9948"/>
                      <a:pt x="8406" y="9562"/>
                    </a:cubicBezTo>
                    <a:cubicBezTo>
                      <a:pt x="9118" y="8422"/>
                      <a:pt x="7480" y="5498"/>
                      <a:pt x="7410" y="5375"/>
                    </a:cubicBezTo>
                    <a:cubicBezTo>
                      <a:pt x="6439" y="3658"/>
                      <a:pt x="4860" y="2325"/>
                      <a:pt x="3468" y="1149"/>
                    </a:cubicBezTo>
                    <a:cubicBezTo>
                      <a:pt x="3011" y="764"/>
                      <a:pt x="2492" y="327"/>
                      <a:pt x="1867" y="109"/>
                    </a:cubicBezTo>
                    <a:cubicBezTo>
                      <a:pt x="1660" y="36"/>
                      <a:pt x="1467" y="0"/>
                      <a:pt x="1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8912046" y="2754850"/>
                <a:ext cx="565762" cy="792494"/>
              </a:xfrm>
              <a:custGeom>
                <a:avLst/>
                <a:gdLst/>
                <a:ahLst/>
                <a:cxnLst/>
                <a:rect l="l" t="t" r="r" b="b"/>
                <a:pathLst>
                  <a:path w="7693" h="10776" extrusionOk="0">
                    <a:moveTo>
                      <a:pt x="6150" y="1"/>
                    </a:moveTo>
                    <a:cubicBezTo>
                      <a:pt x="5569" y="1"/>
                      <a:pt x="5070" y="396"/>
                      <a:pt x="4654" y="792"/>
                    </a:cubicBezTo>
                    <a:cubicBezTo>
                      <a:pt x="3927" y="1482"/>
                      <a:pt x="3241" y="2229"/>
                      <a:pt x="2615" y="3010"/>
                    </a:cubicBezTo>
                    <a:cubicBezTo>
                      <a:pt x="1990" y="3791"/>
                      <a:pt x="1110" y="4991"/>
                      <a:pt x="682" y="6398"/>
                    </a:cubicBezTo>
                    <a:cubicBezTo>
                      <a:pt x="448" y="7158"/>
                      <a:pt x="1" y="9529"/>
                      <a:pt x="960" y="10419"/>
                    </a:cubicBezTo>
                    <a:cubicBezTo>
                      <a:pt x="1233" y="10673"/>
                      <a:pt x="1518" y="10775"/>
                      <a:pt x="1802" y="10775"/>
                    </a:cubicBezTo>
                    <a:cubicBezTo>
                      <a:pt x="2544" y="10775"/>
                      <a:pt x="3292" y="10088"/>
                      <a:pt x="3836" y="9585"/>
                    </a:cubicBezTo>
                    <a:cubicBezTo>
                      <a:pt x="3920" y="9508"/>
                      <a:pt x="4001" y="9434"/>
                      <a:pt x="4076" y="9366"/>
                    </a:cubicBezTo>
                    <a:cubicBezTo>
                      <a:pt x="5143" y="8414"/>
                      <a:pt x="6031" y="7310"/>
                      <a:pt x="6643" y="6173"/>
                    </a:cubicBezTo>
                    <a:cubicBezTo>
                      <a:pt x="7342" y="4873"/>
                      <a:pt x="7693" y="3540"/>
                      <a:pt x="7684" y="2208"/>
                    </a:cubicBezTo>
                    <a:cubicBezTo>
                      <a:pt x="7678" y="1207"/>
                      <a:pt x="7255" y="139"/>
                      <a:pt x="6323" y="13"/>
                    </a:cubicBezTo>
                    <a:cubicBezTo>
                      <a:pt x="6264" y="5"/>
                      <a:pt x="6207" y="1"/>
                      <a:pt x="61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8348490" y="3467917"/>
                <a:ext cx="657249" cy="682327"/>
              </a:xfrm>
              <a:custGeom>
                <a:avLst/>
                <a:gdLst/>
                <a:ahLst/>
                <a:cxnLst/>
                <a:rect l="l" t="t" r="r" b="b"/>
                <a:pathLst>
                  <a:path w="8937" h="9278" extrusionOk="0">
                    <a:moveTo>
                      <a:pt x="868" y="1"/>
                    </a:moveTo>
                    <a:cubicBezTo>
                      <a:pt x="493" y="1"/>
                      <a:pt x="285" y="154"/>
                      <a:pt x="170" y="310"/>
                    </a:cubicBezTo>
                    <a:cubicBezTo>
                      <a:pt x="1" y="540"/>
                      <a:pt x="4" y="827"/>
                      <a:pt x="25" y="1051"/>
                    </a:cubicBezTo>
                    <a:cubicBezTo>
                      <a:pt x="133" y="2220"/>
                      <a:pt x="709" y="3264"/>
                      <a:pt x="1197" y="4042"/>
                    </a:cubicBezTo>
                    <a:cubicBezTo>
                      <a:pt x="2137" y="5541"/>
                      <a:pt x="3293" y="6889"/>
                      <a:pt x="4631" y="8048"/>
                    </a:cubicBezTo>
                    <a:cubicBezTo>
                      <a:pt x="5231" y="8569"/>
                      <a:pt x="6212" y="9277"/>
                      <a:pt x="7100" y="9277"/>
                    </a:cubicBezTo>
                    <a:cubicBezTo>
                      <a:pt x="7430" y="9277"/>
                      <a:pt x="7746" y="9180"/>
                      <a:pt x="8025" y="8939"/>
                    </a:cubicBezTo>
                    <a:cubicBezTo>
                      <a:pt x="8937" y="8155"/>
                      <a:pt x="8234" y="6599"/>
                      <a:pt x="7856" y="5764"/>
                    </a:cubicBezTo>
                    <a:lnTo>
                      <a:pt x="7820" y="5686"/>
                    </a:lnTo>
                    <a:cubicBezTo>
                      <a:pt x="6611" y="2999"/>
                      <a:pt x="4218" y="907"/>
                      <a:pt x="1423" y="90"/>
                    </a:cubicBezTo>
                    <a:cubicBezTo>
                      <a:pt x="1206" y="27"/>
                      <a:pt x="1023" y="1"/>
                      <a:pt x="8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9199082" y="3404891"/>
                <a:ext cx="430150" cy="80926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11004" extrusionOk="0">
                    <a:moveTo>
                      <a:pt x="4706" y="0"/>
                    </a:moveTo>
                    <a:cubicBezTo>
                      <a:pt x="4634" y="0"/>
                      <a:pt x="4563" y="6"/>
                      <a:pt x="4494" y="18"/>
                    </a:cubicBezTo>
                    <a:cubicBezTo>
                      <a:pt x="4025" y="99"/>
                      <a:pt x="3636" y="398"/>
                      <a:pt x="3318" y="677"/>
                    </a:cubicBezTo>
                    <a:cubicBezTo>
                      <a:pt x="2198" y="1664"/>
                      <a:pt x="1313" y="2966"/>
                      <a:pt x="756" y="4439"/>
                    </a:cubicBezTo>
                    <a:cubicBezTo>
                      <a:pt x="208" y="5896"/>
                      <a:pt x="1" y="7457"/>
                      <a:pt x="162" y="8955"/>
                    </a:cubicBezTo>
                    <a:cubicBezTo>
                      <a:pt x="302" y="10261"/>
                      <a:pt x="707" y="10950"/>
                      <a:pt x="1364" y="11002"/>
                    </a:cubicBezTo>
                    <a:cubicBezTo>
                      <a:pt x="1390" y="11004"/>
                      <a:pt x="1416" y="11004"/>
                      <a:pt x="1440" y="11004"/>
                    </a:cubicBezTo>
                    <a:cubicBezTo>
                      <a:pt x="2238" y="11004"/>
                      <a:pt x="3112" y="10046"/>
                      <a:pt x="3713" y="9227"/>
                    </a:cubicBezTo>
                    <a:cubicBezTo>
                      <a:pt x="4406" y="8280"/>
                      <a:pt x="5034" y="7095"/>
                      <a:pt x="5237" y="6343"/>
                    </a:cubicBezTo>
                    <a:cubicBezTo>
                      <a:pt x="5686" y="4683"/>
                      <a:pt x="5760" y="2952"/>
                      <a:pt x="5830" y="1278"/>
                    </a:cubicBezTo>
                    <a:cubicBezTo>
                      <a:pt x="5839" y="1089"/>
                      <a:pt x="5848" y="874"/>
                      <a:pt x="5770" y="661"/>
                    </a:cubicBezTo>
                    <a:cubicBezTo>
                      <a:pt x="5605" y="209"/>
                      <a:pt x="5136" y="0"/>
                      <a:pt x="47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8159707" y="1571846"/>
                <a:ext cx="1454818" cy="3611746"/>
              </a:xfrm>
              <a:custGeom>
                <a:avLst/>
                <a:gdLst/>
                <a:ahLst/>
                <a:cxnLst/>
                <a:rect l="l" t="t" r="r" b="b"/>
                <a:pathLst>
                  <a:path w="19782" h="49111" extrusionOk="0">
                    <a:moveTo>
                      <a:pt x="9468" y="1"/>
                    </a:moveTo>
                    <a:cubicBezTo>
                      <a:pt x="9365" y="1"/>
                      <a:pt x="9272" y="69"/>
                      <a:pt x="9245" y="173"/>
                    </a:cubicBezTo>
                    <a:cubicBezTo>
                      <a:pt x="8703" y="2239"/>
                      <a:pt x="8307" y="4342"/>
                      <a:pt x="8049" y="6466"/>
                    </a:cubicBezTo>
                    <a:cubicBezTo>
                      <a:pt x="7820" y="8593"/>
                      <a:pt x="7746" y="10734"/>
                      <a:pt x="7774" y="12871"/>
                    </a:cubicBezTo>
                    <a:cubicBezTo>
                      <a:pt x="7797" y="13924"/>
                      <a:pt x="7852" y="14975"/>
                      <a:pt x="7934" y="16024"/>
                    </a:cubicBezTo>
                    <a:cubicBezTo>
                      <a:pt x="7372" y="15473"/>
                      <a:pt x="6828" y="14899"/>
                      <a:pt x="6287" y="14324"/>
                    </a:cubicBezTo>
                    <a:cubicBezTo>
                      <a:pt x="5586" y="13567"/>
                      <a:pt x="4889" y="12806"/>
                      <a:pt x="4217" y="12023"/>
                    </a:cubicBezTo>
                    <a:cubicBezTo>
                      <a:pt x="3535" y="11249"/>
                      <a:pt x="2869" y="10461"/>
                      <a:pt x="2217" y="9662"/>
                    </a:cubicBezTo>
                    <a:cubicBezTo>
                      <a:pt x="1889" y="9265"/>
                      <a:pt x="1566" y="8862"/>
                      <a:pt x="1252" y="8454"/>
                    </a:cubicBezTo>
                    <a:cubicBezTo>
                      <a:pt x="930" y="8052"/>
                      <a:pt x="624" y="7640"/>
                      <a:pt x="325" y="7221"/>
                    </a:cubicBezTo>
                    <a:lnTo>
                      <a:pt x="324" y="7220"/>
                    </a:lnTo>
                    <a:cubicBezTo>
                      <a:pt x="291" y="7174"/>
                      <a:pt x="240" y="7150"/>
                      <a:pt x="187" y="7150"/>
                    </a:cubicBezTo>
                    <a:cubicBezTo>
                      <a:pt x="154" y="7150"/>
                      <a:pt x="121" y="7160"/>
                      <a:pt x="91" y="7180"/>
                    </a:cubicBezTo>
                    <a:cubicBezTo>
                      <a:pt x="21" y="7232"/>
                      <a:pt x="1" y="7329"/>
                      <a:pt x="46" y="7402"/>
                    </a:cubicBezTo>
                    <a:cubicBezTo>
                      <a:pt x="585" y="8299"/>
                      <a:pt x="1194" y="9146"/>
                      <a:pt x="1829" y="9970"/>
                    </a:cubicBezTo>
                    <a:cubicBezTo>
                      <a:pt x="2467" y="10794"/>
                      <a:pt x="3135" y="11591"/>
                      <a:pt x="3817" y="12375"/>
                    </a:cubicBezTo>
                    <a:cubicBezTo>
                      <a:pt x="4510" y="13150"/>
                      <a:pt x="5209" y="13918"/>
                      <a:pt x="5946" y="14654"/>
                    </a:cubicBezTo>
                    <a:cubicBezTo>
                      <a:pt x="6595" y="15305"/>
                      <a:pt x="7265" y="15938"/>
                      <a:pt x="7976" y="16526"/>
                    </a:cubicBezTo>
                    <a:cubicBezTo>
                      <a:pt x="8240" y="19567"/>
                      <a:pt x="8735" y="22587"/>
                      <a:pt x="9381" y="25564"/>
                    </a:cubicBezTo>
                    <a:cubicBezTo>
                      <a:pt x="9427" y="25775"/>
                      <a:pt x="9475" y="25987"/>
                      <a:pt x="9523" y="26197"/>
                    </a:cubicBezTo>
                    <a:lnTo>
                      <a:pt x="5999" y="21687"/>
                    </a:lnTo>
                    <a:lnTo>
                      <a:pt x="1821" y="16402"/>
                    </a:lnTo>
                    <a:cubicBezTo>
                      <a:pt x="1788" y="16360"/>
                      <a:pt x="1739" y="16338"/>
                      <a:pt x="1689" y="16338"/>
                    </a:cubicBezTo>
                    <a:cubicBezTo>
                      <a:pt x="1653" y="16338"/>
                      <a:pt x="1617" y="16350"/>
                      <a:pt x="1586" y="16374"/>
                    </a:cubicBezTo>
                    <a:cubicBezTo>
                      <a:pt x="1516" y="16428"/>
                      <a:pt x="1503" y="16527"/>
                      <a:pt x="1550" y="16600"/>
                    </a:cubicBezTo>
                    <a:cubicBezTo>
                      <a:pt x="2184" y="17531"/>
                      <a:pt x="2846" y="18444"/>
                      <a:pt x="3521" y="19344"/>
                    </a:cubicBezTo>
                    <a:cubicBezTo>
                      <a:pt x="4197" y="20245"/>
                      <a:pt x="4888" y="21134"/>
                      <a:pt x="5581" y="22021"/>
                    </a:cubicBezTo>
                    <a:cubicBezTo>
                      <a:pt x="6286" y="22898"/>
                      <a:pt x="6985" y="23780"/>
                      <a:pt x="7708" y="24643"/>
                    </a:cubicBezTo>
                    <a:cubicBezTo>
                      <a:pt x="8358" y="25428"/>
                      <a:pt x="9022" y="26202"/>
                      <a:pt x="9704" y="26961"/>
                    </a:cubicBezTo>
                    <a:cubicBezTo>
                      <a:pt x="10091" y="28571"/>
                      <a:pt x="10529" y="30168"/>
                      <a:pt x="10990" y="31758"/>
                    </a:cubicBezTo>
                    <a:cubicBezTo>
                      <a:pt x="11420" y="33238"/>
                      <a:pt x="11894" y="34721"/>
                      <a:pt x="12447" y="36173"/>
                    </a:cubicBezTo>
                    <a:cubicBezTo>
                      <a:pt x="12098" y="35775"/>
                      <a:pt x="11743" y="35382"/>
                      <a:pt x="11385" y="34992"/>
                    </a:cubicBezTo>
                    <a:cubicBezTo>
                      <a:pt x="10654" y="34191"/>
                      <a:pt x="9900" y="33411"/>
                      <a:pt x="9158" y="32623"/>
                    </a:cubicBezTo>
                    <a:lnTo>
                      <a:pt x="6911" y="30280"/>
                    </a:lnTo>
                    <a:cubicBezTo>
                      <a:pt x="6535" y="29892"/>
                      <a:pt x="6163" y="29500"/>
                      <a:pt x="5796" y="29104"/>
                    </a:cubicBezTo>
                    <a:cubicBezTo>
                      <a:pt x="5423" y="28713"/>
                      <a:pt x="5060" y="28316"/>
                      <a:pt x="4706" y="27910"/>
                    </a:cubicBezTo>
                    <a:lnTo>
                      <a:pt x="4705" y="27909"/>
                    </a:lnTo>
                    <a:cubicBezTo>
                      <a:pt x="4672" y="27871"/>
                      <a:pt x="4626" y="27852"/>
                      <a:pt x="4579" y="27852"/>
                    </a:cubicBezTo>
                    <a:cubicBezTo>
                      <a:pt x="4540" y="27852"/>
                      <a:pt x="4501" y="27866"/>
                      <a:pt x="4469" y="27893"/>
                    </a:cubicBezTo>
                    <a:cubicBezTo>
                      <a:pt x="4404" y="27951"/>
                      <a:pt x="4393" y="28050"/>
                      <a:pt x="4446" y="28119"/>
                    </a:cubicBezTo>
                    <a:cubicBezTo>
                      <a:pt x="5103" y="28994"/>
                      <a:pt x="5819" y="29813"/>
                      <a:pt x="6547" y="30619"/>
                    </a:cubicBezTo>
                    <a:cubicBezTo>
                      <a:pt x="7277" y="31422"/>
                      <a:pt x="8025" y="32209"/>
                      <a:pt x="8773" y="32993"/>
                    </a:cubicBezTo>
                    <a:lnTo>
                      <a:pt x="11040" y="35321"/>
                    </a:lnTo>
                    <a:cubicBezTo>
                      <a:pt x="11644" y="35941"/>
                      <a:pt x="12253" y="36557"/>
                      <a:pt x="12848" y="37182"/>
                    </a:cubicBezTo>
                    <a:cubicBezTo>
                      <a:pt x="12935" y="37392"/>
                      <a:pt x="13023" y="37600"/>
                      <a:pt x="13113" y="37808"/>
                    </a:cubicBezTo>
                    <a:cubicBezTo>
                      <a:pt x="13949" y="39776"/>
                      <a:pt x="14898" y="41691"/>
                      <a:pt x="15928" y="43560"/>
                    </a:cubicBezTo>
                    <a:cubicBezTo>
                      <a:pt x="16967" y="45424"/>
                      <a:pt x="18094" y="47236"/>
                      <a:pt x="19290" y="49000"/>
                    </a:cubicBezTo>
                    <a:cubicBezTo>
                      <a:pt x="19339" y="49072"/>
                      <a:pt x="19418" y="49111"/>
                      <a:pt x="19498" y="49111"/>
                    </a:cubicBezTo>
                    <a:cubicBezTo>
                      <a:pt x="19547" y="49111"/>
                      <a:pt x="19595" y="49097"/>
                      <a:pt x="19638" y="49068"/>
                    </a:cubicBezTo>
                    <a:cubicBezTo>
                      <a:pt x="19751" y="48989"/>
                      <a:pt x="19782" y="48835"/>
                      <a:pt x="19708" y="48721"/>
                    </a:cubicBezTo>
                    <a:cubicBezTo>
                      <a:pt x="18563" y="46941"/>
                      <a:pt x="17489" y="45116"/>
                      <a:pt x="16506" y="43243"/>
                    </a:cubicBezTo>
                    <a:cubicBezTo>
                      <a:pt x="15938" y="42181"/>
                      <a:pt x="15398" y="41102"/>
                      <a:pt x="14888" y="40008"/>
                    </a:cubicBezTo>
                    <a:cubicBezTo>
                      <a:pt x="15052" y="39036"/>
                      <a:pt x="15261" y="38070"/>
                      <a:pt x="15472" y="37103"/>
                    </a:cubicBezTo>
                    <a:cubicBezTo>
                      <a:pt x="15716" y="36031"/>
                      <a:pt x="15961" y="34956"/>
                      <a:pt x="16233" y="33890"/>
                    </a:cubicBezTo>
                    <a:cubicBezTo>
                      <a:pt x="16492" y="32820"/>
                      <a:pt x="16769" y="31754"/>
                      <a:pt x="17051" y="30690"/>
                    </a:cubicBezTo>
                    <a:cubicBezTo>
                      <a:pt x="17331" y="29625"/>
                      <a:pt x="17614" y="28560"/>
                      <a:pt x="17914" y="27500"/>
                    </a:cubicBezTo>
                    <a:cubicBezTo>
                      <a:pt x="17939" y="27411"/>
                      <a:pt x="17888" y="27319"/>
                      <a:pt x="17800" y="27293"/>
                    </a:cubicBezTo>
                    <a:cubicBezTo>
                      <a:pt x="17784" y="27289"/>
                      <a:pt x="17769" y="27286"/>
                      <a:pt x="17753" y="27286"/>
                    </a:cubicBezTo>
                    <a:cubicBezTo>
                      <a:pt x="17685" y="27286"/>
                      <a:pt x="17621" y="27330"/>
                      <a:pt x="17597" y="27397"/>
                    </a:cubicBezTo>
                    <a:cubicBezTo>
                      <a:pt x="17219" y="28439"/>
                      <a:pt x="16883" y="29494"/>
                      <a:pt x="16574" y="30555"/>
                    </a:cubicBezTo>
                    <a:cubicBezTo>
                      <a:pt x="16265" y="31617"/>
                      <a:pt x="15983" y="32688"/>
                      <a:pt x="15715" y="33762"/>
                    </a:cubicBezTo>
                    <a:cubicBezTo>
                      <a:pt x="15462" y="34839"/>
                      <a:pt x="15211" y="35917"/>
                      <a:pt x="15008" y="37006"/>
                    </a:cubicBezTo>
                    <a:cubicBezTo>
                      <a:pt x="14856" y="37807"/>
                      <a:pt x="14720" y="38613"/>
                      <a:pt x="14621" y="39426"/>
                    </a:cubicBezTo>
                    <a:cubicBezTo>
                      <a:pt x="14336" y="38794"/>
                      <a:pt x="14060" y="38158"/>
                      <a:pt x="13798" y="37517"/>
                    </a:cubicBezTo>
                    <a:cubicBezTo>
                      <a:pt x="12987" y="35565"/>
                      <a:pt x="12317" y="33578"/>
                      <a:pt x="11739" y="31536"/>
                    </a:cubicBezTo>
                    <a:cubicBezTo>
                      <a:pt x="11489" y="30664"/>
                      <a:pt x="11248" y="29788"/>
                      <a:pt x="11017" y="28910"/>
                    </a:cubicBezTo>
                    <a:cubicBezTo>
                      <a:pt x="11122" y="28595"/>
                      <a:pt x="11240" y="28282"/>
                      <a:pt x="11377" y="27973"/>
                    </a:cubicBezTo>
                    <a:cubicBezTo>
                      <a:pt x="11573" y="27492"/>
                      <a:pt x="11785" y="27015"/>
                      <a:pt x="12007" y="26541"/>
                    </a:cubicBezTo>
                    <a:cubicBezTo>
                      <a:pt x="12450" y="25594"/>
                      <a:pt x="12904" y="24651"/>
                      <a:pt x="13381" y="23716"/>
                    </a:cubicBezTo>
                    <a:lnTo>
                      <a:pt x="14799" y="20904"/>
                    </a:lnTo>
                    <a:cubicBezTo>
                      <a:pt x="15272" y="19966"/>
                      <a:pt x="15740" y="19027"/>
                      <a:pt x="16182" y="18068"/>
                    </a:cubicBezTo>
                    <a:cubicBezTo>
                      <a:pt x="16221" y="17984"/>
                      <a:pt x="16185" y="17886"/>
                      <a:pt x="16101" y="17847"/>
                    </a:cubicBezTo>
                    <a:cubicBezTo>
                      <a:pt x="16079" y="17836"/>
                      <a:pt x="16056" y="17831"/>
                      <a:pt x="16032" y="17831"/>
                    </a:cubicBezTo>
                    <a:cubicBezTo>
                      <a:pt x="15973" y="17831"/>
                      <a:pt x="15915" y="17864"/>
                      <a:pt x="15885" y="17919"/>
                    </a:cubicBezTo>
                    <a:cubicBezTo>
                      <a:pt x="15375" y="18834"/>
                      <a:pt x="14858" y="19751"/>
                      <a:pt x="14360" y="20676"/>
                    </a:cubicBezTo>
                    <a:cubicBezTo>
                      <a:pt x="13863" y="21601"/>
                      <a:pt x="13378" y="22536"/>
                      <a:pt x="12904" y="23477"/>
                    </a:cubicBezTo>
                    <a:cubicBezTo>
                      <a:pt x="12445" y="24426"/>
                      <a:pt x="11985" y="25375"/>
                      <a:pt x="11574" y="26348"/>
                    </a:cubicBezTo>
                    <a:cubicBezTo>
                      <a:pt x="11312" y="26974"/>
                      <a:pt x="11057" y="27605"/>
                      <a:pt x="10850" y="28258"/>
                    </a:cubicBezTo>
                    <a:cubicBezTo>
                      <a:pt x="10607" y="27306"/>
                      <a:pt x="10377" y="26350"/>
                      <a:pt x="10166" y="25391"/>
                    </a:cubicBezTo>
                    <a:cubicBezTo>
                      <a:pt x="9714" y="23327"/>
                      <a:pt x="9316" y="21250"/>
                      <a:pt x="9034" y="19157"/>
                    </a:cubicBezTo>
                    <a:cubicBezTo>
                      <a:pt x="8993" y="18842"/>
                      <a:pt x="8953" y="18527"/>
                      <a:pt x="8916" y="18212"/>
                    </a:cubicBezTo>
                    <a:cubicBezTo>
                      <a:pt x="9255" y="17558"/>
                      <a:pt x="9643" y="16925"/>
                      <a:pt x="10037" y="16298"/>
                    </a:cubicBezTo>
                    <a:cubicBezTo>
                      <a:pt x="10525" y="15537"/>
                      <a:pt x="11025" y="14784"/>
                      <a:pt x="11555" y="14050"/>
                    </a:cubicBezTo>
                    <a:cubicBezTo>
                      <a:pt x="12077" y="13309"/>
                      <a:pt x="12619" y="12583"/>
                      <a:pt x="13173" y="11868"/>
                    </a:cubicBezTo>
                    <a:cubicBezTo>
                      <a:pt x="13729" y="11154"/>
                      <a:pt x="14294" y="10445"/>
                      <a:pt x="14892" y="9769"/>
                    </a:cubicBezTo>
                    <a:cubicBezTo>
                      <a:pt x="14953" y="9701"/>
                      <a:pt x="14948" y="9595"/>
                      <a:pt x="14880" y="9533"/>
                    </a:cubicBezTo>
                    <a:cubicBezTo>
                      <a:pt x="14849" y="9505"/>
                      <a:pt x="14809" y="9491"/>
                      <a:pt x="14770" y="9491"/>
                    </a:cubicBezTo>
                    <a:cubicBezTo>
                      <a:pt x="14728" y="9491"/>
                      <a:pt x="14685" y="9507"/>
                      <a:pt x="14653" y="9536"/>
                    </a:cubicBezTo>
                    <a:cubicBezTo>
                      <a:pt x="13984" y="10169"/>
                      <a:pt x="13370" y="10852"/>
                      <a:pt x="12786" y="11558"/>
                    </a:cubicBezTo>
                    <a:cubicBezTo>
                      <a:pt x="12203" y="12264"/>
                      <a:pt x="11652" y="12997"/>
                      <a:pt x="11119" y="13741"/>
                    </a:cubicBezTo>
                    <a:cubicBezTo>
                      <a:pt x="10599" y="14495"/>
                      <a:pt x="10089" y="15257"/>
                      <a:pt x="9628" y="16050"/>
                    </a:cubicBezTo>
                    <a:cubicBezTo>
                      <a:pt x="9347" y="16535"/>
                      <a:pt x="9077" y="17028"/>
                      <a:pt x="8835" y="17537"/>
                    </a:cubicBezTo>
                    <a:cubicBezTo>
                      <a:pt x="8665" y="15978"/>
                      <a:pt x="8544" y="14416"/>
                      <a:pt x="8487" y="12851"/>
                    </a:cubicBezTo>
                    <a:cubicBezTo>
                      <a:pt x="8428" y="10742"/>
                      <a:pt x="8475" y="8631"/>
                      <a:pt x="8664" y="6529"/>
                    </a:cubicBezTo>
                    <a:cubicBezTo>
                      <a:pt x="8866" y="4430"/>
                      <a:pt x="9205" y="2344"/>
                      <a:pt x="9689" y="286"/>
                    </a:cubicBezTo>
                    <a:lnTo>
                      <a:pt x="9690" y="283"/>
                    </a:lnTo>
                    <a:cubicBezTo>
                      <a:pt x="9719" y="159"/>
                      <a:pt x="9643" y="36"/>
                      <a:pt x="9520" y="7"/>
                    </a:cubicBezTo>
                    <a:cubicBezTo>
                      <a:pt x="9502" y="3"/>
                      <a:pt x="9485" y="1"/>
                      <a:pt x="9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" name="Google Shape;253;p15"/>
          <p:cNvGrpSpPr/>
          <p:nvPr/>
        </p:nvGrpSpPr>
        <p:grpSpPr>
          <a:xfrm rot="10800000" flipH="1">
            <a:off x="-328856" y="2360236"/>
            <a:ext cx="1266710" cy="1330985"/>
            <a:chOff x="472515" y="-120046"/>
            <a:chExt cx="1220573" cy="1282506"/>
          </a:xfrm>
        </p:grpSpPr>
        <p:sp>
          <p:nvSpPr>
            <p:cNvPr id="254" name="Google Shape;254;p15"/>
            <p:cNvSpPr/>
            <p:nvPr/>
          </p:nvSpPr>
          <p:spPr>
            <a:xfrm>
              <a:off x="472515" y="-120046"/>
              <a:ext cx="1220573" cy="1282506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25060" y="-67978"/>
              <a:ext cx="1113253" cy="1178170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15"/>
            <p:cNvGrpSpPr/>
            <p:nvPr/>
          </p:nvGrpSpPr>
          <p:grpSpPr>
            <a:xfrm>
              <a:off x="540334" y="-56125"/>
              <a:ext cx="1078419" cy="1134822"/>
              <a:chOff x="7703473" y="1149191"/>
              <a:chExt cx="2785894" cy="2931600"/>
            </a:xfrm>
          </p:grpSpPr>
          <p:sp>
            <p:nvSpPr>
              <p:cNvPr id="257" name="Google Shape;257;p15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916981" y="1540146"/>
            <a:ext cx="7459479" cy="1908629"/>
          </a:xfrm>
          <a:prstGeom prst="roundRect">
            <a:avLst>
              <a:gd name="adj" fmla="val 9575"/>
            </a:avLst>
          </a:prstGeom>
          <a:solidFill>
            <a:schemeClr val="accent5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200" dirty="0" smtClean="0">
                <a:solidFill>
                  <a:srgbClr val="FF0000"/>
                </a:solidFill>
                <a:latin typeface="Short Stack" panose="020B0604020202020204" charset="0"/>
                <a:cs typeface="Times New Roman" panose="02020603050405020304" pitchFamily="18" charset="0"/>
              </a:rPr>
              <a:t>TERIMAKASIH</a:t>
            </a:r>
            <a:endParaRPr sz="3200" dirty="0">
              <a:solidFill>
                <a:srgbClr val="FF0000"/>
              </a:solidFill>
              <a:latin typeface="Short Stack" panose="020B0604020202020204" charset="0"/>
              <a:cs typeface="Times New Roman" panose="02020603050405020304" pitchFamily="18" charset="0"/>
            </a:endParaRPr>
          </a:p>
        </p:txBody>
      </p:sp>
      <p:grpSp>
        <p:nvGrpSpPr>
          <p:cNvPr id="234" name="Google Shape;234;p15"/>
          <p:cNvGrpSpPr/>
          <p:nvPr/>
        </p:nvGrpSpPr>
        <p:grpSpPr>
          <a:xfrm>
            <a:off x="8079108" y="3479685"/>
            <a:ext cx="1393748" cy="1876365"/>
            <a:chOff x="8006568" y="3403485"/>
            <a:chExt cx="1393748" cy="1876365"/>
          </a:xfrm>
        </p:grpSpPr>
        <p:grpSp>
          <p:nvGrpSpPr>
            <p:cNvPr id="235" name="Google Shape;235;p15"/>
            <p:cNvGrpSpPr/>
            <p:nvPr/>
          </p:nvGrpSpPr>
          <p:grpSpPr>
            <a:xfrm flipH="1">
              <a:off x="8283680" y="4164109"/>
              <a:ext cx="1116636" cy="1115731"/>
              <a:chOff x="7499850" y="1492575"/>
              <a:chExt cx="2666275" cy="2663478"/>
            </a:xfrm>
          </p:grpSpPr>
          <p:sp>
            <p:nvSpPr>
              <p:cNvPr id="236" name="Google Shape;236;p15"/>
              <p:cNvSpPr/>
              <p:nvPr/>
            </p:nvSpPr>
            <p:spPr>
              <a:xfrm>
                <a:off x="7499850" y="1492575"/>
                <a:ext cx="2666275" cy="2663478"/>
              </a:xfrm>
              <a:custGeom>
                <a:avLst/>
                <a:gdLst/>
                <a:ahLst/>
                <a:cxnLst/>
                <a:rect l="l" t="t" r="r" b="b"/>
                <a:pathLst>
                  <a:path w="28592" h="28562" extrusionOk="0">
                    <a:moveTo>
                      <a:pt x="7768" y="0"/>
                    </a:moveTo>
                    <a:cubicBezTo>
                      <a:pt x="7413" y="0"/>
                      <a:pt x="7070" y="74"/>
                      <a:pt x="6752" y="218"/>
                    </a:cubicBezTo>
                    <a:cubicBezTo>
                      <a:pt x="6340" y="404"/>
                      <a:pt x="5982" y="702"/>
                      <a:pt x="5687" y="1105"/>
                    </a:cubicBezTo>
                    <a:cubicBezTo>
                      <a:pt x="5381" y="1521"/>
                      <a:pt x="5143" y="2045"/>
                      <a:pt x="4959" y="2706"/>
                    </a:cubicBezTo>
                    <a:cubicBezTo>
                      <a:pt x="4525" y="4270"/>
                      <a:pt x="4245" y="5889"/>
                      <a:pt x="4128" y="7518"/>
                    </a:cubicBezTo>
                    <a:cubicBezTo>
                      <a:pt x="4113" y="7716"/>
                      <a:pt x="4102" y="7914"/>
                      <a:pt x="4092" y="8112"/>
                    </a:cubicBezTo>
                    <a:cubicBezTo>
                      <a:pt x="3670" y="7891"/>
                      <a:pt x="3223" y="7779"/>
                      <a:pt x="2755" y="7779"/>
                    </a:cubicBezTo>
                    <a:cubicBezTo>
                      <a:pt x="2601" y="7779"/>
                      <a:pt x="2445" y="7791"/>
                      <a:pt x="2291" y="7816"/>
                    </a:cubicBezTo>
                    <a:cubicBezTo>
                      <a:pt x="2142" y="7839"/>
                      <a:pt x="1997" y="7889"/>
                      <a:pt x="1864" y="7963"/>
                    </a:cubicBezTo>
                    <a:cubicBezTo>
                      <a:pt x="1475" y="8178"/>
                      <a:pt x="1139" y="8471"/>
                      <a:pt x="867" y="8833"/>
                    </a:cubicBezTo>
                    <a:cubicBezTo>
                      <a:pt x="605" y="9183"/>
                      <a:pt x="400" y="9601"/>
                      <a:pt x="262" y="10075"/>
                    </a:cubicBezTo>
                    <a:cubicBezTo>
                      <a:pt x="79" y="10692"/>
                      <a:pt x="0" y="11409"/>
                      <a:pt x="21" y="12266"/>
                    </a:cubicBezTo>
                    <a:cubicBezTo>
                      <a:pt x="58" y="13786"/>
                      <a:pt x="366" y="16549"/>
                      <a:pt x="825" y="19479"/>
                    </a:cubicBezTo>
                    <a:cubicBezTo>
                      <a:pt x="1324" y="22664"/>
                      <a:pt x="1881" y="25268"/>
                      <a:pt x="2354" y="26626"/>
                    </a:cubicBezTo>
                    <a:cubicBezTo>
                      <a:pt x="2530" y="27131"/>
                      <a:pt x="2989" y="27477"/>
                      <a:pt x="3524" y="27505"/>
                    </a:cubicBezTo>
                    <a:cubicBezTo>
                      <a:pt x="3524" y="27505"/>
                      <a:pt x="23373" y="28562"/>
                      <a:pt x="23395" y="28562"/>
                    </a:cubicBezTo>
                    <a:cubicBezTo>
                      <a:pt x="23859" y="28562"/>
                      <a:pt x="24294" y="28313"/>
                      <a:pt x="24528" y="27910"/>
                    </a:cubicBezTo>
                    <a:cubicBezTo>
                      <a:pt x="26104" y="25213"/>
                      <a:pt x="27308" y="22314"/>
                      <a:pt x="28107" y="19293"/>
                    </a:cubicBezTo>
                    <a:cubicBezTo>
                      <a:pt x="28475" y="17911"/>
                      <a:pt x="28591" y="16670"/>
                      <a:pt x="28455" y="15604"/>
                    </a:cubicBezTo>
                    <a:cubicBezTo>
                      <a:pt x="28362" y="14881"/>
                      <a:pt x="28152" y="14235"/>
                      <a:pt x="27828" y="13683"/>
                    </a:cubicBezTo>
                    <a:cubicBezTo>
                      <a:pt x="27446" y="13032"/>
                      <a:pt x="26915" y="12513"/>
                      <a:pt x="26247" y="12139"/>
                    </a:cubicBezTo>
                    <a:cubicBezTo>
                      <a:pt x="25606" y="11781"/>
                      <a:pt x="24860" y="11592"/>
                      <a:pt x="24090" y="11592"/>
                    </a:cubicBezTo>
                    <a:cubicBezTo>
                      <a:pt x="23643" y="11592"/>
                      <a:pt x="23190" y="11655"/>
                      <a:pt x="22745" y="11776"/>
                    </a:cubicBezTo>
                    <a:cubicBezTo>
                      <a:pt x="21940" y="12000"/>
                      <a:pt x="21191" y="12376"/>
                      <a:pt x="20450" y="12936"/>
                    </a:cubicBezTo>
                    <a:cubicBezTo>
                      <a:pt x="20437" y="12390"/>
                      <a:pt x="20411" y="11844"/>
                      <a:pt x="20371" y="11303"/>
                    </a:cubicBezTo>
                    <a:cubicBezTo>
                      <a:pt x="20294" y="10246"/>
                      <a:pt x="19818" y="9283"/>
                      <a:pt x="19027" y="8595"/>
                    </a:cubicBezTo>
                    <a:cubicBezTo>
                      <a:pt x="18290" y="7952"/>
                      <a:pt x="17346" y="7599"/>
                      <a:pt x="16373" y="7599"/>
                    </a:cubicBezTo>
                    <a:cubicBezTo>
                      <a:pt x="15272" y="7599"/>
                      <a:pt x="14251" y="8052"/>
                      <a:pt x="13498" y="8875"/>
                    </a:cubicBezTo>
                    <a:cubicBezTo>
                      <a:pt x="13484" y="8891"/>
                      <a:pt x="13471" y="8905"/>
                      <a:pt x="13456" y="8923"/>
                    </a:cubicBezTo>
                    <a:cubicBezTo>
                      <a:pt x="13258" y="9144"/>
                      <a:pt x="13071" y="9381"/>
                      <a:pt x="12894" y="9635"/>
                    </a:cubicBezTo>
                    <a:cubicBezTo>
                      <a:pt x="12278" y="6962"/>
                      <a:pt x="11442" y="4336"/>
                      <a:pt x="10399" y="1807"/>
                    </a:cubicBezTo>
                    <a:cubicBezTo>
                      <a:pt x="9998" y="831"/>
                      <a:pt x="9116" y="147"/>
                      <a:pt x="8098" y="21"/>
                    </a:cubicBezTo>
                    <a:cubicBezTo>
                      <a:pt x="7988" y="7"/>
                      <a:pt x="7878" y="0"/>
                      <a:pt x="7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7621639" y="1615017"/>
                <a:ext cx="2447412" cy="2418783"/>
              </a:xfrm>
              <a:custGeom>
                <a:avLst/>
                <a:gdLst/>
                <a:ahLst/>
                <a:cxnLst/>
                <a:rect l="l" t="t" r="r" b="b"/>
                <a:pathLst>
                  <a:path w="26245" h="25938" extrusionOk="0">
                    <a:moveTo>
                      <a:pt x="6464" y="1"/>
                    </a:moveTo>
                    <a:cubicBezTo>
                      <a:pt x="5568" y="1"/>
                      <a:pt x="5143" y="939"/>
                      <a:pt x="4918" y="1746"/>
                    </a:cubicBezTo>
                    <a:cubicBezTo>
                      <a:pt x="4093" y="4721"/>
                      <a:pt x="3868" y="7860"/>
                      <a:pt x="4262" y="10921"/>
                    </a:cubicBezTo>
                    <a:cubicBezTo>
                      <a:pt x="3645" y="9665"/>
                      <a:pt x="2849" y="7780"/>
                      <a:pt x="1450" y="7780"/>
                    </a:cubicBezTo>
                    <a:cubicBezTo>
                      <a:pt x="1366" y="7780"/>
                      <a:pt x="1281" y="7787"/>
                      <a:pt x="1193" y="7801"/>
                    </a:cubicBezTo>
                    <a:cubicBezTo>
                      <a:pt x="168" y="8366"/>
                      <a:pt x="1" y="9753"/>
                      <a:pt x="29" y="10923"/>
                    </a:cubicBezTo>
                    <a:cubicBezTo>
                      <a:pt x="102" y="13912"/>
                      <a:pt x="1307" y="22059"/>
                      <a:pt x="2290" y="24882"/>
                    </a:cubicBezTo>
                    <a:lnTo>
                      <a:pt x="22090" y="25938"/>
                    </a:lnTo>
                    <a:cubicBezTo>
                      <a:pt x="23604" y="23346"/>
                      <a:pt x="24766" y="20548"/>
                      <a:pt x="25534" y="17647"/>
                    </a:cubicBezTo>
                    <a:cubicBezTo>
                      <a:pt x="26070" y="15625"/>
                      <a:pt x="26244" y="13059"/>
                      <a:pt x="24300" y="11974"/>
                    </a:cubicBezTo>
                    <a:cubicBezTo>
                      <a:pt x="23833" y="11713"/>
                      <a:pt x="23310" y="11593"/>
                      <a:pt x="22782" y="11593"/>
                    </a:cubicBezTo>
                    <a:cubicBezTo>
                      <a:pt x="22449" y="11593"/>
                      <a:pt x="22114" y="11640"/>
                      <a:pt x="21790" y="11730"/>
                    </a:cubicBezTo>
                    <a:cubicBezTo>
                      <a:pt x="20041" y="12214"/>
                      <a:pt x="18869" y="13573"/>
                      <a:pt x="17745" y="14893"/>
                    </a:cubicBezTo>
                    <a:cubicBezTo>
                      <a:pt x="17869" y="13294"/>
                      <a:pt x="17873" y="11686"/>
                      <a:pt x="17757" y="10086"/>
                    </a:cubicBezTo>
                    <a:cubicBezTo>
                      <a:pt x="17645" y="8568"/>
                      <a:pt x="16372" y="7600"/>
                      <a:pt x="15068" y="7600"/>
                    </a:cubicBezTo>
                    <a:cubicBezTo>
                      <a:pt x="14387" y="7600"/>
                      <a:pt x="13698" y="7864"/>
                      <a:pt x="13161" y="8451"/>
                    </a:cubicBezTo>
                    <a:lnTo>
                      <a:pt x="13130" y="8486"/>
                    </a:lnTo>
                    <a:cubicBezTo>
                      <a:pt x="12066" y="9675"/>
                      <a:pt x="11559" y="11243"/>
                      <a:pt x="11076" y="12763"/>
                    </a:cubicBezTo>
                    <a:cubicBezTo>
                      <a:pt x="10509" y="8726"/>
                      <a:pt x="9434" y="4763"/>
                      <a:pt x="7880" y="995"/>
                    </a:cubicBezTo>
                    <a:cubicBezTo>
                      <a:pt x="7665" y="473"/>
                      <a:pt x="7192" y="81"/>
                      <a:pt x="6633" y="12"/>
                    </a:cubicBezTo>
                    <a:cubicBezTo>
                      <a:pt x="6575" y="4"/>
                      <a:pt x="6518" y="1"/>
                      <a:pt x="64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8" name="Google Shape;238;p15"/>
              <p:cNvGrpSpPr/>
              <p:nvPr/>
            </p:nvGrpSpPr>
            <p:grpSpPr>
              <a:xfrm>
                <a:off x="7794157" y="1937393"/>
                <a:ext cx="1899846" cy="2035054"/>
                <a:chOff x="7794157" y="1937393"/>
                <a:chExt cx="1899846" cy="2035054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7794157" y="2498964"/>
                  <a:ext cx="266889" cy="1473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2" h="15801" extrusionOk="0">
                      <a:moveTo>
                        <a:pt x="75" y="1"/>
                      </a:moveTo>
                      <a:cubicBezTo>
                        <a:pt x="71" y="1"/>
                        <a:pt x="68" y="1"/>
                        <a:pt x="64" y="1"/>
                      </a:cubicBezTo>
                      <a:cubicBezTo>
                        <a:pt x="27" y="8"/>
                        <a:pt x="0" y="43"/>
                        <a:pt x="7" y="81"/>
                      </a:cubicBezTo>
                      <a:cubicBezTo>
                        <a:pt x="45" y="323"/>
                        <a:pt x="123" y="823"/>
                        <a:pt x="163" y="1062"/>
                      </a:cubicBezTo>
                      <a:cubicBezTo>
                        <a:pt x="924" y="5764"/>
                        <a:pt x="1749" y="10563"/>
                        <a:pt x="2613" y="15249"/>
                      </a:cubicBezTo>
                      <a:lnTo>
                        <a:pt x="2705" y="15737"/>
                      </a:lnTo>
                      <a:cubicBezTo>
                        <a:pt x="2712" y="15774"/>
                        <a:pt x="2744" y="15800"/>
                        <a:pt x="2780" y="15800"/>
                      </a:cubicBezTo>
                      <a:cubicBezTo>
                        <a:pt x="2783" y="15800"/>
                        <a:pt x="2787" y="15800"/>
                        <a:pt x="2791" y="15799"/>
                      </a:cubicBezTo>
                      <a:cubicBezTo>
                        <a:pt x="2832" y="15793"/>
                        <a:pt x="2861" y="15755"/>
                        <a:pt x="2855" y="15713"/>
                      </a:cubicBezTo>
                      <a:lnTo>
                        <a:pt x="2777" y="15222"/>
                      </a:lnTo>
                      <a:cubicBezTo>
                        <a:pt x="1966" y="10186"/>
                        <a:pt x="1078" y="5070"/>
                        <a:pt x="145" y="58"/>
                      </a:cubicBezTo>
                      <a:cubicBezTo>
                        <a:pt x="139" y="24"/>
                        <a:pt x="109" y="1"/>
                        <a:pt x="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15"/>
                <p:cNvSpPr/>
                <p:nvPr/>
              </p:nvSpPr>
              <p:spPr>
                <a:xfrm>
                  <a:off x="8281406" y="1937393"/>
                  <a:ext cx="203943" cy="1915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" h="20537" extrusionOk="0">
                      <a:moveTo>
                        <a:pt x="72" y="1"/>
                      </a:moveTo>
                      <a:cubicBezTo>
                        <a:pt x="71" y="1"/>
                        <a:pt x="69" y="1"/>
                        <a:pt x="68" y="1"/>
                      </a:cubicBezTo>
                      <a:cubicBezTo>
                        <a:pt x="30" y="5"/>
                        <a:pt x="1" y="38"/>
                        <a:pt x="5" y="76"/>
                      </a:cubicBezTo>
                      <a:cubicBezTo>
                        <a:pt x="32" y="390"/>
                        <a:pt x="90" y="1041"/>
                        <a:pt x="119" y="1352"/>
                      </a:cubicBezTo>
                      <a:cubicBezTo>
                        <a:pt x="674" y="7444"/>
                        <a:pt x="1299" y="13751"/>
                        <a:pt x="1960" y="19832"/>
                      </a:cubicBezTo>
                      <a:lnTo>
                        <a:pt x="2031" y="20468"/>
                      </a:lnTo>
                      <a:cubicBezTo>
                        <a:pt x="2036" y="20507"/>
                        <a:pt x="2069" y="20536"/>
                        <a:pt x="2106" y="20536"/>
                      </a:cubicBezTo>
                      <a:cubicBezTo>
                        <a:pt x="2108" y="20536"/>
                        <a:pt x="2111" y="20536"/>
                        <a:pt x="2113" y="20536"/>
                      </a:cubicBezTo>
                      <a:cubicBezTo>
                        <a:pt x="2155" y="20533"/>
                        <a:pt x="2187" y="20496"/>
                        <a:pt x="2183" y="20454"/>
                      </a:cubicBezTo>
                      <a:lnTo>
                        <a:pt x="2127" y="19815"/>
                      </a:lnTo>
                      <a:cubicBezTo>
                        <a:pt x="1533" y="13290"/>
                        <a:pt x="860" y="6576"/>
                        <a:pt x="144" y="64"/>
                      </a:cubicBezTo>
                      <a:cubicBezTo>
                        <a:pt x="141" y="27"/>
                        <a:pt x="108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15"/>
                <p:cNvSpPr/>
                <p:nvPr/>
              </p:nvSpPr>
              <p:spPr>
                <a:xfrm>
                  <a:off x="8836915" y="2526288"/>
                  <a:ext cx="212149" cy="1317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14133" extrusionOk="0">
                      <a:moveTo>
                        <a:pt x="2198" y="0"/>
                      </a:moveTo>
                      <a:cubicBezTo>
                        <a:pt x="2166" y="0"/>
                        <a:pt x="2137" y="25"/>
                        <a:pt x="2131" y="59"/>
                      </a:cubicBezTo>
                      <a:cubicBezTo>
                        <a:pt x="2095" y="272"/>
                        <a:pt x="2020" y="718"/>
                        <a:pt x="1985" y="931"/>
                      </a:cubicBezTo>
                      <a:cubicBezTo>
                        <a:pt x="1298" y="5117"/>
                        <a:pt x="646" y="9405"/>
                        <a:pt x="64" y="13608"/>
                      </a:cubicBezTo>
                      <a:lnTo>
                        <a:pt x="5" y="14046"/>
                      </a:lnTo>
                      <a:cubicBezTo>
                        <a:pt x="0" y="14087"/>
                        <a:pt x="27" y="14125"/>
                        <a:pt x="68" y="14131"/>
                      </a:cubicBezTo>
                      <a:cubicBezTo>
                        <a:pt x="73" y="14132"/>
                        <a:pt x="77" y="14133"/>
                        <a:pt x="82" y="14133"/>
                      </a:cubicBezTo>
                      <a:cubicBezTo>
                        <a:pt x="119" y="14133"/>
                        <a:pt x="151" y="14106"/>
                        <a:pt x="157" y="14068"/>
                      </a:cubicBezTo>
                      <a:lnTo>
                        <a:pt x="230" y="13632"/>
                      </a:lnTo>
                      <a:cubicBezTo>
                        <a:pt x="966" y="9152"/>
                        <a:pt x="1657" y="4579"/>
                        <a:pt x="2269" y="80"/>
                      </a:cubicBezTo>
                      <a:cubicBezTo>
                        <a:pt x="2274" y="43"/>
                        <a:pt x="2250" y="8"/>
                        <a:pt x="2211" y="1"/>
                      </a:cubicBezTo>
                      <a:cubicBezTo>
                        <a:pt x="2207" y="0"/>
                        <a:pt x="2203" y="0"/>
                        <a:pt x="21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15"/>
                <p:cNvSpPr/>
                <p:nvPr/>
              </p:nvSpPr>
              <p:spPr>
                <a:xfrm>
                  <a:off x="9384685" y="2881862"/>
                  <a:ext cx="309319" cy="951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7" h="10201" extrusionOk="0">
                      <a:moveTo>
                        <a:pt x="3239" y="0"/>
                      </a:moveTo>
                      <a:cubicBezTo>
                        <a:pt x="3210" y="0"/>
                        <a:pt x="3182" y="19"/>
                        <a:pt x="3173" y="48"/>
                      </a:cubicBezTo>
                      <a:cubicBezTo>
                        <a:pt x="2890" y="880"/>
                        <a:pt x="2617" y="1714"/>
                        <a:pt x="2347" y="2550"/>
                      </a:cubicBezTo>
                      <a:cubicBezTo>
                        <a:pt x="1825" y="4163"/>
                        <a:pt x="1261" y="5954"/>
                        <a:pt x="766" y="7577"/>
                      </a:cubicBezTo>
                      <a:cubicBezTo>
                        <a:pt x="510" y="8417"/>
                        <a:pt x="257" y="9260"/>
                        <a:pt x="13" y="10103"/>
                      </a:cubicBezTo>
                      <a:cubicBezTo>
                        <a:pt x="0" y="10166"/>
                        <a:pt x="44" y="10201"/>
                        <a:pt x="87" y="10201"/>
                      </a:cubicBezTo>
                      <a:cubicBezTo>
                        <a:pt x="117" y="10201"/>
                        <a:pt x="147" y="10185"/>
                        <a:pt x="159" y="10149"/>
                      </a:cubicBezTo>
                      <a:cubicBezTo>
                        <a:pt x="1271" y="6833"/>
                        <a:pt x="2324" y="3447"/>
                        <a:pt x="3306" y="90"/>
                      </a:cubicBezTo>
                      <a:cubicBezTo>
                        <a:pt x="3317" y="54"/>
                        <a:pt x="3298" y="17"/>
                        <a:pt x="3262" y="4"/>
                      </a:cubicBezTo>
                      <a:cubicBezTo>
                        <a:pt x="3254" y="2"/>
                        <a:pt x="3247" y="0"/>
                        <a:pt x="32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3" name="Google Shape;243;p15"/>
            <p:cNvGrpSpPr/>
            <p:nvPr/>
          </p:nvGrpSpPr>
          <p:grpSpPr>
            <a:xfrm flipH="1">
              <a:off x="8006568" y="3403485"/>
              <a:ext cx="830099" cy="1876365"/>
              <a:chOff x="7912825" y="1180600"/>
              <a:chExt cx="1813632" cy="4099553"/>
            </a:xfrm>
          </p:grpSpPr>
          <p:sp>
            <p:nvSpPr>
              <p:cNvPr id="244" name="Google Shape;244;p15"/>
              <p:cNvSpPr/>
              <p:nvPr/>
            </p:nvSpPr>
            <p:spPr>
              <a:xfrm>
                <a:off x="7912825" y="1180600"/>
                <a:ext cx="1813632" cy="4099553"/>
              </a:xfrm>
              <a:custGeom>
                <a:avLst/>
                <a:gdLst/>
                <a:ahLst/>
                <a:cxnLst/>
                <a:rect l="l" t="t" r="r" b="b"/>
                <a:pathLst>
                  <a:path w="24661" h="55744" extrusionOk="0">
                    <a:moveTo>
                      <a:pt x="13575" y="0"/>
                    </a:moveTo>
                    <a:cubicBezTo>
                      <a:pt x="12675" y="0"/>
                      <a:pt x="11812" y="449"/>
                      <a:pt x="11005" y="1336"/>
                    </a:cubicBezTo>
                    <a:cubicBezTo>
                      <a:pt x="8931" y="3620"/>
                      <a:pt x="7936" y="6897"/>
                      <a:pt x="8342" y="10100"/>
                    </a:cubicBezTo>
                    <a:cubicBezTo>
                      <a:pt x="8399" y="10562"/>
                      <a:pt x="8532" y="11461"/>
                      <a:pt x="8761" y="12313"/>
                    </a:cubicBezTo>
                    <a:cubicBezTo>
                      <a:pt x="8934" y="12958"/>
                      <a:pt x="9130" y="13469"/>
                      <a:pt x="9361" y="13875"/>
                    </a:cubicBezTo>
                    <a:cubicBezTo>
                      <a:pt x="9517" y="14146"/>
                      <a:pt x="9687" y="14374"/>
                      <a:pt x="9878" y="14560"/>
                    </a:cubicBezTo>
                    <a:cubicBezTo>
                      <a:pt x="9869" y="14749"/>
                      <a:pt x="9860" y="14939"/>
                      <a:pt x="9854" y="15132"/>
                    </a:cubicBezTo>
                    <a:cubicBezTo>
                      <a:pt x="8907" y="12846"/>
                      <a:pt x="7155" y="10947"/>
                      <a:pt x="5016" y="9898"/>
                    </a:cubicBezTo>
                    <a:cubicBezTo>
                      <a:pt x="4172" y="9483"/>
                      <a:pt x="3441" y="9287"/>
                      <a:pt x="2716" y="9281"/>
                    </a:cubicBezTo>
                    <a:lnTo>
                      <a:pt x="2685" y="9281"/>
                    </a:lnTo>
                    <a:cubicBezTo>
                      <a:pt x="1802" y="9281"/>
                      <a:pt x="1050" y="9608"/>
                      <a:pt x="565" y="10200"/>
                    </a:cubicBezTo>
                    <a:cubicBezTo>
                      <a:pt x="368" y="10443"/>
                      <a:pt x="222" y="10720"/>
                      <a:pt x="132" y="11025"/>
                    </a:cubicBezTo>
                    <a:cubicBezTo>
                      <a:pt x="19" y="11410"/>
                      <a:pt x="1" y="11830"/>
                      <a:pt x="77" y="12274"/>
                    </a:cubicBezTo>
                    <a:cubicBezTo>
                      <a:pt x="165" y="12780"/>
                      <a:pt x="353" y="13187"/>
                      <a:pt x="442" y="13383"/>
                    </a:cubicBezTo>
                    <a:cubicBezTo>
                      <a:pt x="1200" y="15029"/>
                      <a:pt x="2135" y="16593"/>
                      <a:pt x="3225" y="18042"/>
                    </a:cubicBezTo>
                    <a:cubicBezTo>
                      <a:pt x="3135" y="18064"/>
                      <a:pt x="3044" y="18092"/>
                      <a:pt x="2958" y="18125"/>
                    </a:cubicBezTo>
                    <a:cubicBezTo>
                      <a:pt x="2566" y="18272"/>
                      <a:pt x="2234" y="18508"/>
                      <a:pt x="1969" y="18829"/>
                    </a:cubicBezTo>
                    <a:cubicBezTo>
                      <a:pt x="1713" y="19139"/>
                      <a:pt x="1533" y="19512"/>
                      <a:pt x="1435" y="19939"/>
                    </a:cubicBezTo>
                    <a:cubicBezTo>
                      <a:pt x="1298" y="20531"/>
                      <a:pt x="1324" y="21230"/>
                      <a:pt x="1509" y="21907"/>
                    </a:cubicBezTo>
                    <a:cubicBezTo>
                      <a:pt x="2148" y="24244"/>
                      <a:pt x="3484" y="26206"/>
                      <a:pt x="4576" y="27656"/>
                    </a:cubicBezTo>
                    <a:cubicBezTo>
                      <a:pt x="5121" y="28377"/>
                      <a:pt x="5766" y="29181"/>
                      <a:pt x="6643" y="29795"/>
                    </a:cubicBezTo>
                    <a:cubicBezTo>
                      <a:pt x="6344" y="29812"/>
                      <a:pt x="6062" y="29882"/>
                      <a:pt x="5807" y="30003"/>
                    </a:cubicBezTo>
                    <a:cubicBezTo>
                      <a:pt x="5496" y="30148"/>
                      <a:pt x="5238" y="30361"/>
                      <a:pt x="5036" y="30635"/>
                    </a:cubicBezTo>
                    <a:cubicBezTo>
                      <a:pt x="4549" y="31297"/>
                      <a:pt x="4618" y="32035"/>
                      <a:pt x="4640" y="32278"/>
                    </a:cubicBezTo>
                    <a:cubicBezTo>
                      <a:pt x="4776" y="33722"/>
                      <a:pt x="5442" y="34943"/>
                      <a:pt x="6008" y="35844"/>
                    </a:cubicBezTo>
                    <a:cubicBezTo>
                      <a:pt x="7017" y="37453"/>
                      <a:pt x="8258" y="38900"/>
                      <a:pt x="9694" y="40144"/>
                    </a:cubicBezTo>
                    <a:cubicBezTo>
                      <a:pt x="10146" y="40535"/>
                      <a:pt x="10599" y="40859"/>
                      <a:pt x="11039" y="41106"/>
                    </a:cubicBezTo>
                    <a:cubicBezTo>
                      <a:pt x="11733" y="41496"/>
                      <a:pt x="12400" y="41693"/>
                      <a:pt x="13024" y="41693"/>
                    </a:cubicBezTo>
                    <a:cubicBezTo>
                      <a:pt x="13199" y="41693"/>
                      <a:pt x="13373" y="41678"/>
                      <a:pt x="13541" y="41646"/>
                    </a:cubicBezTo>
                    <a:cubicBezTo>
                      <a:pt x="13701" y="41811"/>
                      <a:pt x="13864" y="41977"/>
                      <a:pt x="14022" y="42137"/>
                    </a:cubicBezTo>
                    <a:lnTo>
                      <a:pt x="14027" y="42142"/>
                    </a:lnTo>
                    <a:cubicBezTo>
                      <a:pt x="14376" y="42499"/>
                      <a:pt x="14736" y="42866"/>
                      <a:pt x="15086" y="43233"/>
                    </a:cubicBezTo>
                    <a:cubicBezTo>
                      <a:pt x="15146" y="43375"/>
                      <a:pt x="15205" y="43513"/>
                      <a:pt x="15263" y="43648"/>
                    </a:cubicBezTo>
                    <a:cubicBezTo>
                      <a:pt x="16075" y="45556"/>
                      <a:pt x="17041" y="47530"/>
                      <a:pt x="18135" y="49515"/>
                    </a:cubicBezTo>
                    <a:lnTo>
                      <a:pt x="18137" y="49519"/>
                    </a:lnTo>
                    <a:cubicBezTo>
                      <a:pt x="19151" y="51341"/>
                      <a:pt x="20303" y="53203"/>
                      <a:pt x="21560" y="55057"/>
                    </a:cubicBezTo>
                    <a:cubicBezTo>
                      <a:pt x="21852" y="55486"/>
                      <a:pt x="22335" y="55744"/>
                      <a:pt x="22855" y="55744"/>
                    </a:cubicBezTo>
                    <a:cubicBezTo>
                      <a:pt x="23168" y="55744"/>
                      <a:pt x="23472" y="55650"/>
                      <a:pt x="23732" y="55475"/>
                    </a:cubicBezTo>
                    <a:cubicBezTo>
                      <a:pt x="24073" y="55244"/>
                      <a:pt x="24306" y="54893"/>
                      <a:pt x="24386" y="54487"/>
                    </a:cubicBezTo>
                    <a:cubicBezTo>
                      <a:pt x="24467" y="54087"/>
                      <a:pt x="24390" y="53679"/>
                      <a:pt x="24169" y="53334"/>
                    </a:cubicBezTo>
                    <a:cubicBezTo>
                      <a:pt x="23008" y="51530"/>
                      <a:pt x="21952" y="49720"/>
                      <a:pt x="21025" y="47956"/>
                    </a:cubicBezTo>
                    <a:lnTo>
                      <a:pt x="21022" y="47949"/>
                    </a:lnTo>
                    <a:cubicBezTo>
                      <a:pt x="20521" y="47010"/>
                      <a:pt x="20046" y="46070"/>
                      <a:pt x="19612" y="45150"/>
                    </a:cubicBezTo>
                    <a:cubicBezTo>
                      <a:pt x="19758" y="44345"/>
                      <a:pt x="19932" y="43538"/>
                      <a:pt x="20114" y="42713"/>
                    </a:cubicBezTo>
                    <a:cubicBezTo>
                      <a:pt x="20146" y="42560"/>
                      <a:pt x="20184" y="42391"/>
                      <a:pt x="20226" y="42210"/>
                    </a:cubicBezTo>
                    <a:cubicBezTo>
                      <a:pt x="20519" y="42051"/>
                      <a:pt x="20811" y="41837"/>
                      <a:pt x="21111" y="41563"/>
                    </a:cubicBezTo>
                    <a:cubicBezTo>
                      <a:pt x="21490" y="41217"/>
                      <a:pt x="21876" y="40775"/>
                      <a:pt x="22263" y="40249"/>
                    </a:cubicBezTo>
                    <a:cubicBezTo>
                      <a:pt x="23066" y="39153"/>
                      <a:pt x="23747" y="37850"/>
                      <a:pt x="23996" y="36931"/>
                    </a:cubicBezTo>
                    <a:cubicBezTo>
                      <a:pt x="24483" y="35130"/>
                      <a:pt x="24559" y="33324"/>
                      <a:pt x="24632" y="31580"/>
                    </a:cubicBezTo>
                    <a:cubicBezTo>
                      <a:pt x="24643" y="31330"/>
                      <a:pt x="24661" y="30914"/>
                      <a:pt x="24494" y="30456"/>
                    </a:cubicBezTo>
                    <a:cubicBezTo>
                      <a:pt x="24308" y="29948"/>
                      <a:pt x="23957" y="29538"/>
                      <a:pt x="23476" y="29265"/>
                    </a:cubicBezTo>
                    <a:cubicBezTo>
                      <a:pt x="23092" y="29047"/>
                      <a:pt x="22650" y="28933"/>
                      <a:pt x="22195" y="28933"/>
                    </a:cubicBezTo>
                    <a:cubicBezTo>
                      <a:pt x="22048" y="28933"/>
                      <a:pt x="21903" y="28944"/>
                      <a:pt x="21760" y="28970"/>
                    </a:cubicBezTo>
                    <a:cubicBezTo>
                      <a:pt x="21327" y="29044"/>
                      <a:pt x="20954" y="29211"/>
                      <a:pt x="20634" y="29410"/>
                    </a:cubicBezTo>
                    <a:cubicBezTo>
                      <a:pt x="20912" y="29014"/>
                      <a:pt x="21164" y="28609"/>
                      <a:pt x="21385" y="28200"/>
                    </a:cubicBezTo>
                    <a:cubicBezTo>
                      <a:pt x="22189" y="26705"/>
                      <a:pt x="22592" y="25159"/>
                      <a:pt x="22583" y="23607"/>
                    </a:cubicBezTo>
                    <a:cubicBezTo>
                      <a:pt x="22578" y="22861"/>
                      <a:pt x="22403" y="22133"/>
                      <a:pt x="22088" y="21558"/>
                    </a:cubicBezTo>
                    <a:cubicBezTo>
                      <a:pt x="21870" y="21160"/>
                      <a:pt x="21589" y="20835"/>
                      <a:pt x="21250" y="20588"/>
                    </a:cubicBezTo>
                    <a:cubicBezTo>
                      <a:pt x="20901" y="20333"/>
                      <a:pt x="20510" y="20175"/>
                      <a:pt x="20084" y="20117"/>
                    </a:cubicBezTo>
                    <a:cubicBezTo>
                      <a:pt x="19969" y="20102"/>
                      <a:pt x="19852" y="20094"/>
                      <a:pt x="19736" y="20094"/>
                    </a:cubicBezTo>
                    <a:cubicBezTo>
                      <a:pt x="19606" y="20094"/>
                      <a:pt x="19479" y="20104"/>
                      <a:pt x="19352" y="20123"/>
                    </a:cubicBezTo>
                    <a:cubicBezTo>
                      <a:pt x="20540" y="18988"/>
                      <a:pt x="21815" y="17315"/>
                      <a:pt x="22212" y="15127"/>
                    </a:cubicBezTo>
                    <a:cubicBezTo>
                      <a:pt x="22293" y="14689"/>
                      <a:pt x="22370" y="14026"/>
                      <a:pt x="22124" y="13345"/>
                    </a:cubicBezTo>
                    <a:cubicBezTo>
                      <a:pt x="21931" y="12810"/>
                      <a:pt x="21567" y="12348"/>
                      <a:pt x="21071" y="12008"/>
                    </a:cubicBezTo>
                    <a:cubicBezTo>
                      <a:pt x="20610" y="11693"/>
                      <a:pt x="20067" y="11504"/>
                      <a:pt x="19500" y="11462"/>
                    </a:cubicBezTo>
                    <a:cubicBezTo>
                      <a:pt x="19412" y="11455"/>
                      <a:pt x="19323" y="11452"/>
                      <a:pt x="19235" y="11452"/>
                    </a:cubicBezTo>
                    <a:cubicBezTo>
                      <a:pt x="18398" y="11452"/>
                      <a:pt x="17687" y="11733"/>
                      <a:pt x="17159" y="11975"/>
                    </a:cubicBezTo>
                    <a:lnTo>
                      <a:pt x="17153" y="11977"/>
                    </a:lnTo>
                    <a:cubicBezTo>
                      <a:pt x="15637" y="12678"/>
                      <a:pt x="14219" y="13851"/>
                      <a:pt x="13148" y="15270"/>
                    </a:cubicBezTo>
                    <a:cubicBezTo>
                      <a:pt x="13153" y="15058"/>
                      <a:pt x="13158" y="14845"/>
                      <a:pt x="13167" y="14635"/>
                    </a:cubicBezTo>
                    <a:cubicBezTo>
                      <a:pt x="13629" y="14308"/>
                      <a:pt x="14090" y="13841"/>
                      <a:pt x="14542" y="13242"/>
                    </a:cubicBezTo>
                    <a:cubicBezTo>
                      <a:pt x="15036" y="12584"/>
                      <a:pt x="15387" y="11949"/>
                      <a:pt x="15482" y="11770"/>
                    </a:cubicBezTo>
                    <a:cubicBezTo>
                      <a:pt x="16574" y="9717"/>
                      <a:pt x="16672" y="7450"/>
                      <a:pt x="16760" y="5453"/>
                    </a:cubicBezTo>
                    <a:cubicBezTo>
                      <a:pt x="16795" y="4677"/>
                      <a:pt x="16797" y="4028"/>
                      <a:pt x="16702" y="3379"/>
                    </a:cubicBezTo>
                    <a:cubicBezTo>
                      <a:pt x="16576" y="2516"/>
                      <a:pt x="16292" y="1802"/>
                      <a:pt x="15829" y="1196"/>
                    </a:cubicBezTo>
                    <a:cubicBezTo>
                      <a:pt x="15382" y="610"/>
                      <a:pt x="14812" y="221"/>
                      <a:pt x="14181" y="71"/>
                    </a:cubicBezTo>
                    <a:cubicBezTo>
                      <a:pt x="13982" y="24"/>
                      <a:pt x="13778" y="0"/>
                      <a:pt x="135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8595740" y="1277014"/>
                <a:ext cx="457287" cy="926268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2595" extrusionOk="0">
                    <a:moveTo>
                      <a:pt x="4291" y="0"/>
                    </a:moveTo>
                    <a:cubicBezTo>
                      <a:pt x="3778" y="0"/>
                      <a:pt x="3241" y="304"/>
                      <a:pt x="2693" y="907"/>
                    </a:cubicBezTo>
                    <a:cubicBezTo>
                      <a:pt x="873" y="2911"/>
                      <a:pt x="1" y="5795"/>
                      <a:pt x="358" y="8622"/>
                    </a:cubicBezTo>
                    <a:cubicBezTo>
                      <a:pt x="413" y="9050"/>
                      <a:pt x="534" y="9883"/>
                      <a:pt x="743" y="10662"/>
                    </a:cubicBezTo>
                    <a:cubicBezTo>
                      <a:pt x="1027" y="11720"/>
                      <a:pt x="1372" y="12324"/>
                      <a:pt x="1797" y="12508"/>
                    </a:cubicBezTo>
                    <a:cubicBezTo>
                      <a:pt x="1933" y="12566"/>
                      <a:pt x="2072" y="12595"/>
                      <a:pt x="2210" y="12595"/>
                    </a:cubicBezTo>
                    <a:cubicBezTo>
                      <a:pt x="3529" y="12595"/>
                      <a:pt x="4872" y="10149"/>
                      <a:pt x="5035" y="9841"/>
                    </a:cubicBezTo>
                    <a:cubicBezTo>
                      <a:pt x="5988" y="8050"/>
                      <a:pt x="6080" y="5942"/>
                      <a:pt x="6160" y="4083"/>
                    </a:cubicBezTo>
                    <a:cubicBezTo>
                      <a:pt x="6218" y="2819"/>
                      <a:pt x="6208" y="1609"/>
                      <a:pt x="5501" y="681"/>
                    </a:cubicBezTo>
                    <a:cubicBezTo>
                      <a:pt x="5240" y="338"/>
                      <a:pt x="4926" y="115"/>
                      <a:pt x="4593" y="36"/>
                    </a:cubicBezTo>
                    <a:cubicBezTo>
                      <a:pt x="4493" y="12"/>
                      <a:pt x="4393" y="0"/>
                      <a:pt x="4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8762902" y="2119369"/>
                <a:ext cx="696447" cy="729468"/>
              </a:xfrm>
              <a:custGeom>
                <a:avLst/>
                <a:gdLst/>
                <a:ahLst/>
                <a:cxnLst/>
                <a:rect l="l" t="t" r="r" b="b"/>
                <a:pathLst>
                  <a:path w="9470" h="9919" extrusionOk="0">
                    <a:moveTo>
                      <a:pt x="7677" y="0"/>
                    </a:moveTo>
                    <a:cubicBezTo>
                      <a:pt x="7100" y="0"/>
                      <a:pt x="6561" y="212"/>
                      <a:pt x="6146" y="403"/>
                    </a:cubicBezTo>
                    <a:cubicBezTo>
                      <a:pt x="2836" y="1935"/>
                      <a:pt x="1" y="6120"/>
                      <a:pt x="1228" y="9678"/>
                    </a:cubicBezTo>
                    <a:lnTo>
                      <a:pt x="1310" y="9918"/>
                    </a:lnTo>
                    <a:lnTo>
                      <a:pt x="1766" y="9685"/>
                    </a:lnTo>
                    <a:cubicBezTo>
                      <a:pt x="3333" y="8884"/>
                      <a:pt x="4953" y="8057"/>
                      <a:pt x="6337" y="6900"/>
                    </a:cubicBezTo>
                    <a:cubicBezTo>
                      <a:pt x="7498" y="5930"/>
                      <a:pt x="8965" y="4314"/>
                      <a:pt x="9364" y="2127"/>
                    </a:cubicBezTo>
                    <a:cubicBezTo>
                      <a:pt x="9421" y="1814"/>
                      <a:pt x="9469" y="1404"/>
                      <a:pt x="9332" y="1026"/>
                    </a:cubicBezTo>
                    <a:cubicBezTo>
                      <a:pt x="9129" y="466"/>
                      <a:pt x="8533" y="57"/>
                      <a:pt x="7846" y="6"/>
                    </a:cubicBezTo>
                    <a:cubicBezTo>
                      <a:pt x="7789" y="2"/>
                      <a:pt x="7733" y="0"/>
                      <a:pt x="76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7992692" y="1959635"/>
                <a:ext cx="603416" cy="695197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453" extrusionOk="0">
                    <a:moveTo>
                      <a:pt x="1600" y="0"/>
                    </a:moveTo>
                    <a:cubicBezTo>
                      <a:pt x="1120" y="0"/>
                      <a:pt x="730" y="154"/>
                      <a:pt x="499" y="437"/>
                    </a:cubicBezTo>
                    <a:cubicBezTo>
                      <a:pt x="1" y="1046"/>
                      <a:pt x="415" y="1943"/>
                      <a:pt x="551" y="2238"/>
                    </a:cubicBezTo>
                    <a:cubicBezTo>
                      <a:pt x="1363" y="3999"/>
                      <a:pt x="2387" y="5661"/>
                      <a:pt x="3594" y="7179"/>
                    </a:cubicBezTo>
                    <a:cubicBezTo>
                      <a:pt x="4128" y="7848"/>
                      <a:pt x="4729" y="8529"/>
                      <a:pt x="5515" y="8976"/>
                    </a:cubicBezTo>
                    <a:cubicBezTo>
                      <a:pt x="6074" y="9294"/>
                      <a:pt x="6552" y="9453"/>
                      <a:pt x="6945" y="9453"/>
                    </a:cubicBezTo>
                    <a:cubicBezTo>
                      <a:pt x="7229" y="9453"/>
                      <a:pt x="7470" y="9369"/>
                      <a:pt x="7664" y="9202"/>
                    </a:cubicBezTo>
                    <a:cubicBezTo>
                      <a:pt x="8045" y="8875"/>
                      <a:pt x="8204" y="8261"/>
                      <a:pt x="8136" y="7375"/>
                    </a:cubicBezTo>
                    <a:cubicBezTo>
                      <a:pt x="8084" y="6718"/>
                      <a:pt x="7900" y="5924"/>
                      <a:pt x="7641" y="5252"/>
                    </a:cubicBezTo>
                    <a:cubicBezTo>
                      <a:pt x="6835" y="3164"/>
                      <a:pt x="5274" y="1425"/>
                      <a:pt x="3353" y="482"/>
                    </a:cubicBezTo>
                    <a:cubicBezTo>
                      <a:pt x="2691" y="158"/>
                      <a:pt x="2141" y="4"/>
                      <a:pt x="16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8099255" y="2598645"/>
                <a:ext cx="670634" cy="746383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10149" extrusionOk="0">
                    <a:moveTo>
                      <a:pt x="1288" y="0"/>
                    </a:moveTo>
                    <a:cubicBezTo>
                      <a:pt x="1144" y="0"/>
                      <a:pt x="1009" y="24"/>
                      <a:pt x="885" y="71"/>
                    </a:cubicBezTo>
                    <a:cubicBezTo>
                      <a:pt x="105" y="364"/>
                      <a:pt x="0" y="1390"/>
                      <a:pt x="243" y="2278"/>
                    </a:cubicBezTo>
                    <a:cubicBezTo>
                      <a:pt x="822" y="4398"/>
                      <a:pt x="2071" y="6226"/>
                      <a:pt x="3091" y="7581"/>
                    </a:cubicBezTo>
                    <a:cubicBezTo>
                      <a:pt x="3652" y="8323"/>
                      <a:pt x="4326" y="9158"/>
                      <a:pt x="5234" y="9671"/>
                    </a:cubicBezTo>
                    <a:cubicBezTo>
                      <a:pt x="5578" y="9864"/>
                      <a:pt x="6197" y="10081"/>
                      <a:pt x="6813" y="10135"/>
                    </a:cubicBezTo>
                    <a:cubicBezTo>
                      <a:pt x="6909" y="10143"/>
                      <a:pt x="7003" y="10149"/>
                      <a:pt x="7093" y="10149"/>
                    </a:cubicBezTo>
                    <a:cubicBezTo>
                      <a:pt x="7713" y="10149"/>
                      <a:pt x="8165" y="9948"/>
                      <a:pt x="8406" y="9562"/>
                    </a:cubicBezTo>
                    <a:cubicBezTo>
                      <a:pt x="9118" y="8422"/>
                      <a:pt x="7480" y="5498"/>
                      <a:pt x="7410" y="5375"/>
                    </a:cubicBezTo>
                    <a:cubicBezTo>
                      <a:pt x="6439" y="3658"/>
                      <a:pt x="4860" y="2325"/>
                      <a:pt x="3468" y="1149"/>
                    </a:cubicBezTo>
                    <a:cubicBezTo>
                      <a:pt x="3011" y="764"/>
                      <a:pt x="2492" y="327"/>
                      <a:pt x="1867" y="109"/>
                    </a:cubicBezTo>
                    <a:cubicBezTo>
                      <a:pt x="1660" y="36"/>
                      <a:pt x="1467" y="0"/>
                      <a:pt x="1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8912046" y="2754850"/>
                <a:ext cx="565762" cy="792494"/>
              </a:xfrm>
              <a:custGeom>
                <a:avLst/>
                <a:gdLst/>
                <a:ahLst/>
                <a:cxnLst/>
                <a:rect l="l" t="t" r="r" b="b"/>
                <a:pathLst>
                  <a:path w="7693" h="10776" extrusionOk="0">
                    <a:moveTo>
                      <a:pt x="6150" y="1"/>
                    </a:moveTo>
                    <a:cubicBezTo>
                      <a:pt x="5569" y="1"/>
                      <a:pt x="5070" y="396"/>
                      <a:pt x="4654" y="792"/>
                    </a:cubicBezTo>
                    <a:cubicBezTo>
                      <a:pt x="3927" y="1482"/>
                      <a:pt x="3241" y="2229"/>
                      <a:pt x="2615" y="3010"/>
                    </a:cubicBezTo>
                    <a:cubicBezTo>
                      <a:pt x="1990" y="3791"/>
                      <a:pt x="1110" y="4991"/>
                      <a:pt x="682" y="6398"/>
                    </a:cubicBezTo>
                    <a:cubicBezTo>
                      <a:pt x="448" y="7158"/>
                      <a:pt x="1" y="9529"/>
                      <a:pt x="960" y="10419"/>
                    </a:cubicBezTo>
                    <a:cubicBezTo>
                      <a:pt x="1233" y="10673"/>
                      <a:pt x="1518" y="10775"/>
                      <a:pt x="1802" y="10775"/>
                    </a:cubicBezTo>
                    <a:cubicBezTo>
                      <a:pt x="2544" y="10775"/>
                      <a:pt x="3292" y="10088"/>
                      <a:pt x="3836" y="9585"/>
                    </a:cubicBezTo>
                    <a:cubicBezTo>
                      <a:pt x="3920" y="9508"/>
                      <a:pt x="4001" y="9434"/>
                      <a:pt x="4076" y="9366"/>
                    </a:cubicBezTo>
                    <a:cubicBezTo>
                      <a:pt x="5143" y="8414"/>
                      <a:pt x="6031" y="7310"/>
                      <a:pt x="6643" y="6173"/>
                    </a:cubicBezTo>
                    <a:cubicBezTo>
                      <a:pt x="7342" y="4873"/>
                      <a:pt x="7693" y="3540"/>
                      <a:pt x="7684" y="2208"/>
                    </a:cubicBezTo>
                    <a:cubicBezTo>
                      <a:pt x="7678" y="1207"/>
                      <a:pt x="7255" y="139"/>
                      <a:pt x="6323" y="13"/>
                    </a:cubicBezTo>
                    <a:cubicBezTo>
                      <a:pt x="6264" y="5"/>
                      <a:pt x="6207" y="1"/>
                      <a:pt x="61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8348490" y="3467917"/>
                <a:ext cx="657249" cy="682327"/>
              </a:xfrm>
              <a:custGeom>
                <a:avLst/>
                <a:gdLst/>
                <a:ahLst/>
                <a:cxnLst/>
                <a:rect l="l" t="t" r="r" b="b"/>
                <a:pathLst>
                  <a:path w="8937" h="9278" extrusionOk="0">
                    <a:moveTo>
                      <a:pt x="868" y="1"/>
                    </a:moveTo>
                    <a:cubicBezTo>
                      <a:pt x="493" y="1"/>
                      <a:pt x="285" y="154"/>
                      <a:pt x="170" y="310"/>
                    </a:cubicBezTo>
                    <a:cubicBezTo>
                      <a:pt x="1" y="540"/>
                      <a:pt x="4" y="827"/>
                      <a:pt x="25" y="1051"/>
                    </a:cubicBezTo>
                    <a:cubicBezTo>
                      <a:pt x="133" y="2220"/>
                      <a:pt x="709" y="3264"/>
                      <a:pt x="1197" y="4042"/>
                    </a:cubicBezTo>
                    <a:cubicBezTo>
                      <a:pt x="2137" y="5541"/>
                      <a:pt x="3293" y="6889"/>
                      <a:pt x="4631" y="8048"/>
                    </a:cubicBezTo>
                    <a:cubicBezTo>
                      <a:pt x="5231" y="8569"/>
                      <a:pt x="6212" y="9277"/>
                      <a:pt x="7100" y="9277"/>
                    </a:cubicBezTo>
                    <a:cubicBezTo>
                      <a:pt x="7430" y="9277"/>
                      <a:pt x="7746" y="9180"/>
                      <a:pt x="8025" y="8939"/>
                    </a:cubicBezTo>
                    <a:cubicBezTo>
                      <a:pt x="8937" y="8155"/>
                      <a:pt x="8234" y="6599"/>
                      <a:pt x="7856" y="5764"/>
                    </a:cubicBezTo>
                    <a:lnTo>
                      <a:pt x="7820" y="5686"/>
                    </a:lnTo>
                    <a:cubicBezTo>
                      <a:pt x="6611" y="2999"/>
                      <a:pt x="4218" y="907"/>
                      <a:pt x="1423" y="90"/>
                    </a:cubicBezTo>
                    <a:cubicBezTo>
                      <a:pt x="1206" y="27"/>
                      <a:pt x="1023" y="1"/>
                      <a:pt x="8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9199082" y="3404891"/>
                <a:ext cx="430150" cy="80926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11004" extrusionOk="0">
                    <a:moveTo>
                      <a:pt x="4706" y="0"/>
                    </a:moveTo>
                    <a:cubicBezTo>
                      <a:pt x="4634" y="0"/>
                      <a:pt x="4563" y="6"/>
                      <a:pt x="4494" y="18"/>
                    </a:cubicBezTo>
                    <a:cubicBezTo>
                      <a:pt x="4025" y="99"/>
                      <a:pt x="3636" y="398"/>
                      <a:pt x="3318" y="677"/>
                    </a:cubicBezTo>
                    <a:cubicBezTo>
                      <a:pt x="2198" y="1664"/>
                      <a:pt x="1313" y="2966"/>
                      <a:pt x="756" y="4439"/>
                    </a:cubicBezTo>
                    <a:cubicBezTo>
                      <a:pt x="208" y="5896"/>
                      <a:pt x="1" y="7457"/>
                      <a:pt x="162" y="8955"/>
                    </a:cubicBezTo>
                    <a:cubicBezTo>
                      <a:pt x="302" y="10261"/>
                      <a:pt x="707" y="10950"/>
                      <a:pt x="1364" y="11002"/>
                    </a:cubicBezTo>
                    <a:cubicBezTo>
                      <a:pt x="1390" y="11004"/>
                      <a:pt x="1416" y="11004"/>
                      <a:pt x="1440" y="11004"/>
                    </a:cubicBezTo>
                    <a:cubicBezTo>
                      <a:pt x="2238" y="11004"/>
                      <a:pt x="3112" y="10046"/>
                      <a:pt x="3713" y="9227"/>
                    </a:cubicBezTo>
                    <a:cubicBezTo>
                      <a:pt x="4406" y="8280"/>
                      <a:pt x="5034" y="7095"/>
                      <a:pt x="5237" y="6343"/>
                    </a:cubicBezTo>
                    <a:cubicBezTo>
                      <a:pt x="5686" y="4683"/>
                      <a:pt x="5760" y="2952"/>
                      <a:pt x="5830" y="1278"/>
                    </a:cubicBezTo>
                    <a:cubicBezTo>
                      <a:pt x="5839" y="1089"/>
                      <a:pt x="5848" y="874"/>
                      <a:pt x="5770" y="661"/>
                    </a:cubicBezTo>
                    <a:cubicBezTo>
                      <a:pt x="5605" y="209"/>
                      <a:pt x="5136" y="0"/>
                      <a:pt x="47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8159707" y="1571846"/>
                <a:ext cx="1454818" cy="3611746"/>
              </a:xfrm>
              <a:custGeom>
                <a:avLst/>
                <a:gdLst/>
                <a:ahLst/>
                <a:cxnLst/>
                <a:rect l="l" t="t" r="r" b="b"/>
                <a:pathLst>
                  <a:path w="19782" h="49111" extrusionOk="0">
                    <a:moveTo>
                      <a:pt x="9468" y="1"/>
                    </a:moveTo>
                    <a:cubicBezTo>
                      <a:pt x="9365" y="1"/>
                      <a:pt x="9272" y="69"/>
                      <a:pt x="9245" y="173"/>
                    </a:cubicBezTo>
                    <a:cubicBezTo>
                      <a:pt x="8703" y="2239"/>
                      <a:pt x="8307" y="4342"/>
                      <a:pt x="8049" y="6466"/>
                    </a:cubicBezTo>
                    <a:cubicBezTo>
                      <a:pt x="7820" y="8593"/>
                      <a:pt x="7746" y="10734"/>
                      <a:pt x="7774" y="12871"/>
                    </a:cubicBezTo>
                    <a:cubicBezTo>
                      <a:pt x="7797" y="13924"/>
                      <a:pt x="7852" y="14975"/>
                      <a:pt x="7934" y="16024"/>
                    </a:cubicBezTo>
                    <a:cubicBezTo>
                      <a:pt x="7372" y="15473"/>
                      <a:pt x="6828" y="14899"/>
                      <a:pt x="6287" y="14324"/>
                    </a:cubicBezTo>
                    <a:cubicBezTo>
                      <a:pt x="5586" y="13567"/>
                      <a:pt x="4889" y="12806"/>
                      <a:pt x="4217" y="12023"/>
                    </a:cubicBezTo>
                    <a:cubicBezTo>
                      <a:pt x="3535" y="11249"/>
                      <a:pt x="2869" y="10461"/>
                      <a:pt x="2217" y="9662"/>
                    </a:cubicBezTo>
                    <a:cubicBezTo>
                      <a:pt x="1889" y="9265"/>
                      <a:pt x="1566" y="8862"/>
                      <a:pt x="1252" y="8454"/>
                    </a:cubicBezTo>
                    <a:cubicBezTo>
                      <a:pt x="930" y="8052"/>
                      <a:pt x="624" y="7640"/>
                      <a:pt x="325" y="7221"/>
                    </a:cubicBezTo>
                    <a:lnTo>
                      <a:pt x="324" y="7220"/>
                    </a:lnTo>
                    <a:cubicBezTo>
                      <a:pt x="291" y="7174"/>
                      <a:pt x="240" y="7150"/>
                      <a:pt x="187" y="7150"/>
                    </a:cubicBezTo>
                    <a:cubicBezTo>
                      <a:pt x="154" y="7150"/>
                      <a:pt x="121" y="7160"/>
                      <a:pt x="91" y="7180"/>
                    </a:cubicBezTo>
                    <a:cubicBezTo>
                      <a:pt x="21" y="7232"/>
                      <a:pt x="1" y="7329"/>
                      <a:pt x="46" y="7402"/>
                    </a:cubicBezTo>
                    <a:cubicBezTo>
                      <a:pt x="585" y="8299"/>
                      <a:pt x="1194" y="9146"/>
                      <a:pt x="1829" y="9970"/>
                    </a:cubicBezTo>
                    <a:cubicBezTo>
                      <a:pt x="2467" y="10794"/>
                      <a:pt x="3135" y="11591"/>
                      <a:pt x="3817" y="12375"/>
                    </a:cubicBezTo>
                    <a:cubicBezTo>
                      <a:pt x="4510" y="13150"/>
                      <a:pt x="5209" y="13918"/>
                      <a:pt x="5946" y="14654"/>
                    </a:cubicBezTo>
                    <a:cubicBezTo>
                      <a:pt x="6595" y="15305"/>
                      <a:pt x="7265" y="15938"/>
                      <a:pt x="7976" y="16526"/>
                    </a:cubicBezTo>
                    <a:cubicBezTo>
                      <a:pt x="8240" y="19567"/>
                      <a:pt x="8735" y="22587"/>
                      <a:pt x="9381" y="25564"/>
                    </a:cubicBezTo>
                    <a:cubicBezTo>
                      <a:pt x="9427" y="25775"/>
                      <a:pt x="9475" y="25987"/>
                      <a:pt x="9523" y="26197"/>
                    </a:cubicBezTo>
                    <a:lnTo>
                      <a:pt x="5999" y="21687"/>
                    </a:lnTo>
                    <a:lnTo>
                      <a:pt x="1821" y="16402"/>
                    </a:lnTo>
                    <a:cubicBezTo>
                      <a:pt x="1788" y="16360"/>
                      <a:pt x="1739" y="16338"/>
                      <a:pt x="1689" y="16338"/>
                    </a:cubicBezTo>
                    <a:cubicBezTo>
                      <a:pt x="1653" y="16338"/>
                      <a:pt x="1617" y="16350"/>
                      <a:pt x="1586" y="16374"/>
                    </a:cubicBezTo>
                    <a:cubicBezTo>
                      <a:pt x="1516" y="16428"/>
                      <a:pt x="1503" y="16527"/>
                      <a:pt x="1550" y="16600"/>
                    </a:cubicBezTo>
                    <a:cubicBezTo>
                      <a:pt x="2184" y="17531"/>
                      <a:pt x="2846" y="18444"/>
                      <a:pt x="3521" y="19344"/>
                    </a:cubicBezTo>
                    <a:cubicBezTo>
                      <a:pt x="4197" y="20245"/>
                      <a:pt x="4888" y="21134"/>
                      <a:pt x="5581" y="22021"/>
                    </a:cubicBezTo>
                    <a:cubicBezTo>
                      <a:pt x="6286" y="22898"/>
                      <a:pt x="6985" y="23780"/>
                      <a:pt x="7708" y="24643"/>
                    </a:cubicBezTo>
                    <a:cubicBezTo>
                      <a:pt x="8358" y="25428"/>
                      <a:pt x="9022" y="26202"/>
                      <a:pt x="9704" y="26961"/>
                    </a:cubicBezTo>
                    <a:cubicBezTo>
                      <a:pt x="10091" y="28571"/>
                      <a:pt x="10529" y="30168"/>
                      <a:pt x="10990" y="31758"/>
                    </a:cubicBezTo>
                    <a:cubicBezTo>
                      <a:pt x="11420" y="33238"/>
                      <a:pt x="11894" y="34721"/>
                      <a:pt x="12447" y="36173"/>
                    </a:cubicBezTo>
                    <a:cubicBezTo>
                      <a:pt x="12098" y="35775"/>
                      <a:pt x="11743" y="35382"/>
                      <a:pt x="11385" y="34992"/>
                    </a:cubicBezTo>
                    <a:cubicBezTo>
                      <a:pt x="10654" y="34191"/>
                      <a:pt x="9900" y="33411"/>
                      <a:pt x="9158" y="32623"/>
                    </a:cubicBezTo>
                    <a:lnTo>
                      <a:pt x="6911" y="30280"/>
                    </a:lnTo>
                    <a:cubicBezTo>
                      <a:pt x="6535" y="29892"/>
                      <a:pt x="6163" y="29500"/>
                      <a:pt x="5796" y="29104"/>
                    </a:cubicBezTo>
                    <a:cubicBezTo>
                      <a:pt x="5423" y="28713"/>
                      <a:pt x="5060" y="28316"/>
                      <a:pt x="4706" y="27910"/>
                    </a:cubicBezTo>
                    <a:lnTo>
                      <a:pt x="4705" y="27909"/>
                    </a:lnTo>
                    <a:cubicBezTo>
                      <a:pt x="4672" y="27871"/>
                      <a:pt x="4626" y="27852"/>
                      <a:pt x="4579" y="27852"/>
                    </a:cubicBezTo>
                    <a:cubicBezTo>
                      <a:pt x="4540" y="27852"/>
                      <a:pt x="4501" y="27866"/>
                      <a:pt x="4469" y="27893"/>
                    </a:cubicBezTo>
                    <a:cubicBezTo>
                      <a:pt x="4404" y="27951"/>
                      <a:pt x="4393" y="28050"/>
                      <a:pt x="4446" y="28119"/>
                    </a:cubicBezTo>
                    <a:cubicBezTo>
                      <a:pt x="5103" y="28994"/>
                      <a:pt x="5819" y="29813"/>
                      <a:pt x="6547" y="30619"/>
                    </a:cubicBezTo>
                    <a:cubicBezTo>
                      <a:pt x="7277" y="31422"/>
                      <a:pt x="8025" y="32209"/>
                      <a:pt x="8773" y="32993"/>
                    </a:cubicBezTo>
                    <a:lnTo>
                      <a:pt x="11040" y="35321"/>
                    </a:lnTo>
                    <a:cubicBezTo>
                      <a:pt x="11644" y="35941"/>
                      <a:pt x="12253" y="36557"/>
                      <a:pt x="12848" y="37182"/>
                    </a:cubicBezTo>
                    <a:cubicBezTo>
                      <a:pt x="12935" y="37392"/>
                      <a:pt x="13023" y="37600"/>
                      <a:pt x="13113" y="37808"/>
                    </a:cubicBezTo>
                    <a:cubicBezTo>
                      <a:pt x="13949" y="39776"/>
                      <a:pt x="14898" y="41691"/>
                      <a:pt x="15928" y="43560"/>
                    </a:cubicBezTo>
                    <a:cubicBezTo>
                      <a:pt x="16967" y="45424"/>
                      <a:pt x="18094" y="47236"/>
                      <a:pt x="19290" y="49000"/>
                    </a:cubicBezTo>
                    <a:cubicBezTo>
                      <a:pt x="19339" y="49072"/>
                      <a:pt x="19418" y="49111"/>
                      <a:pt x="19498" y="49111"/>
                    </a:cubicBezTo>
                    <a:cubicBezTo>
                      <a:pt x="19547" y="49111"/>
                      <a:pt x="19595" y="49097"/>
                      <a:pt x="19638" y="49068"/>
                    </a:cubicBezTo>
                    <a:cubicBezTo>
                      <a:pt x="19751" y="48989"/>
                      <a:pt x="19782" y="48835"/>
                      <a:pt x="19708" y="48721"/>
                    </a:cubicBezTo>
                    <a:cubicBezTo>
                      <a:pt x="18563" y="46941"/>
                      <a:pt x="17489" y="45116"/>
                      <a:pt x="16506" y="43243"/>
                    </a:cubicBezTo>
                    <a:cubicBezTo>
                      <a:pt x="15938" y="42181"/>
                      <a:pt x="15398" y="41102"/>
                      <a:pt x="14888" y="40008"/>
                    </a:cubicBezTo>
                    <a:cubicBezTo>
                      <a:pt x="15052" y="39036"/>
                      <a:pt x="15261" y="38070"/>
                      <a:pt x="15472" y="37103"/>
                    </a:cubicBezTo>
                    <a:cubicBezTo>
                      <a:pt x="15716" y="36031"/>
                      <a:pt x="15961" y="34956"/>
                      <a:pt x="16233" y="33890"/>
                    </a:cubicBezTo>
                    <a:cubicBezTo>
                      <a:pt x="16492" y="32820"/>
                      <a:pt x="16769" y="31754"/>
                      <a:pt x="17051" y="30690"/>
                    </a:cubicBezTo>
                    <a:cubicBezTo>
                      <a:pt x="17331" y="29625"/>
                      <a:pt x="17614" y="28560"/>
                      <a:pt x="17914" y="27500"/>
                    </a:cubicBezTo>
                    <a:cubicBezTo>
                      <a:pt x="17939" y="27411"/>
                      <a:pt x="17888" y="27319"/>
                      <a:pt x="17800" y="27293"/>
                    </a:cubicBezTo>
                    <a:cubicBezTo>
                      <a:pt x="17784" y="27289"/>
                      <a:pt x="17769" y="27286"/>
                      <a:pt x="17753" y="27286"/>
                    </a:cubicBezTo>
                    <a:cubicBezTo>
                      <a:pt x="17685" y="27286"/>
                      <a:pt x="17621" y="27330"/>
                      <a:pt x="17597" y="27397"/>
                    </a:cubicBezTo>
                    <a:cubicBezTo>
                      <a:pt x="17219" y="28439"/>
                      <a:pt x="16883" y="29494"/>
                      <a:pt x="16574" y="30555"/>
                    </a:cubicBezTo>
                    <a:cubicBezTo>
                      <a:pt x="16265" y="31617"/>
                      <a:pt x="15983" y="32688"/>
                      <a:pt x="15715" y="33762"/>
                    </a:cubicBezTo>
                    <a:cubicBezTo>
                      <a:pt x="15462" y="34839"/>
                      <a:pt x="15211" y="35917"/>
                      <a:pt x="15008" y="37006"/>
                    </a:cubicBezTo>
                    <a:cubicBezTo>
                      <a:pt x="14856" y="37807"/>
                      <a:pt x="14720" y="38613"/>
                      <a:pt x="14621" y="39426"/>
                    </a:cubicBezTo>
                    <a:cubicBezTo>
                      <a:pt x="14336" y="38794"/>
                      <a:pt x="14060" y="38158"/>
                      <a:pt x="13798" y="37517"/>
                    </a:cubicBezTo>
                    <a:cubicBezTo>
                      <a:pt x="12987" y="35565"/>
                      <a:pt x="12317" y="33578"/>
                      <a:pt x="11739" y="31536"/>
                    </a:cubicBezTo>
                    <a:cubicBezTo>
                      <a:pt x="11489" y="30664"/>
                      <a:pt x="11248" y="29788"/>
                      <a:pt x="11017" y="28910"/>
                    </a:cubicBezTo>
                    <a:cubicBezTo>
                      <a:pt x="11122" y="28595"/>
                      <a:pt x="11240" y="28282"/>
                      <a:pt x="11377" y="27973"/>
                    </a:cubicBezTo>
                    <a:cubicBezTo>
                      <a:pt x="11573" y="27492"/>
                      <a:pt x="11785" y="27015"/>
                      <a:pt x="12007" y="26541"/>
                    </a:cubicBezTo>
                    <a:cubicBezTo>
                      <a:pt x="12450" y="25594"/>
                      <a:pt x="12904" y="24651"/>
                      <a:pt x="13381" y="23716"/>
                    </a:cubicBezTo>
                    <a:lnTo>
                      <a:pt x="14799" y="20904"/>
                    </a:lnTo>
                    <a:cubicBezTo>
                      <a:pt x="15272" y="19966"/>
                      <a:pt x="15740" y="19027"/>
                      <a:pt x="16182" y="18068"/>
                    </a:cubicBezTo>
                    <a:cubicBezTo>
                      <a:pt x="16221" y="17984"/>
                      <a:pt x="16185" y="17886"/>
                      <a:pt x="16101" y="17847"/>
                    </a:cubicBezTo>
                    <a:cubicBezTo>
                      <a:pt x="16079" y="17836"/>
                      <a:pt x="16056" y="17831"/>
                      <a:pt x="16032" y="17831"/>
                    </a:cubicBezTo>
                    <a:cubicBezTo>
                      <a:pt x="15973" y="17831"/>
                      <a:pt x="15915" y="17864"/>
                      <a:pt x="15885" y="17919"/>
                    </a:cubicBezTo>
                    <a:cubicBezTo>
                      <a:pt x="15375" y="18834"/>
                      <a:pt x="14858" y="19751"/>
                      <a:pt x="14360" y="20676"/>
                    </a:cubicBezTo>
                    <a:cubicBezTo>
                      <a:pt x="13863" y="21601"/>
                      <a:pt x="13378" y="22536"/>
                      <a:pt x="12904" y="23477"/>
                    </a:cubicBezTo>
                    <a:cubicBezTo>
                      <a:pt x="12445" y="24426"/>
                      <a:pt x="11985" y="25375"/>
                      <a:pt x="11574" y="26348"/>
                    </a:cubicBezTo>
                    <a:cubicBezTo>
                      <a:pt x="11312" y="26974"/>
                      <a:pt x="11057" y="27605"/>
                      <a:pt x="10850" y="28258"/>
                    </a:cubicBezTo>
                    <a:cubicBezTo>
                      <a:pt x="10607" y="27306"/>
                      <a:pt x="10377" y="26350"/>
                      <a:pt x="10166" y="25391"/>
                    </a:cubicBezTo>
                    <a:cubicBezTo>
                      <a:pt x="9714" y="23327"/>
                      <a:pt x="9316" y="21250"/>
                      <a:pt x="9034" y="19157"/>
                    </a:cubicBezTo>
                    <a:cubicBezTo>
                      <a:pt x="8993" y="18842"/>
                      <a:pt x="8953" y="18527"/>
                      <a:pt x="8916" y="18212"/>
                    </a:cubicBezTo>
                    <a:cubicBezTo>
                      <a:pt x="9255" y="17558"/>
                      <a:pt x="9643" y="16925"/>
                      <a:pt x="10037" y="16298"/>
                    </a:cubicBezTo>
                    <a:cubicBezTo>
                      <a:pt x="10525" y="15537"/>
                      <a:pt x="11025" y="14784"/>
                      <a:pt x="11555" y="14050"/>
                    </a:cubicBezTo>
                    <a:cubicBezTo>
                      <a:pt x="12077" y="13309"/>
                      <a:pt x="12619" y="12583"/>
                      <a:pt x="13173" y="11868"/>
                    </a:cubicBezTo>
                    <a:cubicBezTo>
                      <a:pt x="13729" y="11154"/>
                      <a:pt x="14294" y="10445"/>
                      <a:pt x="14892" y="9769"/>
                    </a:cubicBezTo>
                    <a:cubicBezTo>
                      <a:pt x="14953" y="9701"/>
                      <a:pt x="14948" y="9595"/>
                      <a:pt x="14880" y="9533"/>
                    </a:cubicBezTo>
                    <a:cubicBezTo>
                      <a:pt x="14849" y="9505"/>
                      <a:pt x="14809" y="9491"/>
                      <a:pt x="14770" y="9491"/>
                    </a:cubicBezTo>
                    <a:cubicBezTo>
                      <a:pt x="14728" y="9491"/>
                      <a:pt x="14685" y="9507"/>
                      <a:pt x="14653" y="9536"/>
                    </a:cubicBezTo>
                    <a:cubicBezTo>
                      <a:pt x="13984" y="10169"/>
                      <a:pt x="13370" y="10852"/>
                      <a:pt x="12786" y="11558"/>
                    </a:cubicBezTo>
                    <a:cubicBezTo>
                      <a:pt x="12203" y="12264"/>
                      <a:pt x="11652" y="12997"/>
                      <a:pt x="11119" y="13741"/>
                    </a:cubicBezTo>
                    <a:cubicBezTo>
                      <a:pt x="10599" y="14495"/>
                      <a:pt x="10089" y="15257"/>
                      <a:pt x="9628" y="16050"/>
                    </a:cubicBezTo>
                    <a:cubicBezTo>
                      <a:pt x="9347" y="16535"/>
                      <a:pt x="9077" y="17028"/>
                      <a:pt x="8835" y="17537"/>
                    </a:cubicBezTo>
                    <a:cubicBezTo>
                      <a:pt x="8665" y="15978"/>
                      <a:pt x="8544" y="14416"/>
                      <a:pt x="8487" y="12851"/>
                    </a:cubicBezTo>
                    <a:cubicBezTo>
                      <a:pt x="8428" y="10742"/>
                      <a:pt x="8475" y="8631"/>
                      <a:pt x="8664" y="6529"/>
                    </a:cubicBezTo>
                    <a:cubicBezTo>
                      <a:pt x="8866" y="4430"/>
                      <a:pt x="9205" y="2344"/>
                      <a:pt x="9689" y="286"/>
                    </a:cubicBezTo>
                    <a:lnTo>
                      <a:pt x="9690" y="283"/>
                    </a:lnTo>
                    <a:cubicBezTo>
                      <a:pt x="9719" y="159"/>
                      <a:pt x="9643" y="36"/>
                      <a:pt x="9520" y="7"/>
                    </a:cubicBezTo>
                    <a:cubicBezTo>
                      <a:pt x="9502" y="3"/>
                      <a:pt x="9485" y="1"/>
                      <a:pt x="9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" name="Google Shape;253;p15"/>
          <p:cNvGrpSpPr/>
          <p:nvPr/>
        </p:nvGrpSpPr>
        <p:grpSpPr>
          <a:xfrm rot="10800000" flipH="1">
            <a:off x="-328856" y="2360236"/>
            <a:ext cx="1266710" cy="1330985"/>
            <a:chOff x="472515" y="-120046"/>
            <a:chExt cx="1220573" cy="1282506"/>
          </a:xfrm>
        </p:grpSpPr>
        <p:sp>
          <p:nvSpPr>
            <p:cNvPr id="254" name="Google Shape;254;p15"/>
            <p:cNvSpPr/>
            <p:nvPr/>
          </p:nvSpPr>
          <p:spPr>
            <a:xfrm>
              <a:off x="472515" y="-120046"/>
              <a:ext cx="1220573" cy="1282506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25060" y="-67978"/>
              <a:ext cx="1113253" cy="1178170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15"/>
            <p:cNvGrpSpPr/>
            <p:nvPr/>
          </p:nvGrpSpPr>
          <p:grpSpPr>
            <a:xfrm>
              <a:off x="540334" y="-56125"/>
              <a:ext cx="1078419" cy="1134822"/>
              <a:chOff x="7703473" y="1149191"/>
              <a:chExt cx="2785894" cy="2931600"/>
            </a:xfrm>
          </p:grpSpPr>
          <p:sp>
            <p:nvSpPr>
              <p:cNvPr id="257" name="Google Shape;257;p15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87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 txBox="1">
            <a:spLocks noGrp="1"/>
          </p:cNvSpPr>
          <p:nvPr>
            <p:ph type="title"/>
          </p:nvPr>
        </p:nvSpPr>
        <p:spPr>
          <a:xfrm>
            <a:off x="717749" y="625305"/>
            <a:ext cx="7708500" cy="619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>
                    <a:lumMod val="50000"/>
                  </a:schemeClr>
                </a:solidFill>
              </a:rPr>
              <a:t>Pendahuluan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8" y="1728076"/>
            <a:ext cx="8198863" cy="2006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Pendidikan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tinggi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adalah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pilar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utama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pembangunan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era digital,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transformasi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seperti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e-learning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telah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mengubah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pendidikan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memperluas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akses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meningkatkan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kualitas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pembelajaran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Universitas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Banten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Jaya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menghadapi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tantangan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implementasi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e-learning,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termasuk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keterbatasan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manajemen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waktu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terutama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bagi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mahasiswa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kelas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malam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juga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bekerja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Oleh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karena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itu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integrasi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teknologi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e-learning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menjadi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langkah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strategis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memastikan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mahasiswa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tidak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tertinggal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materi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-122945" y="0"/>
            <a:ext cx="9266945" cy="511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b="1" dirty="0" err="1" smtClean="0">
                <a:solidFill>
                  <a:schemeClr val="accent6">
                    <a:lumMod val="50000"/>
                  </a:schemeClr>
                </a:solidFill>
              </a:rPr>
              <a:t>Usecase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 Diagram</a:t>
            </a:r>
            <a:endParaRPr lang="en-US" sz="18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53" y="511627"/>
            <a:ext cx="7808895" cy="449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-122945" y="0"/>
            <a:ext cx="9266945" cy="511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Activity Diagram</a:t>
            </a:r>
            <a:endParaRPr lang="en-US" sz="18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07" y="511627"/>
            <a:ext cx="7343386" cy="44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3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8" y="117080"/>
            <a:ext cx="7795844" cy="492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8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42" y="198457"/>
            <a:ext cx="7307516" cy="48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67" y="166685"/>
            <a:ext cx="7780867" cy="48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 txBox="1">
            <a:spLocks noGrp="1"/>
          </p:cNvSpPr>
          <p:nvPr>
            <p:ph type="title"/>
          </p:nvPr>
        </p:nvSpPr>
        <p:spPr>
          <a:xfrm>
            <a:off x="717749" y="660150"/>
            <a:ext cx="7708500" cy="619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>
                    <a:lumMod val="50000"/>
                  </a:schemeClr>
                </a:solidFill>
              </a:rPr>
              <a:t>Keunggulan dan Kelemahan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8" y="1640257"/>
            <a:ext cx="8198863" cy="2423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Keunggulan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538163" indent="-1778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E-learning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memungkinkan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mahasiswa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mengakses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materi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pembelajaran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mana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saja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kapan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saja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Mahasiswa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juga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dapat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belajar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sesuai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jadwal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mereka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sendiri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sangat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bermanfaat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bagi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mereka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bekerja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agar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tertinggal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meteri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Kelemahan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538163" indent="-1778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Dosen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harus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menginput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semua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materi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platform e-learning,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bisa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menjadi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beban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kerja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tambahan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membutuhkan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waktu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5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 txBox="1">
            <a:spLocks noGrp="1"/>
          </p:cNvSpPr>
          <p:nvPr>
            <p:ph type="title"/>
          </p:nvPr>
        </p:nvSpPr>
        <p:spPr>
          <a:xfrm>
            <a:off x="717749" y="804083"/>
            <a:ext cx="7708500" cy="619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Kesimpulan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5" name="Google Shape;275;p16"/>
          <p:cNvSpPr txBox="1">
            <a:spLocks noGrp="1"/>
          </p:cNvSpPr>
          <p:nvPr>
            <p:ph type="body" idx="1"/>
          </p:nvPr>
        </p:nvSpPr>
        <p:spPr>
          <a:xfrm>
            <a:off x="472568" y="1795253"/>
            <a:ext cx="8198863" cy="1811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E-learning di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Universitas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Banten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Jaya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meningkatkan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aksesibilitas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fleksibilitas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bagi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mahasiswa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memungkinkan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mereka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mengakses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materi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kapan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saja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mana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saja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sangat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membantu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bagi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mereka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bekerja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Namun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e-learning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juga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menambah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beban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kerja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bagi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dosen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karena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harus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menginput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semua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materi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platform.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Dukungan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pelatihan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bagi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dosen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diperlukan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untuk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mengatasi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tantangan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umn Leaves Stickers Lesson for Pre-K Infographics by Slidesgo">
  <a:themeElements>
    <a:clrScheme name="Simple Light">
      <a:dk1>
        <a:srgbClr val="3C3C3B"/>
      </a:dk1>
      <a:lt1>
        <a:srgbClr val="FDF2E2"/>
      </a:lt1>
      <a:dk2>
        <a:srgbClr val="FFCF18"/>
      </a:dk2>
      <a:lt2>
        <a:srgbClr val="52617F"/>
      </a:lt2>
      <a:accent1>
        <a:srgbClr val="986478"/>
      </a:accent1>
      <a:accent2>
        <a:srgbClr val="FFFFFF"/>
      </a:accent2>
      <a:accent3>
        <a:srgbClr val="FFBC9C"/>
      </a:accent3>
      <a:accent4>
        <a:srgbClr val="B0D6B1"/>
      </a:accent4>
      <a:accent5>
        <a:srgbClr val="FDE8CB"/>
      </a:accent5>
      <a:accent6>
        <a:srgbClr val="FF7577"/>
      </a:accent6>
      <a:hlink>
        <a:srgbClr val="5261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214</Words>
  <Application>Microsoft Office PowerPoint</Application>
  <PresentationFormat>On-screen Show (16:9)</PresentationFormat>
  <Paragraphs>14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Nunito Light</vt:lpstr>
      <vt:lpstr>Wingdings</vt:lpstr>
      <vt:lpstr>Arial</vt:lpstr>
      <vt:lpstr>Times New Roman</vt:lpstr>
      <vt:lpstr>Quicksand</vt:lpstr>
      <vt:lpstr>Short Stack</vt:lpstr>
      <vt:lpstr>Bebas Neue</vt:lpstr>
      <vt:lpstr>Autumn Leaves Stickers Lesson for Pre-K Infographics by Slidesgo</vt:lpstr>
      <vt:lpstr>PowerPoint Presentation</vt:lpstr>
      <vt:lpstr>Pendahuluan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Keunggulan dan Kelemahan</vt:lpstr>
      <vt:lpstr>Kesimpulan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54</cp:revision>
  <dcterms:modified xsi:type="dcterms:W3CDTF">2024-06-23T20:47:00Z</dcterms:modified>
</cp:coreProperties>
</file>