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4074"/>
    <a:srgbClr val="660066"/>
    <a:srgbClr val="753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61609-37A0-4D47-8606-336FA93C739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F3107F-3C87-4309-96D1-A804B1DCFAEF}">
      <dgm:prSet/>
      <dgm:spPr/>
      <dgm:t>
        <a:bodyPr/>
        <a:lstStyle/>
        <a:p>
          <a:r>
            <a:rPr lang="en-GB"/>
            <a:t>Sharing of Doctors prescriptions to friends, relatives and colleagues. </a:t>
          </a:r>
          <a:endParaRPr lang="en-US"/>
        </a:p>
      </dgm:t>
    </dgm:pt>
    <dgm:pt modelId="{1EE22B32-DE1D-49C0-BE4A-2D4AEED2079B}" type="parTrans" cxnId="{98835729-4BDF-46FD-A676-A49D37D78137}">
      <dgm:prSet/>
      <dgm:spPr/>
      <dgm:t>
        <a:bodyPr/>
        <a:lstStyle/>
        <a:p>
          <a:endParaRPr lang="en-US"/>
        </a:p>
      </dgm:t>
    </dgm:pt>
    <dgm:pt modelId="{5AA8503C-ED6B-4517-9C99-A141F1AB11F9}" type="sibTrans" cxnId="{98835729-4BDF-46FD-A676-A49D37D78137}">
      <dgm:prSet/>
      <dgm:spPr/>
      <dgm:t>
        <a:bodyPr/>
        <a:lstStyle/>
        <a:p>
          <a:endParaRPr lang="en-US"/>
        </a:p>
      </dgm:t>
    </dgm:pt>
    <dgm:pt modelId="{0EEB9ECB-F61C-4525-9175-880FB9CCE012}">
      <dgm:prSet/>
      <dgm:spPr/>
      <dgm:t>
        <a:bodyPr/>
        <a:lstStyle/>
        <a:p>
          <a:r>
            <a:rPr lang="en-GB"/>
            <a:t>Consulting Doctors online anywhere and anytime.</a:t>
          </a:r>
          <a:endParaRPr lang="en-US"/>
        </a:p>
      </dgm:t>
    </dgm:pt>
    <dgm:pt modelId="{133FDB4C-E887-4EB4-BC04-73D0FEC5E15E}" type="parTrans" cxnId="{12AC3D13-8D29-438C-A342-E5025021EBF5}">
      <dgm:prSet/>
      <dgm:spPr/>
      <dgm:t>
        <a:bodyPr/>
        <a:lstStyle/>
        <a:p>
          <a:endParaRPr lang="en-US"/>
        </a:p>
      </dgm:t>
    </dgm:pt>
    <dgm:pt modelId="{3B4BAD03-050A-4E53-9EA6-C42B0E03D8D0}" type="sibTrans" cxnId="{12AC3D13-8D29-438C-A342-E5025021EBF5}">
      <dgm:prSet/>
      <dgm:spPr/>
      <dgm:t>
        <a:bodyPr/>
        <a:lstStyle/>
        <a:p>
          <a:endParaRPr lang="en-US"/>
        </a:p>
      </dgm:t>
    </dgm:pt>
    <dgm:pt modelId="{73FD6254-48D7-4ACA-80B9-FEC2B7AFC5CE}">
      <dgm:prSet/>
      <dgm:spPr/>
      <dgm:t>
        <a:bodyPr/>
        <a:lstStyle/>
        <a:p>
          <a:r>
            <a:rPr lang="en-GB"/>
            <a:t>Sharing Suggestions among friends, relatives and colleagues about various diseases and its symptoms. </a:t>
          </a:r>
          <a:endParaRPr lang="en-US"/>
        </a:p>
      </dgm:t>
    </dgm:pt>
    <dgm:pt modelId="{C0A75CB5-21DD-4C98-AE7E-74EC52DF7B5F}" type="parTrans" cxnId="{B3108BE3-54A9-411F-8681-23940DB532DB}">
      <dgm:prSet/>
      <dgm:spPr/>
      <dgm:t>
        <a:bodyPr/>
        <a:lstStyle/>
        <a:p>
          <a:endParaRPr lang="en-US"/>
        </a:p>
      </dgm:t>
    </dgm:pt>
    <dgm:pt modelId="{B36A9EAD-A706-4D71-A437-724DAD0E4E50}" type="sibTrans" cxnId="{B3108BE3-54A9-411F-8681-23940DB532DB}">
      <dgm:prSet/>
      <dgm:spPr/>
      <dgm:t>
        <a:bodyPr/>
        <a:lstStyle/>
        <a:p>
          <a:endParaRPr lang="en-US"/>
        </a:p>
      </dgm:t>
    </dgm:pt>
    <dgm:pt modelId="{4FB632E1-8D9A-41E7-BD7D-E1C7E815826B}">
      <dgm:prSet/>
      <dgm:spPr/>
      <dgm:t>
        <a:bodyPr/>
        <a:lstStyle/>
        <a:p>
          <a:r>
            <a:rPr lang="en-GB"/>
            <a:t>Access to information in developing regions.</a:t>
          </a:r>
          <a:endParaRPr lang="en-US"/>
        </a:p>
      </dgm:t>
    </dgm:pt>
    <dgm:pt modelId="{2579C28B-F468-4B7C-84C8-C18F4E46D1C5}" type="parTrans" cxnId="{D565D8C9-8C51-499A-AA9D-E2B7D5B55AC0}">
      <dgm:prSet/>
      <dgm:spPr/>
      <dgm:t>
        <a:bodyPr/>
        <a:lstStyle/>
        <a:p>
          <a:endParaRPr lang="en-US"/>
        </a:p>
      </dgm:t>
    </dgm:pt>
    <dgm:pt modelId="{C6088F7E-2B9B-4A5C-8A6A-730D215D4730}" type="sibTrans" cxnId="{D565D8C9-8C51-499A-AA9D-E2B7D5B55AC0}">
      <dgm:prSet/>
      <dgm:spPr/>
      <dgm:t>
        <a:bodyPr/>
        <a:lstStyle/>
        <a:p>
          <a:endParaRPr lang="en-US"/>
        </a:p>
      </dgm:t>
    </dgm:pt>
    <dgm:pt modelId="{239BB739-C139-469D-9919-2699AF3A649F}">
      <dgm:prSet/>
      <dgm:spPr/>
      <dgm:t>
        <a:bodyPr/>
        <a:lstStyle/>
        <a:p>
          <a:r>
            <a:rPr lang="en-GB"/>
            <a:t>Support and mutual accountability on online health forums.</a:t>
          </a:r>
          <a:endParaRPr lang="en-US"/>
        </a:p>
      </dgm:t>
    </dgm:pt>
    <dgm:pt modelId="{5D5D50B7-05FD-425B-B6B8-C20A79CB11E2}" type="parTrans" cxnId="{7E89FF96-AC88-4BA7-B819-A582B180097F}">
      <dgm:prSet/>
      <dgm:spPr/>
      <dgm:t>
        <a:bodyPr/>
        <a:lstStyle/>
        <a:p>
          <a:endParaRPr lang="en-US"/>
        </a:p>
      </dgm:t>
    </dgm:pt>
    <dgm:pt modelId="{518B062F-E301-4EA2-AAFC-93CFE57431C0}" type="sibTrans" cxnId="{7E89FF96-AC88-4BA7-B819-A582B180097F}">
      <dgm:prSet/>
      <dgm:spPr/>
      <dgm:t>
        <a:bodyPr/>
        <a:lstStyle/>
        <a:p>
          <a:endParaRPr lang="en-US"/>
        </a:p>
      </dgm:t>
    </dgm:pt>
    <dgm:pt modelId="{DD1DA064-05A7-4A78-95D0-933F02D1A8FD}">
      <dgm:prSet/>
      <dgm:spPr/>
      <dgm:t>
        <a:bodyPr/>
        <a:lstStyle/>
        <a:p>
          <a:r>
            <a:rPr lang="en-GB"/>
            <a:t>Support for health-related causes. </a:t>
          </a:r>
          <a:endParaRPr lang="en-US"/>
        </a:p>
      </dgm:t>
    </dgm:pt>
    <dgm:pt modelId="{55365EDC-AF91-4674-A48D-0F7025907BBA}" type="parTrans" cxnId="{72DDB566-050D-43B5-94D3-0A151D14E410}">
      <dgm:prSet/>
      <dgm:spPr/>
      <dgm:t>
        <a:bodyPr/>
        <a:lstStyle/>
        <a:p>
          <a:endParaRPr lang="en-US"/>
        </a:p>
      </dgm:t>
    </dgm:pt>
    <dgm:pt modelId="{B45F1080-F590-4F4B-B0F7-8FFD97314000}" type="sibTrans" cxnId="{72DDB566-050D-43B5-94D3-0A151D14E410}">
      <dgm:prSet/>
      <dgm:spPr/>
      <dgm:t>
        <a:bodyPr/>
        <a:lstStyle/>
        <a:p>
          <a:endParaRPr lang="en-US"/>
        </a:p>
      </dgm:t>
    </dgm:pt>
    <dgm:pt modelId="{6972F687-DE59-4DD0-9B99-B441F1212A3D}">
      <dgm:prSet/>
      <dgm:spPr/>
      <dgm:t>
        <a:bodyPr/>
        <a:lstStyle/>
        <a:p>
          <a:r>
            <a:rPr lang="en-GB"/>
            <a:t>Helping health services to prioritize critical cases. </a:t>
          </a:r>
          <a:endParaRPr lang="en-US"/>
        </a:p>
      </dgm:t>
    </dgm:pt>
    <dgm:pt modelId="{18A87CFA-E25D-4142-A267-C36A837DF235}" type="parTrans" cxnId="{F5BD76DE-D93F-433A-BE22-F3A38E12C87C}">
      <dgm:prSet/>
      <dgm:spPr/>
      <dgm:t>
        <a:bodyPr/>
        <a:lstStyle/>
        <a:p>
          <a:endParaRPr lang="en-US"/>
        </a:p>
      </dgm:t>
    </dgm:pt>
    <dgm:pt modelId="{CC8B3008-DEA9-43F8-AF2A-B4B3A360FD69}" type="sibTrans" cxnId="{F5BD76DE-D93F-433A-BE22-F3A38E12C87C}">
      <dgm:prSet/>
      <dgm:spPr/>
      <dgm:t>
        <a:bodyPr/>
        <a:lstStyle/>
        <a:p>
          <a:endParaRPr lang="en-US"/>
        </a:p>
      </dgm:t>
    </dgm:pt>
    <dgm:pt modelId="{E9E44A94-40C9-41A0-AE59-18D9FD943FE6}">
      <dgm:prSet/>
      <dgm:spPr/>
      <dgm:t>
        <a:bodyPr/>
        <a:lstStyle/>
        <a:p>
          <a:r>
            <a:rPr lang="en-GB"/>
            <a:t>Increased accountability to consumers. </a:t>
          </a:r>
          <a:endParaRPr lang="en-US"/>
        </a:p>
      </dgm:t>
    </dgm:pt>
    <dgm:pt modelId="{DA085209-F6A1-4F9C-A90E-7B42F4723A53}" type="parTrans" cxnId="{EC836EEC-EE24-4593-B2DD-6E42E88621E8}">
      <dgm:prSet/>
      <dgm:spPr/>
      <dgm:t>
        <a:bodyPr/>
        <a:lstStyle/>
        <a:p>
          <a:endParaRPr lang="en-US"/>
        </a:p>
      </dgm:t>
    </dgm:pt>
    <dgm:pt modelId="{53267F62-E622-49D8-8B47-9B519A49F4BB}" type="sibTrans" cxnId="{EC836EEC-EE24-4593-B2DD-6E42E88621E8}">
      <dgm:prSet/>
      <dgm:spPr/>
      <dgm:t>
        <a:bodyPr/>
        <a:lstStyle/>
        <a:p>
          <a:endParaRPr lang="en-US"/>
        </a:p>
      </dgm:t>
    </dgm:pt>
    <dgm:pt modelId="{6F062B8F-427D-47B5-B2E8-AD7FF9BCA597}">
      <dgm:prSet/>
      <dgm:spPr/>
      <dgm:t>
        <a:bodyPr/>
        <a:lstStyle/>
        <a:p>
          <a:r>
            <a:rPr lang="en-GB"/>
            <a:t>More data available to health researchers. </a:t>
          </a:r>
          <a:endParaRPr lang="en-US"/>
        </a:p>
      </dgm:t>
    </dgm:pt>
    <dgm:pt modelId="{C4804F47-3E97-4560-8EBE-458E5E8F1D56}" type="parTrans" cxnId="{6A0F69B7-9F29-4FD4-B06A-9CE4D5CEBE94}">
      <dgm:prSet/>
      <dgm:spPr/>
      <dgm:t>
        <a:bodyPr/>
        <a:lstStyle/>
        <a:p>
          <a:endParaRPr lang="en-US"/>
        </a:p>
      </dgm:t>
    </dgm:pt>
    <dgm:pt modelId="{128B227B-DFCC-4BA5-87D0-9F175F3D5477}" type="sibTrans" cxnId="{6A0F69B7-9F29-4FD4-B06A-9CE4D5CEBE94}">
      <dgm:prSet/>
      <dgm:spPr/>
      <dgm:t>
        <a:bodyPr/>
        <a:lstStyle/>
        <a:p>
          <a:endParaRPr lang="en-US"/>
        </a:p>
      </dgm:t>
    </dgm:pt>
    <dgm:pt modelId="{EFD747F5-0233-4C4A-AB4B-414DEF85011C}" type="pres">
      <dgm:prSet presAssocID="{00761609-37A0-4D47-8606-336FA93C7395}" presName="diagram" presStyleCnt="0">
        <dgm:presLayoutVars>
          <dgm:dir/>
          <dgm:resizeHandles val="exact"/>
        </dgm:presLayoutVars>
      </dgm:prSet>
      <dgm:spPr/>
    </dgm:pt>
    <dgm:pt modelId="{A1C9AC21-4BB9-45E1-94E4-DE034E23DEC1}" type="pres">
      <dgm:prSet presAssocID="{46F3107F-3C87-4309-96D1-A804B1DCFAEF}" presName="node" presStyleLbl="node1" presStyleIdx="0" presStyleCnt="9">
        <dgm:presLayoutVars>
          <dgm:bulletEnabled val="1"/>
        </dgm:presLayoutVars>
      </dgm:prSet>
      <dgm:spPr/>
    </dgm:pt>
    <dgm:pt modelId="{CE6D8E0B-E7C4-41F5-9BCF-CD8D977289EF}" type="pres">
      <dgm:prSet presAssocID="{5AA8503C-ED6B-4517-9C99-A141F1AB11F9}" presName="sibTrans" presStyleCnt="0"/>
      <dgm:spPr/>
    </dgm:pt>
    <dgm:pt modelId="{660270D5-BB71-4EFC-BF15-BF3402B74120}" type="pres">
      <dgm:prSet presAssocID="{0EEB9ECB-F61C-4525-9175-880FB9CCE012}" presName="node" presStyleLbl="node1" presStyleIdx="1" presStyleCnt="9">
        <dgm:presLayoutVars>
          <dgm:bulletEnabled val="1"/>
        </dgm:presLayoutVars>
      </dgm:prSet>
      <dgm:spPr/>
    </dgm:pt>
    <dgm:pt modelId="{D600F61D-5A14-4F36-A539-99D7EC3FC5BA}" type="pres">
      <dgm:prSet presAssocID="{3B4BAD03-050A-4E53-9EA6-C42B0E03D8D0}" presName="sibTrans" presStyleCnt="0"/>
      <dgm:spPr/>
    </dgm:pt>
    <dgm:pt modelId="{59B09DB5-1D9A-4886-8C34-4894344C3A1A}" type="pres">
      <dgm:prSet presAssocID="{73FD6254-48D7-4ACA-80B9-FEC2B7AFC5CE}" presName="node" presStyleLbl="node1" presStyleIdx="2" presStyleCnt="9">
        <dgm:presLayoutVars>
          <dgm:bulletEnabled val="1"/>
        </dgm:presLayoutVars>
      </dgm:prSet>
      <dgm:spPr/>
    </dgm:pt>
    <dgm:pt modelId="{CC2DBF76-D422-4C0C-A035-13B1EE783C8B}" type="pres">
      <dgm:prSet presAssocID="{B36A9EAD-A706-4D71-A437-724DAD0E4E50}" presName="sibTrans" presStyleCnt="0"/>
      <dgm:spPr/>
    </dgm:pt>
    <dgm:pt modelId="{5D4F7FB3-48BB-41BE-A65F-BC4F9E4D5A9B}" type="pres">
      <dgm:prSet presAssocID="{4FB632E1-8D9A-41E7-BD7D-E1C7E815826B}" presName="node" presStyleLbl="node1" presStyleIdx="3" presStyleCnt="9">
        <dgm:presLayoutVars>
          <dgm:bulletEnabled val="1"/>
        </dgm:presLayoutVars>
      </dgm:prSet>
      <dgm:spPr/>
    </dgm:pt>
    <dgm:pt modelId="{FF84F58F-A611-4D24-82C5-D9CFBC2F50E3}" type="pres">
      <dgm:prSet presAssocID="{C6088F7E-2B9B-4A5C-8A6A-730D215D4730}" presName="sibTrans" presStyleCnt="0"/>
      <dgm:spPr/>
    </dgm:pt>
    <dgm:pt modelId="{4BC82DFE-B420-4719-902C-B35BF97EDD73}" type="pres">
      <dgm:prSet presAssocID="{239BB739-C139-469D-9919-2699AF3A649F}" presName="node" presStyleLbl="node1" presStyleIdx="4" presStyleCnt="9">
        <dgm:presLayoutVars>
          <dgm:bulletEnabled val="1"/>
        </dgm:presLayoutVars>
      </dgm:prSet>
      <dgm:spPr/>
    </dgm:pt>
    <dgm:pt modelId="{7ABFDC2F-8DC3-497C-83B0-3BD5D7A4E15F}" type="pres">
      <dgm:prSet presAssocID="{518B062F-E301-4EA2-AAFC-93CFE57431C0}" presName="sibTrans" presStyleCnt="0"/>
      <dgm:spPr/>
    </dgm:pt>
    <dgm:pt modelId="{712E1855-D22C-475A-990A-6DFA31F7C4F2}" type="pres">
      <dgm:prSet presAssocID="{DD1DA064-05A7-4A78-95D0-933F02D1A8FD}" presName="node" presStyleLbl="node1" presStyleIdx="5" presStyleCnt="9">
        <dgm:presLayoutVars>
          <dgm:bulletEnabled val="1"/>
        </dgm:presLayoutVars>
      </dgm:prSet>
      <dgm:spPr/>
    </dgm:pt>
    <dgm:pt modelId="{8FA70B9B-26FC-4180-9F83-E3C3F46A60DA}" type="pres">
      <dgm:prSet presAssocID="{B45F1080-F590-4F4B-B0F7-8FFD97314000}" presName="sibTrans" presStyleCnt="0"/>
      <dgm:spPr/>
    </dgm:pt>
    <dgm:pt modelId="{1ECBF8E3-FEBD-4D11-BA51-034C4200E450}" type="pres">
      <dgm:prSet presAssocID="{6972F687-DE59-4DD0-9B99-B441F1212A3D}" presName="node" presStyleLbl="node1" presStyleIdx="6" presStyleCnt="9">
        <dgm:presLayoutVars>
          <dgm:bulletEnabled val="1"/>
        </dgm:presLayoutVars>
      </dgm:prSet>
      <dgm:spPr/>
    </dgm:pt>
    <dgm:pt modelId="{6F5258DC-FEF2-4912-A6FF-EEFFE5BB6922}" type="pres">
      <dgm:prSet presAssocID="{CC8B3008-DEA9-43F8-AF2A-B4B3A360FD69}" presName="sibTrans" presStyleCnt="0"/>
      <dgm:spPr/>
    </dgm:pt>
    <dgm:pt modelId="{C63FBFCE-110E-48E0-BF5A-315BDF3DC85B}" type="pres">
      <dgm:prSet presAssocID="{E9E44A94-40C9-41A0-AE59-18D9FD943FE6}" presName="node" presStyleLbl="node1" presStyleIdx="7" presStyleCnt="9">
        <dgm:presLayoutVars>
          <dgm:bulletEnabled val="1"/>
        </dgm:presLayoutVars>
      </dgm:prSet>
      <dgm:spPr/>
    </dgm:pt>
    <dgm:pt modelId="{F3DEC57A-7F3B-4337-AC03-D9EB0565B0E9}" type="pres">
      <dgm:prSet presAssocID="{53267F62-E622-49D8-8B47-9B519A49F4BB}" presName="sibTrans" presStyleCnt="0"/>
      <dgm:spPr/>
    </dgm:pt>
    <dgm:pt modelId="{97387C11-FFF9-4752-951E-C6BA088F307F}" type="pres">
      <dgm:prSet presAssocID="{6F062B8F-427D-47B5-B2E8-AD7FF9BCA597}" presName="node" presStyleLbl="node1" presStyleIdx="8" presStyleCnt="9">
        <dgm:presLayoutVars>
          <dgm:bulletEnabled val="1"/>
        </dgm:presLayoutVars>
      </dgm:prSet>
      <dgm:spPr/>
    </dgm:pt>
  </dgm:ptLst>
  <dgm:cxnLst>
    <dgm:cxn modelId="{E549C70C-95BE-4586-B398-1C4309245D84}" type="presOf" srcId="{00761609-37A0-4D47-8606-336FA93C7395}" destId="{EFD747F5-0233-4C4A-AB4B-414DEF85011C}" srcOrd="0" destOrd="0" presId="urn:microsoft.com/office/officeart/2005/8/layout/default"/>
    <dgm:cxn modelId="{12AC3D13-8D29-438C-A342-E5025021EBF5}" srcId="{00761609-37A0-4D47-8606-336FA93C7395}" destId="{0EEB9ECB-F61C-4525-9175-880FB9CCE012}" srcOrd="1" destOrd="0" parTransId="{133FDB4C-E887-4EB4-BC04-73D0FEC5E15E}" sibTransId="{3B4BAD03-050A-4E53-9EA6-C42B0E03D8D0}"/>
    <dgm:cxn modelId="{FA17721B-EE29-4E8D-9AC5-49BA8C18066B}" type="presOf" srcId="{E9E44A94-40C9-41A0-AE59-18D9FD943FE6}" destId="{C63FBFCE-110E-48E0-BF5A-315BDF3DC85B}" srcOrd="0" destOrd="0" presId="urn:microsoft.com/office/officeart/2005/8/layout/default"/>
    <dgm:cxn modelId="{98835729-4BDF-46FD-A676-A49D37D78137}" srcId="{00761609-37A0-4D47-8606-336FA93C7395}" destId="{46F3107F-3C87-4309-96D1-A804B1DCFAEF}" srcOrd="0" destOrd="0" parTransId="{1EE22B32-DE1D-49C0-BE4A-2D4AEED2079B}" sibTransId="{5AA8503C-ED6B-4517-9C99-A141F1AB11F9}"/>
    <dgm:cxn modelId="{63D9BA29-3276-4BB1-9F3B-331DEF69D1BE}" type="presOf" srcId="{4FB632E1-8D9A-41E7-BD7D-E1C7E815826B}" destId="{5D4F7FB3-48BB-41BE-A65F-BC4F9E4D5A9B}" srcOrd="0" destOrd="0" presId="urn:microsoft.com/office/officeart/2005/8/layout/default"/>
    <dgm:cxn modelId="{27536532-D12C-4962-94D4-B04618558635}" type="presOf" srcId="{DD1DA064-05A7-4A78-95D0-933F02D1A8FD}" destId="{712E1855-D22C-475A-990A-6DFA31F7C4F2}" srcOrd="0" destOrd="0" presId="urn:microsoft.com/office/officeart/2005/8/layout/default"/>
    <dgm:cxn modelId="{72DDB566-050D-43B5-94D3-0A151D14E410}" srcId="{00761609-37A0-4D47-8606-336FA93C7395}" destId="{DD1DA064-05A7-4A78-95D0-933F02D1A8FD}" srcOrd="5" destOrd="0" parTransId="{55365EDC-AF91-4674-A48D-0F7025907BBA}" sibTransId="{B45F1080-F590-4F4B-B0F7-8FFD97314000}"/>
    <dgm:cxn modelId="{1D439476-D3D3-487D-A996-E09A4EC0484A}" type="presOf" srcId="{6972F687-DE59-4DD0-9B99-B441F1212A3D}" destId="{1ECBF8E3-FEBD-4D11-BA51-034C4200E450}" srcOrd="0" destOrd="0" presId="urn:microsoft.com/office/officeart/2005/8/layout/default"/>
    <dgm:cxn modelId="{0D48C256-AFC1-4197-BFEB-F553F47C8FC9}" type="presOf" srcId="{6F062B8F-427D-47B5-B2E8-AD7FF9BCA597}" destId="{97387C11-FFF9-4752-951E-C6BA088F307F}" srcOrd="0" destOrd="0" presId="urn:microsoft.com/office/officeart/2005/8/layout/default"/>
    <dgm:cxn modelId="{7E89FF96-AC88-4BA7-B819-A582B180097F}" srcId="{00761609-37A0-4D47-8606-336FA93C7395}" destId="{239BB739-C139-469D-9919-2699AF3A649F}" srcOrd="4" destOrd="0" parTransId="{5D5D50B7-05FD-425B-B6B8-C20A79CB11E2}" sibTransId="{518B062F-E301-4EA2-AAFC-93CFE57431C0}"/>
    <dgm:cxn modelId="{592029AC-D7E6-4845-8F5C-81B6834971B1}" type="presOf" srcId="{46F3107F-3C87-4309-96D1-A804B1DCFAEF}" destId="{A1C9AC21-4BB9-45E1-94E4-DE034E23DEC1}" srcOrd="0" destOrd="0" presId="urn:microsoft.com/office/officeart/2005/8/layout/default"/>
    <dgm:cxn modelId="{6A0F69B7-9F29-4FD4-B06A-9CE4D5CEBE94}" srcId="{00761609-37A0-4D47-8606-336FA93C7395}" destId="{6F062B8F-427D-47B5-B2E8-AD7FF9BCA597}" srcOrd="8" destOrd="0" parTransId="{C4804F47-3E97-4560-8EBE-458E5E8F1D56}" sibTransId="{128B227B-DFCC-4BA5-87D0-9F175F3D5477}"/>
    <dgm:cxn modelId="{A8A9CEBD-65D2-4027-85AE-8FEDFC75FD45}" type="presOf" srcId="{73FD6254-48D7-4ACA-80B9-FEC2B7AFC5CE}" destId="{59B09DB5-1D9A-4886-8C34-4894344C3A1A}" srcOrd="0" destOrd="0" presId="urn:microsoft.com/office/officeart/2005/8/layout/default"/>
    <dgm:cxn modelId="{1112CAC0-9850-47CD-A22F-931F1A7E667A}" type="presOf" srcId="{239BB739-C139-469D-9919-2699AF3A649F}" destId="{4BC82DFE-B420-4719-902C-B35BF97EDD73}" srcOrd="0" destOrd="0" presId="urn:microsoft.com/office/officeart/2005/8/layout/default"/>
    <dgm:cxn modelId="{D565D8C9-8C51-499A-AA9D-E2B7D5B55AC0}" srcId="{00761609-37A0-4D47-8606-336FA93C7395}" destId="{4FB632E1-8D9A-41E7-BD7D-E1C7E815826B}" srcOrd="3" destOrd="0" parTransId="{2579C28B-F468-4B7C-84C8-C18F4E46D1C5}" sibTransId="{C6088F7E-2B9B-4A5C-8A6A-730D215D4730}"/>
    <dgm:cxn modelId="{F5BD76DE-D93F-433A-BE22-F3A38E12C87C}" srcId="{00761609-37A0-4D47-8606-336FA93C7395}" destId="{6972F687-DE59-4DD0-9B99-B441F1212A3D}" srcOrd="6" destOrd="0" parTransId="{18A87CFA-E25D-4142-A267-C36A837DF235}" sibTransId="{CC8B3008-DEA9-43F8-AF2A-B4B3A360FD69}"/>
    <dgm:cxn modelId="{B3108BE3-54A9-411F-8681-23940DB532DB}" srcId="{00761609-37A0-4D47-8606-336FA93C7395}" destId="{73FD6254-48D7-4ACA-80B9-FEC2B7AFC5CE}" srcOrd="2" destOrd="0" parTransId="{C0A75CB5-21DD-4C98-AE7E-74EC52DF7B5F}" sibTransId="{B36A9EAD-A706-4D71-A437-724DAD0E4E50}"/>
    <dgm:cxn modelId="{EC836EEC-EE24-4593-B2DD-6E42E88621E8}" srcId="{00761609-37A0-4D47-8606-336FA93C7395}" destId="{E9E44A94-40C9-41A0-AE59-18D9FD943FE6}" srcOrd="7" destOrd="0" parTransId="{DA085209-F6A1-4F9C-A90E-7B42F4723A53}" sibTransId="{53267F62-E622-49D8-8B47-9B519A49F4BB}"/>
    <dgm:cxn modelId="{9AF788F5-0280-44A4-8449-16D86CAB7635}" type="presOf" srcId="{0EEB9ECB-F61C-4525-9175-880FB9CCE012}" destId="{660270D5-BB71-4EFC-BF15-BF3402B74120}" srcOrd="0" destOrd="0" presId="urn:microsoft.com/office/officeart/2005/8/layout/default"/>
    <dgm:cxn modelId="{D613150C-8ABD-46B0-AD4A-E204603755C8}" type="presParOf" srcId="{EFD747F5-0233-4C4A-AB4B-414DEF85011C}" destId="{A1C9AC21-4BB9-45E1-94E4-DE034E23DEC1}" srcOrd="0" destOrd="0" presId="urn:microsoft.com/office/officeart/2005/8/layout/default"/>
    <dgm:cxn modelId="{F749F838-EBFE-4F5B-93E6-3CCA45A3CC63}" type="presParOf" srcId="{EFD747F5-0233-4C4A-AB4B-414DEF85011C}" destId="{CE6D8E0B-E7C4-41F5-9BCF-CD8D977289EF}" srcOrd="1" destOrd="0" presId="urn:microsoft.com/office/officeart/2005/8/layout/default"/>
    <dgm:cxn modelId="{F133A9F2-AEBA-4EA4-BC19-6600DE366F3E}" type="presParOf" srcId="{EFD747F5-0233-4C4A-AB4B-414DEF85011C}" destId="{660270D5-BB71-4EFC-BF15-BF3402B74120}" srcOrd="2" destOrd="0" presId="urn:microsoft.com/office/officeart/2005/8/layout/default"/>
    <dgm:cxn modelId="{80A034D0-F51B-4CC1-B5C0-F9E8E74E14F1}" type="presParOf" srcId="{EFD747F5-0233-4C4A-AB4B-414DEF85011C}" destId="{D600F61D-5A14-4F36-A539-99D7EC3FC5BA}" srcOrd="3" destOrd="0" presId="urn:microsoft.com/office/officeart/2005/8/layout/default"/>
    <dgm:cxn modelId="{3EED2887-1D22-4C56-AE1B-05911E9B220B}" type="presParOf" srcId="{EFD747F5-0233-4C4A-AB4B-414DEF85011C}" destId="{59B09DB5-1D9A-4886-8C34-4894344C3A1A}" srcOrd="4" destOrd="0" presId="urn:microsoft.com/office/officeart/2005/8/layout/default"/>
    <dgm:cxn modelId="{EA7E1EB2-84B8-4025-9647-84EC472DB70F}" type="presParOf" srcId="{EFD747F5-0233-4C4A-AB4B-414DEF85011C}" destId="{CC2DBF76-D422-4C0C-A035-13B1EE783C8B}" srcOrd="5" destOrd="0" presId="urn:microsoft.com/office/officeart/2005/8/layout/default"/>
    <dgm:cxn modelId="{DBF2C179-C123-4BAE-8CEA-F396AE48DDE1}" type="presParOf" srcId="{EFD747F5-0233-4C4A-AB4B-414DEF85011C}" destId="{5D4F7FB3-48BB-41BE-A65F-BC4F9E4D5A9B}" srcOrd="6" destOrd="0" presId="urn:microsoft.com/office/officeart/2005/8/layout/default"/>
    <dgm:cxn modelId="{1188BD3F-0A1E-4C9B-88B8-00F9C1E3F2BA}" type="presParOf" srcId="{EFD747F5-0233-4C4A-AB4B-414DEF85011C}" destId="{FF84F58F-A611-4D24-82C5-D9CFBC2F50E3}" srcOrd="7" destOrd="0" presId="urn:microsoft.com/office/officeart/2005/8/layout/default"/>
    <dgm:cxn modelId="{52AC6166-48A8-46D0-8B63-C619E395D041}" type="presParOf" srcId="{EFD747F5-0233-4C4A-AB4B-414DEF85011C}" destId="{4BC82DFE-B420-4719-902C-B35BF97EDD73}" srcOrd="8" destOrd="0" presId="urn:microsoft.com/office/officeart/2005/8/layout/default"/>
    <dgm:cxn modelId="{E8204D7B-29A8-408B-866D-E0652263D7BA}" type="presParOf" srcId="{EFD747F5-0233-4C4A-AB4B-414DEF85011C}" destId="{7ABFDC2F-8DC3-497C-83B0-3BD5D7A4E15F}" srcOrd="9" destOrd="0" presId="urn:microsoft.com/office/officeart/2005/8/layout/default"/>
    <dgm:cxn modelId="{5BA7732C-23A5-4099-B52A-232FBE4C8234}" type="presParOf" srcId="{EFD747F5-0233-4C4A-AB4B-414DEF85011C}" destId="{712E1855-D22C-475A-990A-6DFA31F7C4F2}" srcOrd="10" destOrd="0" presId="urn:microsoft.com/office/officeart/2005/8/layout/default"/>
    <dgm:cxn modelId="{517C131E-C07A-4D9D-93CA-82C334ACB921}" type="presParOf" srcId="{EFD747F5-0233-4C4A-AB4B-414DEF85011C}" destId="{8FA70B9B-26FC-4180-9F83-E3C3F46A60DA}" srcOrd="11" destOrd="0" presId="urn:microsoft.com/office/officeart/2005/8/layout/default"/>
    <dgm:cxn modelId="{0997B18F-AE49-463F-B742-D577977949A6}" type="presParOf" srcId="{EFD747F5-0233-4C4A-AB4B-414DEF85011C}" destId="{1ECBF8E3-FEBD-4D11-BA51-034C4200E450}" srcOrd="12" destOrd="0" presId="urn:microsoft.com/office/officeart/2005/8/layout/default"/>
    <dgm:cxn modelId="{62CF5474-AEDD-49F2-BEC7-F8197701F7DF}" type="presParOf" srcId="{EFD747F5-0233-4C4A-AB4B-414DEF85011C}" destId="{6F5258DC-FEF2-4912-A6FF-EEFFE5BB6922}" srcOrd="13" destOrd="0" presId="urn:microsoft.com/office/officeart/2005/8/layout/default"/>
    <dgm:cxn modelId="{D3B4E375-2988-4E26-B3D5-953C70A86EAB}" type="presParOf" srcId="{EFD747F5-0233-4C4A-AB4B-414DEF85011C}" destId="{C63FBFCE-110E-48E0-BF5A-315BDF3DC85B}" srcOrd="14" destOrd="0" presId="urn:microsoft.com/office/officeart/2005/8/layout/default"/>
    <dgm:cxn modelId="{99050C34-3F6C-4607-9EDA-4C177B2BF8DD}" type="presParOf" srcId="{EFD747F5-0233-4C4A-AB4B-414DEF85011C}" destId="{F3DEC57A-7F3B-4337-AC03-D9EB0565B0E9}" srcOrd="15" destOrd="0" presId="urn:microsoft.com/office/officeart/2005/8/layout/default"/>
    <dgm:cxn modelId="{FE234410-C624-4C4C-9852-A32BB73D47B6}" type="presParOf" srcId="{EFD747F5-0233-4C4A-AB4B-414DEF85011C}" destId="{97387C11-FFF9-4752-951E-C6BA088F307F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9AC21-4BB9-45E1-94E4-DE034E23DEC1}">
      <dsp:nvSpPr>
        <dsp:cNvPr id="0" name=""/>
        <dsp:cNvSpPr/>
      </dsp:nvSpPr>
      <dsp:spPr>
        <a:xfrm>
          <a:off x="3594" y="50020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Sharing of Doctors prescriptions to friends, relatives and colleagues. </a:t>
          </a:r>
          <a:endParaRPr lang="en-US" sz="1400" kern="1200"/>
        </a:p>
      </dsp:txBody>
      <dsp:txXfrm>
        <a:off x="3594" y="500206"/>
        <a:ext cx="1946002" cy="1167601"/>
      </dsp:txXfrm>
    </dsp:sp>
    <dsp:sp modelId="{660270D5-BB71-4EFC-BF15-BF3402B74120}">
      <dsp:nvSpPr>
        <dsp:cNvPr id="0" name=""/>
        <dsp:cNvSpPr/>
      </dsp:nvSpPr>
      <dsp:spPr>
        <a:xfrm>
          <a:off x="2144196" y="50020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Consulting Doctors online anywhere and anytime.</a:t>
          </a:r>
          <a:endParaRPr lang="en-US" sz="1400" kern="1200"/>
        </a:p>
      </dsp:txBody>
      <dsp:txXfrm>
        <a:off x="2144196" y="500206"/>
        <a:ext cx="1946002" cy="1167601"/>
      </dsp:txXfrm>
    </dsp:sp>
    <dsp:sp modelId="{59B09DB5-1D9A-4886-8C34-4894344C3A1A}">
      <dsp:nvSpPr>
        <dsp:cNvPr id="0" name=""/>
        <dsp:cNvSpPr/>
      </dsp:nvSpPr>
      <dsp:spPr>
        <a:xfrm>
          <a:off x="4284798" y="50020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Sharing Suggestions among friends, relatives and colleagues about various diseases and its symptoms. </a:t>
          </a:r>
          <a:endParaRPr lang="en-US" sz="1400" kern="1200"/>
        </a:p>
      </dsp:txBody>
      <dsp:txXfrm>
        <a:off x="4284798" y="500206"/>
        <a:ext cx="1946002" cy="1167601"/>
      </dsp:txXfrm>
    </dsp:sp>
    <dsp:sp modelId="{5D4F7FB3-48BB-41BE-A65F-BC4F9E4D5A9B}">
      <dsp:nvSpPr>
        <dsp:cNvPr id="0" name=""/>
        <dsp:cNvSpPr/>
      </dsp:nvSpPr>
      <dsp:spPr>
        <a:xfrm>
          <a:off x="6425401" y="50020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Access to information in developing regions.</a:t>
          </a:r>
          <a:endParaRPr lang="en-US" sz="1400" kern="1200"/>
        </a:p>
      </dsp:txBody>
      <dsp:txXfrm>
        <a:off x="6425401" y="500206"/>
        <a:ext cx="1946002" cy="1167601"/>
      </dsp:txXfrm>
    </dsp:sp>
    <dsp:sp modelId="{4BC82DFE-B420-4719-902C-B35BF97EDD73}">
      <dsp:nvSpPr>
        <dsp:cNvPr id="0" name=""/>
        <dsp:cNvSpPr/>
      </dsp:nvSpPr>
      <dsp:spPr>
        <a:xfrm>
          <a:off x="8566003" y="500206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Support and mutual accountability on online health forums.</a:t>
          </a:r>
          <a:endParaRPr lang="en-US" sz="1400" kern="1200"/>
        </a:p>
      </dsp:txBody>
      <dsp:txXfrm>
        <a:off x="8566003" y="500206"/>
        <a:ext cx="1946002" cy="1167601"/>
      </dsp:txXfrm>
    </dsp:sp>
    <dsp:sp modelId="{712E1855-D22C-475A-990A-6DFA31F7C4F2}">
      <dsp:nvSpPr>
        <dsp:cNvPr id="0" name=""/>
        <dsp:cNvSpPr/>
      </dsp:nvSpPr>
      <dsp:spPr>
        <a:xfrm>
          <a:off x="1073895" y="186240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Support for health-related causes. </a:t>
          </a:r>
          <a:endParaRPr lang="en-US" sz="1400" kern="1200"/>
        </a:p>
      </dsp:txBody>
      <dsp:txXfrm>
        <a:off x="1073895" y="1862408"/>
        <a:ext cx="1946002" cy="1167601"/>
      </dsp:txXfrm>
    </dsp:sp>
    <dsp:sp modelId="{1ECBF8E3-FEBD-4D11-BA51-034C4200E450}">
      <dsp:nvSpPr>
        <dsp:cNvPr id="0" name=""/>
        <dsp:cNvSpPr/>
      </dsp:nvSpPr>
      <dsp:spPr>
        <a:xfrm>
          <a:off x="3214497" y="186240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Helping health services to prioritize critical cases. </a:t>
          </a:r>
          <a:endParaRPr lang="en-US" sz="1400" kern="1200"/>
        </a:p>
      </dsp:txBody>
      <dsp:txXfrm>
        <a:off x="3214497" y="1862408"/>
        <a:ext cx="1946002" cy="1167601"/>
      </dsp:txXfrm>
    </dsp:sp>
    <dsp:sp modelId="{C63FBFCE-110E-48E0-BF5A-315BDF3DC85B}">
      <dsp:nvSpPr>
        <dsp:cNvPr id="0" name=""/>
        <dsp:cNvSpPr/>
      </dsp:nvSpPr>
      <dsp:spPr>
        <a:xfrm>
          <a:off x="5355100" y="186240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Increased accountability to consumers. </a:t>
          </a:r>
          <a:endParaRPr lang="en-US" sz="1400" kern="1200"/>
        </a:p>
      </dsp:txBody>
      <dsp:txXfrm>
        <a:off x="5355100" y="1862408"/>
        <a:ext cx="1946002" cy="1167601"/>
      </dsp:txXfrm>
    </dsp:sp>
    <dsp:sp modelId="{97387C11-FFF9-4752-951E-C6BA088F307F}">
      <dsp:nvSpPr>
        <dsp:cNvPr id="0" name=""/>
        <dsp:cNvSpPr/>
      </dsp:nvSpPr>
      <dsp:spPr>
        <a:xfrm>
          <a:off x="7495702" y="1862408"/>
          <a:ext cx="1946002" cy="116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More data available to health researchers. </a:t>
          </a:r>
          <a:endParaRPr lang="en-US" sz="1400" kern="1200"/>
        </a:p>
      </dsp:txBody>
      <dsp:txXfrm>
        <a:off x="7495702" y="1862408"/>
        <a:ext cx="1946002" cy="1167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A2F9-F7A8-4271-A4CF-72AA070F7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8DFCE-211F-4A1E-8C36-892DBE5BA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E304-455E-40B7-9C03-0CC1E61B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FF-C9A7-4A6B-A057-013A179B8769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2FCD7-B7A9-4FCD-9E30-16610CF7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D8B3-4DA0-41AF-A3A8-357D9F7A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C15C-15AC-4243-9FA8-E989BEA9E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17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6AAC-7667-44AE-9185-449DFEE1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0DDB4-082F-44EF-9EE0-28BAEDDBE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89D2F-6F5A-4FA3-898D-A842D580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FF-C9A7-4A6B-A057-013A179B8769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77710-DEF7-4642-B572-B96E5383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590DA-6FDA-42E6-BF53-A4834DBD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C15C-15AC-4243-9FA8-E989BEA9E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6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DC287-8C52-4278-9FB6-586B2B8F3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71D65-AF7F-491A-B82D-0E7148C5C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D6651-F967-452D-95A1-450E34F6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FF-C9A7-4A6B-A057-013A179B8769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AFD8C-B079-43DF-AFCB-F422A541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06EA-52F5-4BF3-B2FA-D0E9EC1D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C15C-15AC-4243-9FA8-E989BEA9E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3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950A-2344-4990-BF3A-4E0EB1D0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DA20-AE3C-45C5-98BD-968D14FC0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D4469-B70D-4B88-A9BB-CA1E983C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FF-C9A7-4A6B-A057-013A179B8769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CE3A-1069-4D8D-9962-F77F5F62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D4370-61D8-46A4-A520-23FDDD52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C15C-15AC-4243-9FA8-E989BEA9E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9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C40-8907-4DAF-BFEC-6EECF343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879BC-9413-493C-A42B-8ABF87C0B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A2F69-BC3F-4354-B32D-EAA134C3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FF-C9A7-4A6B-A057-013A179B8769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B8DE1-9CD8-4BAD-A03E-3C182D11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A763-E761-411A-B2F4-4748A08D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C15C-15AC-4243-9FA8-E989BEA9E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96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5EB2-E77C-49A6-9CA4-AA05B694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2F8A-E915-4E68-B89A-B8610A871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52A92-E05B-4E04-9B08-1C836826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ABE59-65C6-4B64-B2C2-195A5727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FF-C9A7-4A6B-A057-013A179B8769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9D446-47B6-4B74-9D91-58C73656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BC548-B99E-4162-91E9-CD0ABCA1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C15C-15AC-4243-9FA8-E989BEA9E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22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983A-7A92-45C6-A384-88E81768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369FF-7B7F-4CFC-AC15-ABD5E30D3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6B750-C480-40D8-BABB-EC686F920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58956-373B-47A6-80EE-EF6753F93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BA3C7-7E96-49F4-B736-5650DFA5F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79C4A-F26C-47DC-A83F-84D38B6B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FF-C9A7-4A6B-A057-013A179B8769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B831E-BC03-4FA6-AB1F-3965BD7D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544F2-A07F-4701-8AE8-2DB597BB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C15C-15AC-4243-9FA8-E989BEA9E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2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15BD-383A-40BC-A6FD-B0630663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44106-9E02-4569-810F-4BDD5371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FF-C9A7-4A6B-A057-013A179B8769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EE874-C4F8-469A-9B8B-DE368541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36935-D81A-4992-98CF-8D4F054F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C15C-15AC-4243-9FA8-E989BEA9E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13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F5444-45AA-41D8-B5EE-17C8D3D8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FF-C9A7-4A6B-A057-013A179B8769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50E7C-1A96-4226-BFFD-46B00316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6468F-CF7A-406C-AE48-88B696C1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C15C-15AC-4243-9FA8-E989BEA9E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14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7F0A-9B05-4BEB-BC1A-030960B7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D2134-1C91-470A-BEFF-CBD26813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DC854-5AE3-4645-8FF1-8B4D30ECB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822BE-A96D-4F27-8AED-1790D98E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FF-C9A7-4A6B-A057-013A179B8769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6EE8-2E51-4910-AF68-A8FE1A16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19A3F-F92F-4BD6-A93C-386DDC19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C15C-15AC-4243-9FA8-E989BEA9E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44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91A8-7AE3-4A7E-B0AA-31352D83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E1177-0DE9-4E73-A3CB-5FE3C229D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EBB37-EA18-4FEC-973A-B4A00E8F7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12FC4-D683-4D02-B590-A99380CF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80FF-C9A7-4A6B-A057-013A179B8769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63113-E5FD-4A1A-9D23-C2449BD0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BE7E0-9EFA-46B0-A369-8B3B6C2C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1C15C-15AC-4243-9FA8-E989BEA9E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42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EE4AF-04B6-4FF5-AD24-EA8D649B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EB7C7-AFCD-4C54-9547-333DC54EC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94A1-F51F-4A0F-B764-2A51A40CE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780FF-C9A7-4A6B-A057-013A179B8769}" type="datetimeFigureOut">
              <a:rPr lang="en-GB" smtClean="0"/>
              <a:t>07/03/2022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B89C3-66C5-47C6-B237-02B438972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F640B-745C-4052-BFD5-52E932BC3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1C15C-15AC-4243-9FA8-E989BEA9E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81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F4E23F-12EA-4881-9057-670B5F586A3D}"/>
              </a:ext>
            </a:extLst>
          </p:cNvPr>
          <p:cNvSpPr/>
          <p:nvPr/>
        </p:nvSpPr>
        <p:spPr>
          <a:xfrm>
            <a:off x="0" y="0"/>
            <a:ext cx="12192000" cy="1221391"/>
          </a:xfrm>
          <a:prstGeom prst="rect">
            <a:avLst/>
          </a:prstGeom>
          <a:solidFill>
            <a:srgbClr val="6F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068B3-2D55-4F8C-BBA0-A8BD3007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221391"/>
          </a:xfrm>
        </p:spPr>
        <p:txBody>
          <a:bodyPr/>
          <a:lstStyle/>
          <a:p>
            <a:r>
              <a:rPr lang="en-GB" dirty="0"/>
              <a:t>Positives?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C1A5FC1-8438-4717-AF13-5483EA240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28579"/>
              </p:ext>
            </p:extLst>
          </p:nvPr>
        </p:nvGraphicFramePr>
        <p:xfrm>
          <a:off x="838200" y="1453285"/>
          <a:ext cx="10515600" cy="3530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E3080C-2757-4025-A34A-F6798630165B}"/>
              </a:ext>
            </a:extLst>
          </p:cNvPr>
          <p:cNvSpPr txBox="1"/>
          <p:nvPr/>
        </p:nvSpPr>
        <p:spPr>
          <a:xfrm>
            <a:off x="0" y="586787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Akram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and Kumar, R., 2017. A study on positive and negative effects of social media on society.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Journal of Computer Sciences and Engineering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(10), pp.351-354.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BD692-AE8D-4728-B046-50C3CD242A67}"/>
              </a:ext>
            </a:extLst>
          </p:cNvPr>
          <p:cNvSpPr txBox="1"/>
          <p:nvPr/>
        </p:nvSpPr>
        <p:spPr>
          <a:xfrm>
            <a:off x="8902262" y="231894"/>
            <a:ext cx="320565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https://www.researchgate.net/profile/Waseem-Akram-19/publication/323903323_A_Study_on_Positive_and_Negative_Effects_of_Social_Media_on_Society/links/5ab1c064a6fdcc1bc0bfefef/A-Study-on-Positive-and-Negative-Effects-of-Social-Media-on-Society.pdf</a:t>
            </a:r>
          </a:p>
        </p:txBody>
      </p:sp>
    </p:spTree>
    <p:extLst>
      <p:ext uri="{BB962C8B-B14F-4D97-AF65-F5344CB8AC3E}">
        <p14:creationId xmlns:p14="http://schemas.microsoft.com/office/powerpoint/2010/main" val="236432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Positives?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passive social media use really cause depression?</dc:title>
  <dc:creator>Ismail Kef</dc:creator>
  <cp:lastModifiedBy>Ismail Kef</cp:lastModifiedBy>
  <cp:revision>3</cp:revision>
  <dcterms:created xsi:type="dcterms:W3CDTF">2022-03-06T23:24:57Z</dcterms:created>
  <dcterms:modified xsi:type="dcterms:W3CDTF">2022-03-07T11:18:43Z</dcterms:modified>
</cp:coreProperties>
</file>