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Damilola" userId="b24359c77c2e99d4" providerId="LiveId" clId="{FB94C8F6-DB9F-491D-B19D-AB3126AA2F12}"/>
    <pc:docChg chg="undo redo custSel addSld modSld">
      <pc:chgData name="David Damilola" userId="b24359c77c2e99d4" providerId="LiveId" clId="{FB94C8F6-DB9F-491D-B19D-AB3126AA2F12}" dt="2022-03-03T17:06:49.267" v="146"/>
      <pc:docMkLst>
        <pc:docMk/>
      </pc:docMkLst>
      <pc:sldChg chg="modSp mod">
        <pc:chgData name="David Damilola" userId="b24359c77c2e99d4" providerId="LiveId" clId="{FB94C8F6-DB9F-491D-B19D-AB3126AA2F12}" dt="2022-03-03T17:06:01.772" v="125" actId="27636"/>
        <pc:sldMkLst>
          <pc:docMk/>
          <pc:sldMk cId="629339620" sldId="259"/>
        </pc:sldMkLst>
        <pc:spChg chg="mod">
          <ac:chgData name="David Damilola" userId="b24359c77c2e99d4" providerId="LiveId" clId="{FB94C8F6-DB9F-491D-B19D-AB3126AA2F12}" dt="2022-03-03T17:06:01.772" v="125" actId="27636"/>
          <ac:spMkLst>
            <pc:docMk/>
            <pc:sldMk cId="629339620" sldId="259"/>
            <ac:spMk id="3" creationId="{3B0B3CAF-D579-4C36-8D90-DE4DCCDFF636}"/>
          </ac:spMkLst>
        </pc:spChg>
      </pc:sldChg>
      <pc:sldChg chg="modSp new mod">
        <pc:chgData name="David Damilola" userId="b24359c77c2e99d4" providerId="LiveId" clId="{FB94C8F6-DB9F-491D-B19D-AB3126AA2F12}" dt="2022-03-03T17:06:49.267" v="146"/>
        <pc:sldMkLst>
          <pc:docMk/>
          <pc:sldMk cId="3670264968" sldId="260"/>
        </pc:sldMkLst>
        <pc:spChg chg="mod">
          <ac:chgData name="David Damilola" userId="b24359c77c2e99d4" providerId="LiveId" clId="{FB94C8F6-DB9F-491D-B19D-AB3126AA2F12}" dt="2022-03-03T17:06:12.524" v="137" actId="5793"/>
          <ac:spMkLst>
            <pc:docMk/>
            <pc:sldMk cId="3670264968" sldId="260"/>
            <ac:spMk id="2" creationId="{E57D16A8-1281-4600-BCED-1995CE44EBB4}"/>
          </ac:spMkLst>
        </pc:spChg>
        <pc:spChg chg="mod">
          <ac:chgData name="David Damilola" userId="b24359c77c2e99d4" providerId="LiveId" clId="{FB94C8F6-DB9F-491D-B19D-AB3126AA2F12}" dt="2022-03-03T17:06:49.267" v="146"/>
          <ac:spMkLst>
            <pc:docMk/>
            <pc:sldMk cId="3670264968" sldId="260"/>
            <ac:spMk id="3" creationId="{65F08031-F7C5-4228-88E5-7CA97452B8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F03C-E1C1-46B3-BB80-AAF2892059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0F23A58-A99C-4A9F-ACD0-19EA51DB2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F32FEE3-EBE4-418C-89CD-C70FDFFEFD75}"/>
              </a:ext>
            </a:extLst>
          </p:cNvPr>
          <p:cNvSpPr>
            <a:spLocks noGrp="1"/>
          </p:cNvSpPr>
          <p:nvPr>
            <p:ph type="dt" sz="half" idx="10"/>
          </p:nvPr>
        </p:nvSpPr>
        <p:spPr/>
        <p:txBody>
          <a:bodyPr/>
          <a:lstStyle/>
          <a:p>
            <a:fld id="{CC744E08-7936-4873-8310-B8FCCBE94FDD}" type="datetimeFigureOut">
              <a:rPr lang="en-GB" smtClean="0"/>
              <a:t>24/02/2022</a:t>
            </a:fld>
            <a:endParaRPr lang="en-GB"/>
          </a:p>
        </p:txBody>
      </p:sp>
      <p:sp>
        <p:nvSpPr>
          <p:cNvPr id="5" name="Footer Placeholder 4">
            <a:extLst>
              <a:ext uri="{FF2B5EF4-FFF2-40B4-BE49-F238E27FC236}">
                <a16:creationId xmlns:a16="http://schemas.microsoft.com/office/drawing/2014/main" id="{4090DA4C-101F-44B1-A3FD-CA45EA57B6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4F4CBD-CC9B-4E4B-B425-8F55EC63F049}"/>
              </a:ext>
            </a:extLst>
          </p:cNvPr>
          <p:cNvSpPr>
            <a:spLocks noGrp="1"/>
          </p:cNvSpPr>
          <p:nvPr>
            <p:ph type="sldNum" sz="quarter" idx="12"/>
          </p:nvPr>
        </p:nvSpPr>
        <p:spPr/>
        <p:txBody>
          <a:bodyPr/>
          <a:lstStyle/>
          <a:p>
            <a:fld id="{AA5E948F-5DF1-4717-A941-840130207015}" type="slidenum">
              <a:rPr lang="en-GB" smtClean="0"/>
              <a:t>‹#›</a:t>
            </a:fld>
            <a:endParaRPr lang="en-GB"/>
          </a:p>
        </p:txBody>
      </p:sp>
    </p:spTree>
    <p:extLst>
      <p:ext uri="{BB962C8B-B14F-4D97-AF65-F5344CB8AC3E}">
        <p14:creationId xmlns:p14="http://schemas.microsoft.com/office/powerpoint/2010/main" val="253566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4F6D-D746-4474-8043-57EB8A0ED9D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0874BAE-E8CC-43BA-BB86-2DB0B4CB05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8CB933-8EC3-4160-B34E-9BF4EBEC890F}"/>
              </a:ext>
            </a:extLst>
          </p:cNvPr>
          <p:cNvSpPr>
            <a:spLocks noGrp="1"/>
          </p:cNvSpPr>
          <p:nvPr>
            <p:ph type="dt" sz="half" idx="10"/>
          </p:nvPr>
        </p:nvSpPr>
        <p:spPr/>
        <p:txBody>
          <a:bodyPr/>
          <a:lstStyle/>
          <a:p>
            <a:fld id="{CC744E08-7936-4873-8310-B8FCCBE94FDD}" type="datetimeFigureOut">
              <a:rPr lang="en-GB" smtClean="0"/>
              <a:t>24/02/2022</a:t>
            </a:fld>
            <a:endParaRPr lang="en-GB"/>
          </a:p>
        </p:txBody>
      </p:sp>
      <p:sp>
        <p:nvSpPr>
          <p:cNvPr id="5" name="Footer Placeholder 4">
            <a:extLst>
              <a:ext uri="{FF2B5EF4-FFF2-40B4-BE49-F238E27FC236}">
                <a16:creationId xmlns:a16="http://schemas.microsoft.com/office/drawing/2014/main" id="{59AEA304-8ABE-4F84-9232-73FACD628D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F37760-3A2B-4052-A5CA-B458845A4953}"/>
              </a:ext>
            </a:extLst>
          </p:cNvPr>
          <p:cNvSpPr>
            <a:spLocks noGrp="1"/>
          </p:cNvSpPr>
          <p:nvPr>
            <p:ph type="sldNum" sz="quarter" idx="12"/>
          </p:nvPr>
        </p:nvSpPr>
        <p:spPr/>
        <p:txBody>
          <a:bodyPr/>
          <a:lstStyle/>
          <a:p>
            <a:fld id="{AA5E948F-5DF1-4717-A941-840130207015}" type="slidenum">
              <a:rPr lang="en-GB" smtClean="0"/>
              <a:t>‹#›</a:t>
            </a:fld>
            <a:endParaRPr lang="en-GB"/>
          </a:p>
        </p:txBody>
      </p:sp>
    </p:spTree>
    <p:extLst>
      <p:ext uri="{BB962C8B-B14F-4D97-AF65-F5344CB8AC3E}">
        <p14:creationId xmlns:p14="http://schemas.microsoft.com/office/powerpoint/2010/main" val="255590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34F9C-12C1-40C1-8B90-6C817471C6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5072B7-716C-4204-86B6-FB8B260CD0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587E68-97DE-47C2-A38B-795DAD2DA20E}"/>
              </a:ext>
            </a:extLst>
          </p:cNvPr>
          <p:cNvSpPr>
            <a:spLocks noGrp="1"/>
          </p:cNvSpPr>
          <p:nvPr>
            <p:ph type="dt" sz="half" idx="10"/>
          </p:nvPr>
        </p:nvSpPr>
        <p:spPr/>
        <p:txBody>
          <a:bodyPr/>
          <a:lstStyle/>
          <a:p>
            <a:fld id="{CC744E08-7936-4873-8310-B8FCCBE94FDD}" type="datetimeFigureOut">
              <a:rPr lang="en-GB" smtClean="0"/>
              <a:t>24/02/2022</a:t>
            </a:fld>
            <a:endParaRPr lang="en-GB"/>
          </a:p>
        </p:txBody>
      </p:sp>
      <p:sp>
        <p:nvSpPr>
          <p:cNvPr id="5" name="Footer Placeholder 4">
            <a:extLst>
              <a:ext uri="{FF2B5EF4-FFF2-40B4-BE49-F238E27FC236}">
                <a16:creationId xmlns:a16="http://schemas.microsoft.com/office/drawing/2014/main" id="{578686BA-6F14-4899-A5EE-972E05ADE6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74DA2E-CA4E-4473-9056-0C8451B66D01}"/>
              </a:ext>
            </a:extLst>
          </p:cNvPr>
          <p:cNvSpPr>
            <a:spLocks noGrp="1"/>
          </p:cNvSpPr>
          <p:nvPr>
            <p:ph type="sldNum" sz="quarter" idx="12"/>
          </p:nvPr>
        </p:nvSpPr>
        <p:spPr/>
        <p:txBody>
          <a:bodyPr/>
          <a:lstStyle/>
          <a:p>
            <a:fld id="{AA5E948F-5DF1-4717-A941-840130207015}" type="slidenum">
              <a:rPr lang="en-GB" smtClean="0"/>
              <a:t>‹#›</a:t>
            </a:fld>
            <a:endParaRPr lang="en-GB"/>
          </a:p>
        </p:txBody>
      </p:sp>
    </p:spTree>
    <p:extLst>
      <p:ext uri="{BB962C8B-B14F-4D97-AF65-F5344CB8AC3E}">
        <p14:creationId xmlns:p14="http://schemas.microsoft.com/office/powerpoint/2010/main" val="427154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38CA-BCA7-4F8D-B245-6BD3A995FCB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BF7043E-2A2B-4DCA-B9B6-AE8CDE8CD7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FDBB9B-E57B-40D6-876B-B123704D8555}"/>
              </a:ext>
            </a:extLst>
          </p:cNvPr>
          <p:cNvSpPr>
            <a:spLocks noGrp="1"/>
          </p:cNvSpPr>
          <p:nvPr>
            <p:ph type="dt" sz="half" idx="10"/>
          </p:nvPr>
        </p:nvSpPr>
        <p:spPr/>
        <p:txBody>
          <a:bodyPr/>
          <a:lstStyle/>
          <a:p>
            <a:fld id="{CC744E08-7936-4873-8310-B8FCCBE94FDD}" type="datetimeFigureOut">
              <a:rPr lang="en-GB" smtClean="0"/>
              <a:t>24/02/2022</a:t>
            </a:fld>
            <a:endParaRPr lang="en-GB"/>
          </a:p>
        </p:txBody>
      </p:sp>
      <p:sp>
        <p:nvSpPr>
          <p:cNvPr id="5" name="Footer Placeholder 4">
            <a:extLst>
              <a:ext uri="{FF2B5EF4-FFF2-40B4-BE49-F238E27FC236}">
                <a16:creationId xmlns:a16="http://schemas.microsoft.com/office/drawing/2014/main" id="{9996B403-D3E4-4EF5-A7AF-D9F932A23E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FA97FB-4050-4EF0-A4CE-1016B08665A4}"/>
              </a:ext>
            </a:extLst>
          </p:cNvPr>
          <p:cNvSpPr>
            <a:spLocks noGrp="1"/>
          </p:cNvSpPr>
          <p:nvPr>
            <p:ph type="sldNum" sz="quarter" idx="12"/>
          </p:nvPr>
        </p:nvSpPr>
        <p:spPr/>
        <p:txBody>
          <a:bodyPr/>
          <a:lstStyle/>
          <a:p>
            <a:fld id="{AA5E948F-5DF1-4717-A941-840130207015}" type="slidenum">
              <a:rPr lang="en-GB" smtClean="0"/>
              <a:t>‹#›</a:t>
            </a:fld>
            <a:endParaRPr lang="en-GB"/>
          </a:p>
        </p:txBody>
      </p:sp>
    </p:spTree>
    <p:extLst>
      <p:ext uri="{BB962C8B-B14F-4D97-AF65-F5344CB8AC3E}">
        <p14:creationId xmlns:p14="http://schemas.microsoft.com/office/powerpoint/2010/main" val="103376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CDBA-2067-462D-9090-D23C7D7260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E14B097-FE24-4024-AEF2-004FF22243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4EA3B8-B1FF-41C3-AE43-76D7105AC52D}"/>
              </a:ext>
            </a:extLst>
          </p:cNvPr>
          <p:cNvSpPr>
            <a:spLocks noGrp="1"/>
          </p:cNvSpPr>
          <p:nvPr>
            <p:ph type="dt" sz="half" idx="10"/>
          </p:nvPr>
        </p:nvSpPr>
        <p:spPr/>
        <p:txBody>
          <a:bodyPr/>
          <a:lstStyle/>
          <a:p>
            <a:fld id="{CC744E08-7936-4873-8310-B8FCCBE94FDD}" type="datetimeFigureOut">
              <a:rPr lang="en-GB" smtClean="0"/>
              <a:t>24/02/2022</a:t>
            </a:fld>
            <a:endParaRPr lang="en-GB"/>
          </a:p>
        </p:txBody>
      </p:sp>
      <p:sp>
        <p:nvSpPr>
          <p:cNvPr id="5" name="Footer Placeholder 4">
            <a:extLst>
              <a:ext uri="{FF2B5EF4-FFF2-40B4-BE49-F238E27FC236}">
                <a16:creationId xmlns:a16="http://schemas.microsoft.com/office/drawing/2014/main" id="{F794C9F7-9574-46AF-968E-A83EA797AF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D95FED-18F4-48C0-9BA3-36E9DDE1BE90}"/>
              </a:ext>
            </a:extLst>
          </p:cNvPr>
          <p:cNvSpPr>
            <a:spLocks noGrp="1"/>
          </p:cNvSpPr>
          <p:nvPr>
            <p:ph type="sldNum" sz="quarter" idx="12"/>
          </p:nvPr>
        </p:nvSpPr>
        <p:spPr/>
        <p:txBody>
          <a:bodyPr/>
          <a:lstStyle/>
          <a:p>
            <a:fld id="{AA5E948F-5DF1-4717-A941-840130207015}" type="slidenum">
              <a:rPr lang="en-GB" smtClean="0"/>
              <a:t>‹#›</a:t>
            </a:fld>
            <a:endParaRPr lang="en-GB"/>
          </a:p>
        </p:txBody>
      </p:sp>
    </p:spTree>
    <p:extLst>
      <p:ext uri="{BB962C8B-B14F-4D97-AF65-F5344CB8AC3E}">
        <p14:creationId xmlns:p14="http://schemas.microsoft.com/office/powerpoint/2010/main" val="349006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26171-5CBB-45F1-8D55-52C1ECAD52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99FB95-29F3-4932-BAA1-A9EACA88CB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22EA046-1467-4DCA-A728-4A9FE126AA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0AFFE5F-C66F-40CC-B941-26ECF9CAB19B}"/>
              </a:ext>
            </a:extLst>
          </p:cNvPr>
          <p:cNvSpPr>
            <a:spLocks noGrp="1"/>
          </p:cNvSpPr>
          <p:nvPr>
            <p:ph type="dt" sz="half" idx="10"/>
          </p:nvPr>
        </p:nvSpPr>
        <p:spPr/>
        <p:txBody>
          <a:bodyPr/>
          <a:lstStyle/>
          <a:p>
            <a:fld id="{CC744E08-7936-4873-8310-B8FCCBE94FDD}" type="datetimeFigureOut">
              <a:rPr lang="en-GB" smtClean="0"/>
              <a:t>24/02/2022</a:t>
            </a:fld>
            <a:endParaRPr lang="en-GB"/>
          </a:p>
        </p:txBody>
      </p:sp>
      <p:sp>
        <p:nvSpPr>
          <p:cNvPr id="6" name="Footer Placeholder 5">
            <a:extLst>
              <a:ext uri="{FF2B5EF4-FFF2-40B4-BE49-F238E27FC236}">
                <a16:creationId xmlns:a16="http://schemas.microsoft.com/office/drawing/2014/main" id="{83095EAE-F026-453C-830F-9B7EDED591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30ACF3-F20C-4B07-99F3-2DD95556BA04}"/>
              </a:ext>
            </a:extLst>
          </p:cNvPr>
          <p:cNvSpPr>
            <a:spLocks noGrp="1"/>
          </p:cNvSpPr>
          <p:nvPr>
            <p:ph type="sldNum" sz="quarter" idx="12"/>
          </p:nvPr>
        </p:nvSpPr>
        <p:spPr/>
        <p:txBody>
          <a:bodyPr/>
          <a:lstStyle/>
          <a:p>
            <a:fld id="{AA5E948F-5DF1-4717-A941-840130207015}" type="slidenum">
              <a:rPr lang="en-GB" smtClean="0"/>
              <a:t>‹#›</a:t>
            </a:fld>
            <a:endParaRPr lang="en-GB"/>
          </a:p>
        </p:txBody>
      </p:sp>
    </p:spTree>
    <p:extLst>
      <p:ext uri="{BB962C8B-B14F-4D97-AF65-F5344CB8AC3E}">
        <p14:creationId xmlns:p14="http://schemas.microsoft.com/office/powerpoint/2010/main" val="305170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318D-D84E-43A2-B32B-2625F7900F6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76EABD-ACDF-415D-92AF-A2740240B8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75429-8015-41B3-B070-36A29D73B1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B9089AB-7815-4FF0-8498-F5B10E7A2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389B8E-D5DA-42ED-AAB7-CFC2216430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BF9C558-90B3-418F-837D-F21207DCB0F0}"/>
              </a:ext>
            </a:extLst>
          </p:cNvPr>
          <p:cNvSpPr>
            <a:spLocks noGrp="1"/>
          </p:cNvSpPr>
          <p:nvPr>
            <p:ph type="dt" sz="half" idx="10"/>
          </p:nvPr>
        </p:nvSpPr>
        <p:spPr/>
        <p:txBody>
          <a:bodyPr/>
          <a:lstStyle/>
          <a:p>
            <a:fld id="{CC744E08-7936-4873-8310-B8FCCBE94FDD}" type="datetimeFigureOut">
              <a:rPr lang="en-GB" smtClean="0"/>
              <a:t>24/02/2022</a:t>
            </a:fld>
            <a:endParaRPr lang="en-GB"/>
          </a:p>
        </p:txBody>
      </p:sp>
      <p:sp>
        <p:nvSpPr>
          <p:cNvPr id="8" name="Footer Placeholder 7">
            <a:extLst>
              <a:ext uri="{FF2B5EF4-FFF2-40B4-BE49-F238E27FC236}">
                <a16:creationId xmlns:a16="http://schemas.microsoft.com/office/drawing/2014/main" id="{8455DCEB-A4F1-4771-B161-72BEE87FF7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820E7B7-EEAD-4CF6-9B79-8421FECD8186}"/>
              </a:ext>
            </a:extLst>
          </p:cNvPr>
          <p:cNvSpPr>
            <a:spLocks noGrp="1"/>
          </p:cNvSpPr>
          <p:nvPr>
            <p:ph type="sldNum" sz="quarter" idx="12"/>
          </p:nvPr>
        </p:nvSpPr>
        <p:spPr/>
        <p:txBody>
          <a:bodyPr/>
          <a:lstStyle/>
          <a:p>
            <a:fld id="{AA5E948F-5DF1-4717-A941-840130207015}" type="slidenum">
              <a:rPr lang="en-GB" smtClean="0"/>
              <a:t>‹#›</a:t>
            </a:fld>
            <a:endParaRPr lang="en-GB"/>
          </a:p>
        </p:txBody>
      </p:sp>
    </p:spTree>
    <p:extLst>
      <p:ext uri="{BB962C8B-B14F-4D97-AF65-F5344CB8AC3E}">
        <p14:creationId xmlns:p14="http://schemas.microsoft.com/office/powerpoint/2010/main" val="181499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35EF-B36B-4ECE-AFEE-1D6C5152463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AE75349-7654-4362-84E1-7EF26495011D}"/>
              </a:ext>
            </a:extLst>
          </p:cNvPr>
          <p:cNvSpPr>
            <a:spLocks noGrp="1"/>
          </p:cNvSpPr>
          <p:nvPr>
            <p:ph type="dt" sz="half" idx="10"/>
          </p:nvPr>
        </p:nvSpPr>
        <p:spPr/>
        <p:txBody>
          <a:bodyPr/>
          <a:lstStyle/>
          <a:p>
            <a:fld id="{CC744E08-7936-4873-8310-B8FCCBE94FDD}" type="datetimeFigureOut">
              <a:rPr lang="en-GB" smtClean="0"/>
              <a:t>24/02/2022</a:t>
            </a:fld>
            <a:endParaRPr lang="en-GB"/>
          </a:p>
        </p:txBody>
      </p:sp>
      <p:sp>
        <p:nvSpPr>
          <p:cNvPr id="4" name="Footer Placeholder 3">
            <a:extLst>
              <a:ext uri="{FF2B5EF4-FFF2-40B4-BE49-F238E27FC236}">
                <a16:creationId xmlns:a16="http://schemas.microsoft.com/office/drawing/2014/main" id="{F4550DAB-170D-46A9-BFD9-28736C0E496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661DAC9-103F-40B5-8396-56848E0AFEF6}"/>
              </a:ext>
            </a:extLst>
          </p:cNvPr>
          <p:cNvSpPr>
            <a:spLocks noGrp="1"/>
          </p:cNvSpPr>
          <p:nvPr>
            <p:ph type="sldNum" sz="quarter" idx="12"/>
          </p:nvPr>
        </p:nvSpPr>
        <p:spPr/>
        <p:txBody>
          <a:bodyPr/>
          <a:lstStyle/>
          <a:p>
            <a:fld id="{AA5E948F-5DF1-4717-A941-840130207015}" type="slidenum">
              <a:rPr lang="en-GB" smtClean="0"/>
              <a:t>‹#›</a:t>
            </a:fld>
            <a:endParaRPr lang="en-GB"/>
          </a:p>
        </p:txBody>
      </p:sp>
    </p:spTree>
    <p:extLst>
      <p:ext uri="{BB962C8B-B14F-4D97-AF65-F5344CB8AC3E}">
        <p14:creationId xmlns:p14="http://schemas.microsoft.com/office/powerpoint/2010/main" val="179272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05DDD4-8A8D-4B11-8EDB-A51B2C87FEE9}"/>
              </a:ext>
            </a:extLst>
          </p:cNvPr>
          <p:cNvSpPr>
            <a:spLocks noGrp="1"/>
          </p:cNvSpPr>
          <p:nvPr>
            <p:ph type="dt" sz="half" idx="10"/>
          </p:nvPr>
        </p:nvSpPr>
        <p:spPr/>
        <p:txBody>
          <a:bodyPr/>
          <a:lstStyle/>
          <a:p>
            <a:fld id="{CC744E08-7936-4873-8310-B8FCCBE94FDD}" type="datetimeFigureOut">
              <a:rPr lang="en-GB" smtClean="0"/>
              <a:t>24/02/2022</a:t>
            </a:fld>
            <a:endParaRPr lang="en-GB"/>
          </a:p>
        </p:txBody>
      </p:sp>
      <p:sp>
        <p:nvSpPr>
          <p:cNvPr id="3" name="Footer Placeholder 2">
            <a:extLst>
              <a:ext uri="{FF2B5EF4-FFF2-40B4-BE49-F238E27FC236}">
                <a16:creationId xmlns:a16="http://schemas.microsoft.com/office/drawing/2014/main" id="{7FEC66FC-032D-4F26-8666-1571C24FCD3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4283959-14DE-40E2-9BF7-2F76725B29FC}"/>
              </a:ext>
            </a:extLst>
          </p:cNvPr>
          <p:cNvSpPr>
            <a:spLocks noGrp="1"/>
          </p:cNvSpPr>
          <p:nvPr>
            <p:ph type="sldNum" sz="quarter" idx="12"/>
          </p:nvPr>
        </p:nvSpPr>
        <p:spPr/>
        <p:txBody>
          <a:bodyPr/>
          <a:lstStyle/>
          <a:p>
            <a:fld id="{AA5E948F-5DF1-4717-A941-840130207015}" type="slidenum">
              <a:rPr lang="en-GB" smtClean="0"/>
              <a:t>‹#›</a:t>
            </a:fld>
            <a:endParaRPr lang="en-GB"/>
          </a:p>
        </p:txBody>
      </p:sp>
    </p:spTree>
    <p:extLst>
      <p:ext uri="{BB962C8B-B14F-4D97-AF65-F5344CB8AC3E}">
        <p14:creationId xmlns:p14="http://schemas.microsoft.com/office/powerpoint/2010/main" val="1440472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3E932-DE29-43FB-862B-146F4C361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A719D5-8F28-4A1E-A8CD-15B95DEE5A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3F1565-267D-4F92-850A-5AC3B63AD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D9D147-9C6F-4736-B478-30CAE476B80C}"/>
              </a:ext>
            </a:extLst>
          </p:cNvPr>
          <p:cNvSpPr>
            <a:spLocks noGrp="1"/>
          </p:cNvSpPr>
          <p:nvPr>
            <p:ph type="dt" sz="half" idx="10"/>
          </p:nvPr>
        </p:nvSpPr>
        <p:spPr/>
        <p:txBody>
          <a:bodyPr/>
          <a:lstStyle/>
          <a:p>
            <a:fld id="{CC744E08-7936-4873-8310-B8FCCBE94FDD}" type="datetimeFigureOut">
              <a:rPr lang="en-GB" smtClean="0"/>
              <a:t>24/02/2022</a:t>
            </a:fld>
            <a:endParaRPr lang="en-GB"/>
          </a:p>
        </p:txBody>
      </p:sp>
      <p:sp>
        <p:nvSpPr>
          <p:cNvPr id="6" name="Footer Placeholder 5">
            <a:extLst>
              <a:ext uri="{FF2B5EF4-FFF2-40B4-BE49-F238E27FC236}">
                <a16:creationId xmlns:a16="http://schemas.microsoft.com/office/drawing/2014/main" id="{33B21D9B-ACF5-49DC-AE9E-F21580E6DE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CE5D5EC-2567-4B11-AEF5-48674BF30D10}"/>
              </a:ext>
            </a:extLst>
          </p:cNvPr>
          <p:cNvSpPr>
            <a:spLocks noGrp="1"/>
          </p:cNvSpPr>
          <p:nvPr>
            <p:ph type="sldNum" sz="quarter" idx="12"/>
          </p:nvPr>
        </p:nvSpPr>
        <p:spPr/>
        <p:txBody>
          <a:bodyPr/>
          <a:lstStyle/>
          <a:p>
            <a:fld id="{AA5E948F-5DF1-4717-A941-840130207015}" type="slidenum">
              <a:rPr lang="en-GB" smtClean="0"/>
              <a:t>‹#›</a:t>
            </a:fld>
            <a:endParaRPr lang="en-GB"/>
          </a:p>
        </p:txBody>
      </p:sp>
    </p:spTree>
    <p:extLst>
      <p:ext uri="{BB962C8B-B14F-4D97-AF65-F5344CB8AC3E}">
        <p14:creationId xmlns:p14="http://schemas.microsoft.com/office/powerpoint/2010/main" val="299853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4456-2AC0-4FD1-8FE3-C979F985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D122AAF-5C4C-4EDA-A6E5-2EA7EB5EE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59B8519-24BB-47FC-8ED1-E4A067ED3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C770F0-A8E0-4417-9B30-A671245BE979}"/>
              </a:ext>
            </a:extLst>
          </p:cNvPr>
          <p:cNvSpPr>
            <a:spLocks noGrp="1"/>
          </p:cNvSpPr>
          <p:nvPr>
            <p:ph type="dt" sz="half" idx="10"/>
          </p:nvPr>
        </p:nvSpPr>
        <p:spPr/>
        <p:txBody>
          <a:bodyPr/>
          <a:lstStyle/>
          <a:p>
            <a:fld id="{CC744E08-7936-4873-8310-B8FCCBE94FDD}" type="datetimeFigureOut">
              <a:rPr lang="en-GB" smtClean="0"/>
              <a:t>24/02/2022</a:t>
            </a:fld>
            <a:endParaRPr lang="en-GB"/>
          </a:p>
        </p:txBody>
      </p:sp>
      <p:sp>
        <p:nvSpPr>
          <p:cNvPr id="6" name="Footer Placeholder 5">
            <a:extLst>
              <a:ext uri="{FF2B5EF4-FFF2-40B4-BE49-F238E27FC236}">
                <a16:creationId xmlns:a16="http://schemas.microsoft.com/office/drawing/2014/main" id="{8A0BD162-1CA0-40EA-896F-E3CE7C6E34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8F5DBF-15AC-4497-9100-29469DC54DC2}"/>
              </a:ext>
            </a:extLst>
          </p:cNvPr>
          <p:cNvSpPr>
            <a:spLocks noGrp="1"/>
          </p:cNvSpPr>
          <p:nvPr>
            <p:ph type="sldNum" sz="quarter" idx="12"/>
          </p:nvPr>
        </p:nvSpPr>
        <p:spPr/>
        <p:txBody>
          <a:bodyPr/>
          <a:lstStyle/>
          <a:p>
            <a:fld id="{AA5E948F-5DF1-4717-A941-840130207015}" type="slidenum">
              <a:rPr lang="en-GB" smtClean="0"/>
              <a:t>‹#›</a:t>
            </a:fld>
            <a:endParaRPr lang="en-GB"/>
          </a:p>
        </p:txBody>
      </p:sp>
    </p:spTree>
    <p:extLst>
      <p:ext uri="{BB962C8B-B14F-4D97-AF65-F5344CB8AC3E}">
        <p14:creationId xmlns:p14="http://schemas.microsoft.com/office/powerpoint/2010/main" val="75486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60E30C-A829-4108-AC8C-AEBC791D20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9ACB14-EDF4-4171-8093-F6499923A9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BED293-9E59-444E-810D-91377826E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744E08-7936-4873-8310-B8FCCBE94FDD}" type="datetimeFigureOut">
              <a:rPr lang="en-GB" smtClean="0"/>
              <a:t>24/02/2022</a:t>
            </a:fld>
            <a:endParaRPr lang="en-GB"/>
          </a:p>
        </p:txBody>
      </p:sp>
      <p:sp>
        <p:nvSpPr>
          <p:cNvPr id="5" name="Footer Placeholder 4">
            <a:extLst>
              <a:ext uri="{FF2B5EF4-FFF2-40B4-BE49-F238E27FC236}">
                <a16:creationId xmlns:a16="http://schemas.microsoft.com/office/drawing/2014/main" id="{FD4013C5-61F2-472A-86E8-61CAEE00E7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F1BE322-9894-4140-B31A-BFAA76CA5D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E948F-5DF1-4717-A941-840130207015}" type="slidenum">
              <a:rPr lang="en-GB" smtClean="0"/>
              <a:t>‹#›</a:t>
            </a:fld>
            <a:endParaRPr lang="en-GB"/>
          </a:p>
        </p:txBody>
      </p:sp>
    </p:spTree>
    <p:extLst>
      <p:ext uri="{BB962C8B-B14F-4D97-AF65-F5344CB8AC3E}">
        <p14:creationId xmlns:p14="http://schemas.microsoft.com/office/powerpoint/2010/main" val="1016659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1A48-F7A8-4F32-BADD-6F1670FD398A}"/>
              </a:ext>
            </a:extLst>
          </p:cNvPr>
          <p:cNvSpPr>
            <a:spLocks noGrp="1"/>
          </p:cNvSpPr>
          <p:nvPr>
            <p:ph type="ctrTitle"/>
          </p:nvPr>
        </p:nvSpPr>
        <p:spPr/>
        <p:txBody>
          <a:bodyPr/>
          <a:lstStyle/>
          <a:p>
            <a:r>
              <a:rPr lang="en-GB" dirty="0"/>
              <a:t> Types of privacy issues on social media</a:t>
            </a:r>
          </a:p>
        </p:txBody>
      </p:sp>
      <p:sp>
        <p:nvSpPr>
          <p:cNvPr id="3" name="Subtitle 2">
            <a:extLst>
              <a:ext uri="{FF2B5EF4-FFF2-40B4-BE49-F238E27FC236}">
                <a16:creationId xmlns:a16="http://schemas.microsoft.com/office/drawing/2014/main" id="{AD4ECD03-9B05-437F-B5F8-DBCB2642B99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5908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5169-A7B9-41F4-8145-9834A0107E4C}"/>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942C781B-F939-4845-AAE2-F77F24A3245B}"/>
              </a:ext>
            </a:extLst>
          </p:cNvPr>
          <p:cNvSpPr>
            <a:spLocks noGrp="1"/>
          </p:cNvSpPr>
          <p:nvPr>
            <p:ph idx="1"/>
          </p:nvPr>
        </p:nvSpPr>
        <p:spPr/>
        <p:txBody>
          <a:bodyPr/>
          <a:lstStyle/>
          <a:p>
            <a:pPr marL="0" indent="0">
              <a:buNone/>
            </a:pPr>
            <a:r>
              <a:rPr lang="en-GB" dirty="0"/>
              <a:t>Social media is a good way to meet and talk to families, strangers, advertise businesses but also full of scams and also on the verge of security risks when on one chooses to be online.</a:t>
            </a:r>
          </a:p>
        </p:txBody>
      </p:sp>
    </p:spTree>
    <p:extLst>
      <p:ext uri="{BB962C8B-B14F-4D97-AF65-F5344CB8AC3E}">
        <p14:creationId xmlns:p14="http://schemas.microsoft.com/office/powerpoint/2010/main" val="259394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EADC54-05B0-4206-964D-1D69B9318E1C}"/>
              </a:ext>
            </a:extLst>
          </p:cNvPr>
          <p:cNvSpPr>
            <a:spLocks noGrp="1"/>
          </p:cNvSpPr>
          <p:nvPr>
            <p:ph type="title"/>
          </p:nvPr>
        </p:nvSpPr>
        <p:spPr>
          <a:xfrm>
            <a:off x="838200" y="365125"/>
            <a:ext cx="10515600" cy="1325563"/>
          </a:xfrm>
        </p:spPr>
        <p:txBody>
          <a:bodyPr>
            <a:normAutofit/>
          </a:bodyPr>
          <a:lstStyle/>
          <a:p>
            <a:r>
              <a:rPr lang="en-GB" sz="5400"/>
              <a:t>Types of privacy issues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0CF359-E073-46CD-92FC-EFC43C2C04A0}"/>
              </a:ext>
            </a:extLst>
          </p:cNvPr>
          <p:cNvSpPr>
            <a:spLocks noGrp="1"/>
          </p:cNvSpPr>
          <p:nvPr>
            <p:ph idx="1"/>
          </p:nvPr>
        </p:nvSpPr>
        <p:spPr>
          <a:xfrm>
            <a:off x="838200" y="1929384"/>
            <a:ext cx="10515600" cy="4251960"/>
          </a:xfrm>
        </p:spPr>
        <p:txBody>
          <a:bodyPr>
            <a:normAutofit lnSpcReduction="10000"/>
          </a:bodyPr>
          <a:lstStyle/>
          <a:p>
            <a:r>
              <a:rPr lang="en-GB" sz="2200" dirty="0"/>
              <a:t>Spying and snooping: this is more like tracking a user activities whenever they are online, keeping records of searched history which is a breach of social media privacy while some of the tracking might be for an advertisement others might be some fraudsters to carry out illegal activities.</a:t>
            </a:r>
          </a:p>
          <a:p>
            <a:endParaRPr lang="en-GB" sz="2200" dirty="0"/>
          </a:p>
          <a:p>
            <a:r>
              <a:rPr lang="en-GB" sz="2200" dirty="0"/>
              <a:t>Information mishandling: the mishandling of personal information online could lead to cyber criminals using the details for illegal activities as there are various sites that requests for personal information and stores cookies and save the information to use for various uses.</a:t>
            </a:r>
          </a:p>
          <a:p>
            <a:endParaRPr lang="en-GB" sz="2200" dirty="0"/>
          </a:p>
          <a:p>
            <a:r>
              <a:rPr lang="en-GB" sz="2200" dirty="0"/>
              <a:t>Location Tracking : Social media apps also ask for your location and by turning on your location you are providing first-hand information to the world about where exactly you are and what your next move is, which is certainly risky and insecure.</a:t>
            </a:r>
          </a:p>
          <a:p>
            <a:endParaRPr lang="en-GB" sz="2200" dirty="0"/>
          </a:p>
        </p:txBody>
      </p:sp>
    </p:spTree>
    <p:extLst>
      <p:ext uri="{BB962C8B-B14F-4D97-AF65-F5344CB8AC3E}">
        <p14:creationId xmlns:p14="http://schemas.microsoft.com/office/powerpoint/2010/main" val="2444475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43C2-754A-48F3-874C-9FD203D45896}"/>
              </a:ext>
            </a:extLst>
          </p:cNvPr>
          <p:cNvSpPr>
            <a:spLocks noGrp="1"/>
          </p:cNvSpPr>
          <p:nvPr>
            <p:ph type="title"/>
          </p:nvPr>
        </p:nvSpPr>
        <p:spPr/>
        <p:txBody>
          <a:bodyPr/>
          <a:lstStyle/>
          <a:p>
            <a:r>
              <a:rPr lang="en-GB" dirty="0"/>
              <a:t>How to prevent the issues</a:t>
            </a:r>
          </a:p>
        </p:txBody>
      </p:sp>
      <p:sp>
        <p:nvSpPr>
          <p:cNvPr id="3" name="Content Placeholder 2">
            <a:extLst>
              <a:ext uri="{FF2B5EF4-FFF2-40B4-BE49-F238E27FC236}">
                <a16:creationId xmlns:a16="http://schemas.microsoft.com/office/drawing/2014/main" id="{3B0B3CAF-D579-4C36-8D90-DE4DCCDFF636}"/>
              </a:ext>
            </a:extLst>
          </p:cNvPr>
          <p:cNvSpPr>
            <a:spLocks noGrp="1"/>
          </p:cNvSpPr>
          <p:nvPr>
            <p:ph idx="1"/>
          </p:nvPr>
        </p:nvSpPr>
        <p:spPr/>
        <p:txBody>
          <a:bodyPr>
            <a:normAutofit/>
          </a:bodyPr>
          <a:lstStyle/>
          <a:p>
            <a:r>
              <a:rPr lang="en-GB" dirty="0"/>
              <a:t>Using Virtual Private Network (</a:t>
            </a:r>
            <a:r>
              <a:rPr lang="en-GB" dirty="0" err="1"/>
              <a:t>vpn</a:t>
            </a:r>
            <a:r>
              <a:rPr lang="en-GB" dirty="0"/>
              <a:t>)</a:t>
            </a:r>
          </a:p>
          <a:p>
            <a:r>
              <a:rPr lang="en-GB" dirty="0"/>
              <a:t>Using Antivirus</a:t>
            </a:r>
          </a:p>
          <a:p>
            <a:r>
              <a:rPr lang="en-GB" dirty="0"/>
              <a:t>Conduct safe browsing </a:t>
            </a:r>
            <a:r>
              <a:rPr lang="en-GB" dirty="0" err="1"/>
              <a:t>i.e</a:t>
            </a:r>
            <a:r>
              <a:rPr lang="en-GB" dirty="0"/>
              <a:t> blocking ads</a:t>
            </a:r>
          </a:p>
          <a:p>
            <a:r>
              <a:rPr lang="en-GB" dirty="0"/>
              <a:t>Report any suspicious person or profile.</a:t>
            </a:r>
          </a:p>
          <a:p>
            <a:r>
              <a:rPr lang="en-GB" dirty="0"/>
              <a:t>Using multiple authentication system </a:t>
            </a:r>
            <a:r>
              <a:rPr lang="en-GB" dirty="0" err="1"/>
              <a:t>i.e</a:t>
            </a:r>
            <a:r>
              <a:rPr lang="en-GB" dirty="0"/>
              <a:t> captcha, 2-factor authentication.</a:t>
            </a:r>
          </a:p>
          <a:p>
            <a:endParaRPr lang="en-GB" dirty="0"/>
          </a:p>
          <a:p>
            <a:endParaRPr lang="en-GB" dirty="0"/>
          </a:p>
          <a:p>
            <a:endParaRPr lang="en-GB" dirty="0"/>
          </a:p>
          <a:p>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62933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D16A8-1281-4600-BCED-1995CE44EBB4}"/>
              </a:ext>
            </a:extLst>
          </p:cNvPr>
          <p:cNvSpPr>
            <a:spLocks noGrp="1"/>
          </p:cNvSpPr>
          <p:nvPr>
            <p:ph type="title"/>
          </p:nvPr>
        </p:nvSpPr>
        <p:spPr/>
        <p:txBody>
          <a:bodyPr/>
          <a:lstStyle/>
          <a:p>
            <a:r>
              <a:rPr lang="en-GB" dirty="0"/>
              <a:t>References</a:t>
            </a:r>
            <a:br>
              <a:rPr lang="en-GB" dirty="0"/>
            </a:br>
            <a:endParaRPr lang="en-GB" dirty="0"/>
          </a:p>
        </p:txBody>
      </p:sp>
      <p:sp>
        <p:nvSpPr>
          <p:cNvPr id="3" name="Content Placeholder 2">
            <a:extLst>
              <a:ext uri="{FF2B5EF4-FFF2-40B4-BE49-F238E27FC236}">
                <a16:creationId xmlns:a16="http://schemas.microsoft.com/office/drawing/2014/main" id="{65F08031-F7C5-4228-88E5-7CA97452B804}"/>
              </a:ext>
            </a:extLst>
          </p:cNvPr>
          <p:cNvSpPr>
            <a:spLocks noGrp="1"/>
          </p:cNvSpPr>
          <p:nvPr>
            <p:ph idx="1"/>
          </p:nvPr>
        </p:nvSpPr>
        <p:spPr/>
        <p:txBody>
          <a:bodyPr/>
          <a:lstStyle/>
          <a:p>
            <a:r>
              <a:rPr lang="en-GB" dirty="0"/>
              <a:t>Jain, A., Sahoo, S. and </a:t>
            </a:r>
            <a:r>
              <a:rPr lang="en-GB" dirty="0" err="1"/>
              <a:t>Kaubiyal</a:t>
            </a:r>
            <a:r>
              <a:rPr lang="en-GB" dirty="0"/>
              <a:t>, J., 2021. Online social networks security and privacy: comprehensive review and analysis. Complex &amp; Intelligent Systems, 7(5), pp.2157-2177.</a:t>
            </a:r>
          </a:p>
        </p:txBody>
      </p:sp>
    </p:spTree>
    <p:extLst>
      <p:ext uri="{BB962C8B-B14F-4D97-AF65-F5344CB8AC3E}">
        <p14:creationId xmlns:p14="http://schemas.microsoft.com/office/powerpoint/2010/main" val="3670264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10523</TotalTime>
  <Words>270</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 Types of privacy issues on social media</vt:lpstr>
      <vt:lpstr>Introduction</vt:lpstr>
      <vt:lpstr>Types of privacy issues</vt:lpstr>
      <vt:lpstr>How to prevent the issues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Types of privacy issues on social media</dc:title>
  <dc:creator>David Damilola</dc:creator>
  <cp:lastModifiedBy>David Damilola</cp:lastModifiedBy>
  <cp:revision>1</cp:revision>
  <dcterms:created xsi:type="dcterms:W3CDTF">2022-02-24T09:43:37Z</dcterms:created>
  <dcterms:modified xsi:type="dcterms:W3CDTF">2022-03-03T17:06:50Z</dcterms:modified>
</cp:coreProperties>
</file>