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62" r:id="rId5"/>
    <p:sldId id="263"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931" autoAdjust="0"/>
  </p:normalViewPr>
  <p:slideViewPr>
    <p:cSldViewPr snapToGrid="0">
      <p:cViewPr varScale="1">
        <p:scale>
          <a:sx n="79" d="100"/>
          <a:sy n="79" d="100"/>
        </p:scale>
        <p:origin x="10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E4B48-C301-4297-9FB8-F160122CC41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360A57D-C83D-4EEF-B032-428FEE4A133F}">
      <dgm:prSet/>
      <dgm:spPr>
        <a:solidFill>
          <a:schemeClr val="tx2">
            <a:lumMod val="50000"/>
          </a:schemeClr>
        </a:solidFill>
        <a:ln>
          <a:solidFill>
            <a:schemeClr val="tx1"/>
          </a:solidFill>
        </a:ln>
      </dgm:spPr>
      <dgm:t>
        <a:bodyPr/>
        <a:lstStyle/>
        <a:p>
          <a:r>
            <a:rPr lang="en-GB" dirty="0"/>
            <a:t>Dictionaries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8FAF0527-8505-4FA1-B4D7-1EB9E85ECD06}" type="parTrans" cxnId="{E40AFEAF-B220-4A3E-B8E2-D05C6692DDFA}">
      <dgm:prSet/>
      <dgm:spPr/>
      <dgm:t>
        <a:bodyPr/>
        <a:lstStyle/>
        <a:p>
          <a:endParaRPr lang="en-US"/>
        </a:p>
      </dgm:t>
    </dgm:pt>
    <dgm:pt modelId="{8FAA64CB-2AE0-41B2-A390-9B6E648C0691}" type="sibTrans" cxnId="{E40AFEAF-B220-4A3E-B8E2-D05C6692DDFA}">
      <dgm:prSet/>
      <dgm:spPr/>
      <dgm:t>
        <a:bodyPr/>
        <a:lstStyle/>
        <a:p>
          <a:endParaRPr lang="en-US"/>
        </a:p>
      </dgm:t>
    </dgm:pt>
    <dgm:pt modelId="{DA3EB4BD-A052-4390-845C-85874DF23291}">
      <dgm:prSet/>
      <dgm:spPr>
        <a:solidFill>
          <a:schemeClr val="tx2">
            <a:lumMod val="50000"/>
          </a:schemeClr>
        </a:solidFill>
        <a:ln>
          <a:solidFill>
            <a:schemeClr val="tx1"/>
          </a:solidFill>
        </a:ln>
      </dgm:spPr>
      <dgm:t>
        <a:bodyPr/>
        <a:lstStyle/>
        <a:p>
          <a:r>
            <a:rPr lang="en-GB"/>
            <a:t>Deques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123EC80-CA98-4E5D-929C-17B1CD041419}" type="parTrans" cxnId="{9CCF3226-4A4C-465B-8249-F8B5FB510ACC}">
      <dgm:prSet/>
      <dgm:spPr/>
      <dgm:t>
        <a:bodyPr/>
        <a:lstStyle/>
        <a:p>
          <a:endParaRPr lang="en-US"/>
        </a:p>
      </dgm:t>
    </dgm:pt>
    <dgm:pt modelId="{F2328F26-EFC0-48A9-ADBF-9406355632F4}" type="sibTrans" cxnId="{9CCF3226-4A4C-465B-8249-F8B5FB510ACC}">
      <dgm:prSet/>
      <dgm:spPr/>
      <dgm:t>
        <a:bodyPr/>
        <a:lstStyle/>
        <a:p>
          <a:endParaRPr lang="en-US"/>
        </a:p>
      </dgm:t>
    </dgm:pt>
    <dgm:pt modelId="{375511EA-48C8-4FF7-B1E2-30B87E13A20B}">
      <dgm:prSet/>
      <dgm:spPr>
        <a:solidFill>
          <a:schemeClr val="tx2">
            <a:lumMod val="50000"/>
          </a:schemeClr>
        </a:solidFill>
        <a:ln>
          <a:solidFill>
            <a:schemeClr val="tx1"/>
          </a:solidFill>
        </a:ln>
      </dgm:spPr>
      <dgm:t>
        <a:bodyPr/>
        <a:lstStyle/>
        <a:p>
          <a:r>
            <a:rPr lang="en-GB"/>
            <a:t>Lists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F76E34D-C178-4909-9736-A7C4251D4263}" type="parTrans" cxnId="{0835F5A2-7D6B-49D3-B8F8-6DF7DC5BA651}">
      <dgm:prSet/>
      <dgm:spPr/>
      <dgm:t>
        <a:bodyPr/>
        <a:lstStyle/>
        <a:p>
          <a:endParaRPr lang="en-US"/>
        </a:p>
      </dgm:t>
    </dgm:pt>
    <dgm:pt modelId="{B35FFB2B-B339-4BFA-BEC2-440813D320FF}" type="sibTrans" cxnId="{0835F5A2-7D6B-49D3-B8F8-6DF7DC5BA651}">
      <dgm:prSet/>
      <dgm:spPr/>
      <dgm:t>
        <a:bodyPr/>
        <a:lstStyle/>
        <a:p>
          <a:endParaRPr lang="en-US"/>
        </a:p>
      </dgm:t>
    </dgm:pt>
    <dgm:pt modelId="{6BFF5E13-A66E-4A96-BFEA-94FFD02526DB}" type="pres">
      <dgm:prSet presAssocID="{11CE4B48-C301-4297-9FB8-F160122CC415}" presName="diagram" presStyleCnt="0">
        <dgm:presLayoutVars>
          <dgm:chPref val="1"/>
          <dgm:dir/>
          <dgm:animOne val="branch"/>
          <dgm:animLvl val="lvl"/>
          <dgm:resizeHandles/>
        </dgm:presLayoutVars>
      </dgm:prSet>
      <dgm:spPr/>
    </dgm:pt>
    <dgm:pt modelId="{545D2612-C3D2-48BE-A691-DDC83454A729}" type="pres">
      <dgm:prSet presAssocID="{D360A57D-C83D-4EEF-B032-428FEE4A133F}" presName="root" presStyleCnt="0"/>
      <dgm:spPr/>
    </dgm:pt>
    <dgm:pt modelId="{8FFF37BD-E163-44FB-82F4-C959CCF61A43}" type="pres">
      <dgm:prSet presAssocID="{D360A57D-C83D-4EEF-B032-428FEE4A133F}" presName="rootComposite" presStyleCnt="0"/>
      <dgm:spPr/>
    </dgm:pt>
    <dgm:pt modelId="{4F8DF91B-1187-4F16-A75E-A0D8C2A6C16A}" type="pres">
      <dgm:prSet presAssocID="{D360A57D-C83D-4EEF-B032-428FEE4A133F}" presName="rootText" presStyleLbl="node1" presStyleIdx="0" presStyleCnt="3"/>
      <dgm:spPr/>
    </dgm:pt>
    <dgm:pt modelId="{484A0929-3133-4647-8DCA-F03E2188094F}" type="pres">
      <dgm:prSet presAssocID="{D360A57D-C83D-4EEF-B032-428FEE4A133F}" presName="rootConnector" presStyleLbl="node1" presStyleIdx="0" presStyleCnt="3"/>
      <dgm:spPr/>
    </dgm:pt>
    <dgm:pt modelId="{9AFEB1EE-D878-4DEE-9217-120E5551065F}" type="pres">
      <dgm:prSet presAssocID="{D360A57D-C83D-4EEF-B032-428FEE4A133F}" presName="childShape" presStyleCnt="0"/>
      <dgm:spPr/>
    </dgm:pt>
    <dgm:pt modelId="{47412843-BBD2-47B5-AF91-D95BC281DB20}" type="pres">
      <dgm:prSet presAssocID="{DA3EB4BD-A052-4390-845C-85874DF23291}" presName="root" presStyleCnt="0"/>
      <dgm:spPr/>
    </dgm:pt>
    <dgm:pt modelId="{5126DD07-8524-487A-BBC8-C810973FE433}" type="pres">
      <dgm:prSet presAssocID="{DA3EB4BD-A052-4390-845C-85874DF23291}" presName="rootComposite" presStyleCnt="0"/>
      <dgm:spPr/>
    </dgm:pt>
    <dgm:pt modelId="{8A486F9C-E42E-4EC6-9911-6D2841C88F93}" type="pres">
      <dgm:prSet presAssocID="{DA3EB4BD-A052-4390-845C-85874DF23291}" presName="rootText" presStyleLbl="node1" presStyleIdx="1" presStyleCnt="3"/>
      <dgm:spPr/>
    </dgm:pt>
    <dgm:pt modelId="{C75D91CC-ED90-4D6F-8C89-3E3C36FCA23E}" type="pres">
      <dgm:prSet presAssocID="{DA3EB4BD-A052-4390-845C-85874DF23291}" presName="rootConnector" presStyleLbl="node1" presStyleIdx="1" presStyleCnt="3"/>
      <dgm:spPr/>
    </dgm:pt>
    <dgm:pt modelId="{3037B5F4-4BF0-454C-AB2D-16D275789D1A}" type="pres">
      <dgm:prSet presAssocID="{DA3EB4BD-A052-4390-845C-85874DF23291}" presName="childShape" presStyleCnt="0"/>
      <dgm:spPr/>
    </dgm:pt>
    <dgm:pt modelId="{5AF09748-8E58-40CC-BB50-660BAA9CBE96}" type="pres">
      <dgm:prSet presAssocID="{375511EA-48C8-4FF7-B1E2-30B87E13A20B}" presName="root" presStyleCnt="0"/>
      <dgm:spPr/>
    </dgm:pt>
    <dgm:pt modelId="{63165332-FD3C-4329-A757-01034BCE654B}" type="pres">
      <dgm:prSet presAssocID="{375511EA-48C8-4FF7-B1E2-30B87E13A20B}" presName="rootComposite" presStyleCnt="0"/>
      <dgm:spPr/>
    </dgm:pt>
    <dgm:pt modelId="{9D462748-B6B4-40B3-8A76-413F8931EA3F}" type="pres">
      <dgm:prSet presAssocID="{375511EA-48C8-4FF7-B1E2-30B87E13A20B}" presName="rootText" presStyleLbl="node1" presStyleIdx="2" presStyleCnt="3"/>
      <dgm:spPr/>
    </dgm:pt>
    <dgm:pt modelId="{BA0F55B7-8D38-4C47-892D-7876FE87FE44}" type="pres">
      <dgm:prSet presAssocID="{375511EA-48C8-4FF7-B1E2-30B87E13A20B}" presName="rootConnector" presStyleLbl="node1" presStyleIdx="2" presStyleCnt="3"/>
      <dgm:spPr/>
    </dgm:pt>
    <dgm:pt modelId="{EE833653-F84D-48A9-96AE-C21FB371E6EC}" type="pres">
      <dgm:prSet presAssocID="{375511EA-48C8-4FF7-B1E2-30B87E13A20B}" presName="childShape" presStyleCnt="0"/>
      <dgm:spPr/>
    </dgm:pt>
  </dgm:ptLst>
  <dgm:cxnLst>
    <dgm:cxn modelId="{43F99E16-9AED-45D5-B9A4-DC1C2A663E88}" type="presOf" srcId="{DA3EB4BD-A052-4390-845C-85874DF23291}" destId="{C75D91CC-ED90-4D6F-8C89-3E3C36FCA23E}" srcOrd="1" destOrd="0" presId="urn:microsoft.com/office/officeart/2005/8/layout/hierarchy3"/>
    <dgm:cxn modelId="{9CCF3226-4A4C-465B-8249-F8B5FB510ACC}" srcId="{11CE4B48-C301-4297-9FB8-F160122CC415}" destId="{DA3EB4BD-A052-4390-845C-85874DF23291}" srcOrd="1" destOrd="0" parTransId="{5123EC80-CA98-4E5D-929C-17B1CD041419}" sibTransId="{F2328F26-EFC0-48A9-ADBF-9406355632F4}"/>
    <dgm:cxn modelId="{F9B4DD4F-B05B-45F9-AAF6-A314EE6DBFAB}" type="presOf" srcId="{D360A57D-C83D-4EEF-B032-428FEE4A133F}" destId="{4F8DF91B-1187-4F16-A75E-A0D8C2A6C16A}" srcOrd="0" destOrd="0" presId="urn:microsoft.com/office/officeart/2005/8/layout/hierarchy3"/>
    <dgm:cxn modelId="{FC61BE59-5F1B-4EE7-A167-4212AC6CB21D}" type="presOf" srcId="{375511EA-48C8-4FF7-B1E2-30B87E13A20B}" destId="{9D462748-B6B4-40B3-8A76-413F8931EA3F}" srcOrd="0" destOrd="0" presId="urn:microsoft.com/office/officeart/2005/8/layout/hierarchy3"/>
    <dgm:cxn modelId="{1AFC828E-F00D-4163-9499-CB6435E72341}" type="presOf" srcId="{375511EA-48C8-4FF7-B1E2-30B87E13A20B}" destId="{BA0F55B7-8D38-4C47-892D-7876FE87FE44}" srcOrd="1" destOrd="0" presId="urn:microsoft.com/office/officeart/2005/8/layout/hierarchy3"/>
    <dgm:cxn modelId="{0835F5A2-7D6B-49D3-B8F8-6DF7DC5BA651}" srcId="{11CE4B48-C301-4297-9FB8-F160122CC415}" destId="{375511EA-48C8-4FF7-B1E2-30B87E13A20B}" srcOrd="2" destOrd="0" parTransId="{CF76E34D-C178-4909-9736-A7C4251D4263}" sibTransId="{B35FFB2B-B339-4BFA-BEC2-440813D320FF}"/>
    <dgm:cxn modelId="{B6B71DA8-C83D-4CF6-BC68-F3300D84A78C}" type="presOf" srcId="{11CE4B48-C301-4297-9FB8-F160122CC415}" destId="{6BFF5E13-A66E-4A96-BFEA-94FFD02526DB}" srcOrd="0" destOrd="0" presId="urn:microsoft.com/office/officeart/2005/8/layout/hierarchy3"/>
    <dgm:cxn modelId="{E40AFEAF-B220-4A3E-B8E2-D05C6692DDFA}" srcId="{11CE4B48-C301-4297-9FB8-F160122CC415}" destId="{D360A57D-C83D-4EEF-B032-428FEE4A133F}" srcOrd="0" destOrd="0" parTransId="{8FAF0527-8505-4FA1-B4D7-1EB9E85ECD06}" sibTransId="{8FAA64CB-2AE0-41B2-A390-9B6E648C0691}"/>
    <dgm:cxn modelId="{BE5D55ED-1B40-456E-A0F8-FA73344AEF19}" type="presOf" srcId="{DA3EB4BD-A052-4390-845C-85874DF23291}" destId="{8A486F9C-E42E-4EC6-9911-6D2841C88F93}" srcOrd="0" destOrd="0" presId="urn:microsoft.com/office/officeart/2005/8/layout/hierarchy3"/>
    <dgm:cxn modelId="{16B6B1F4-717B-4767-8DD9-DB8164A0B4ED}" type="presOf" srcId="{D360A57D-C83D-4EEF-B032-428FEE4A133F}" destId="{484A0929-3133-4647-8DCA-F03E2188094F}" srcOrd="1" destOrd="0" presId="urn:microsoft.com/office/officeart/2005/8/layout/hierarchy3"/>
    <dgm:cxn modelId="{822CB0AB-4321-431E-AE9F-8F64CAE3C9E9}" type="presParOf" srcId="{6BFF5E13-A66E-4A96-BFEA-94FFD02526DB}" destId="{545D2612-C3D2-48BE-A691-DDC83454A729}" srcOrd="0" destOrd="0" presId="urn:microsoft.com/office/officeart/2005/8/layout/hierarchy3"/>
    <dgm:cxn modelId="{F165E910-765D-4732-8F57-542B49051750}" type="presParOf" srcId="{545D2612-C3D2-48BE-A691-DDC83454A729}" destId="{8FFF37BD-E163-44FB-82F4-C959CCF61A43}" srcOrd="0" destOrd="0" presId="urn:microsoft.com/office/officeart/2005/8/layout/hierarchy3"/>
    <dgm:cxn modelId="{9616C9C4-DBFA-4ABA-AFBF-1555A7B20D92}" type="presParOf" srcId="{8FFF37BD-E163-44FB-82F4-C959CCF61A43}" destId="{4F8DF91B-1187-4F16-A75E-A0D8C2A6C16A}" srcOrd="0" destOrd="0" presId="urn:microsoft.com/office/officeart/2005/8/layout/hierarchy3"/>
    <dgm:cxn modelId="{2F9FC709-1F45-4733-834B-E12DEAEBC947}" type="presParOf" srcId="{8FFF37BD-E163-44FB-82F4-C959CCF61A43}" destId="{484A0929-3133-4647-8DCA-F03E2188094F}" srcOrd="1" destOrd="0" presId="urn:microsoft.com/office/officeart/2005/8/layout/hierarchy3"/>
    <dgm:cxn modelId="{09F56327-D166-4573-B468-E02D9E93FD4F}" type="presParOf" srcId="{545D2612-C3D2-48BE-A691-DDC83454A729}" destId="{9AFEB1EE-D878-4DEE-9217-120E5551065F}" srcOrd="1" destOrd="0" presId="urn:microsoft.com/office/officeart/2005/8/layout/hierarchy3"/>
    <dgm:cxn modelId="{2DFD9060-A65C-42B5-BB1A-FF4F67B191F5}" type="presParOf" srcId="{6BFF5E13-A66E-4A96-BFEA-94FFD02526DB}" destId="{47412843-BBD2-47B5-AF91-D95BC281DB20}" srcOrd="1" destOrd="0" presId="urn:microsoft.com/office/officeart/2005/8/layout/hierarchy3"/>
    <dgm:cxn modelId="{BEF5520C-DD9A-4058-94B2-3F7782D5E907}" type="presParOf" srcId="{47412843-BBD2-47B5-AF91-D95BC281DB20}" destId="{5126DD07-8524-487A-BBC8-C810973FE433}" srcOrd="0" destOrd="0" presId="urn:microsoft.com/office/officeart/2005/8/layout/hierarchy3"/>
    <dgm:cxn modelId="{04A6EA65-02BD-41D1-9480-7A53EF5B4561}" type="presParOf" srcId="{5126DD07-8524-487A-BBC8-C810973FE433}" destId="{8A486F9C-E42E-4EC6-9911-6D2841C88F93}" srcOrd="0" destOrd="0" presId="urn:microsoft.com/office/officeart/2005/8/layout/hierarchy3"/>
    <dgm:cxn modelId="{827E2906-AE18-4ACF-A7ED-38463DD48BED}" type="presParOf" srcId="{5126DD07-8524-487A-BBC8-C810973FE433}" destId="{C75D91CC-ED90-4D6F-8C89-3E3C36FCA23E}" srcOrd="1" destOrd="0" presId="urn:microsoft.com/office/officeart/2005/8/layout/hierarchy3"/>
    <dgm:cxn modelId="{3F096A53-B406-4EBB-8B94-9A20A11920B5}" type="presParOf" srcId="{47412843-BBD2-47B5-AF91-D95BC281DB20}" destId="{3037B5F4-4BF0-454C-AB2D-16D275789D1A}" srcOrd="1" destOrd="0" presId="urn:microsoft.com/office/officeart/2005/8/layout/hierarchy3"/>
    <dgm:cxn modelId="{42E5C4EE-378A-4AFC-AA2C-62B69A1B3CFD}" type="presParOf" srcId="{6BFF5E13-A66E-4A96-BFEA-94FFD02526DB}" destId="{5AF09748-8E58-40CC-BB50-660BAA9CBE96}" srcOrd="2" destOrd="0" presId="urn:microsoft.com/office/officeart/2005/8/layout/hierarchy3"/>
    <dgm:cxn modelId="{9D788D88-94D3-48A9-A8B4-AF045C6B1372}" type="presParOf" srcId="{5AF09748-8E58-40CC-BB50-660BAA9CBE96}" destId="{63165332-FD3C-4329-A757-01034BCE654B}" srcOrd="0" destOrd="0" presId="urn:microsoft.com/office/officeart/2005/8/layout/hierarchy3"/>
    <dgm:cxn modelId="{9BD1E352-A9CF-4EE7-8A4E-E50F69504C7E}" type="presParOf" srcId="{63165332-FD3C-4329-A757-01034BCE654B}" destId="{9D462748-B6B4-40B3-8A76-413F8931EA3F}" srcOrd="0" destOrd="0" presId="urn:microsoft.com/office/officeart/2005/8/layout/hierarchy3"/>
    <dgm:cxn modelId="{C1A4DE9C-7783-4EE0-A799-16987F4CDBD3}" type="presParOf" srcId="{63165332-FD3C-4329-A757-01034BCE654B}" destId="{BA0F55B7-8D38-4C47-892D-7876FE87FE44}" srcOrd="1" destOrd="0" presId="urn:microsoft.com/office/officeart/2005/8/layout/hierarchy3"/>
    <dgm:cxn modelId="{22C33DEC-9662-4723-B38D-8ED8E24FE906}" type="presParOf" srcId="{5AF09748-8E58-40CC-BB50-660BAA9CBE96}" destId="{EE833653-F84D-48A9-96AE-C21FB371E6E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DF91B-1187-4F16-A75E-A0D8C2A6C16A}">
      <dsp:nvSpPr>
        <dsp:cNvPr id="0" name=""/>
        <dsp:cNvSpPr/>
      </dsp:nvSpPr>
      <dsp:spPr>
        <a:xfrm>
          <a:off x="1263" y="1108194"/>
          <a:ext cx="2957495" cy="1478747"/>
        </a:xfrm>
        <a:prstGeom prst="roundRect">
          <a:avLst>
            <a:gd name="adj" fmla="val 10000"/>
          </a:avLst>
        </a:prstGeom>
        <a:solidFill>
          <a:schemeClr val="tx2">
            <a:lumMod val="5000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GB" sz="3800" kern="1200" dirty="0"/>
            <a:t>Dictionaries</a:t>
          </a:r>
        </a:p>
      </dsp:txBody>
      <dsp:txXfrm>
        <a:off x="44574" y="1151505"/>
        <a:ext cx="2870873" cy="1392125"/>
      </dsp:txXfrm>
    </dsp:sp>
    <dsp:sp modelId="{8A486F9C-E42E-4EC6-9911-6D2841C88F93}">
      <dsp:nvSpPr>
        <dsp:cNvPr id="0" name=""/>
        <dsp:cNvSpPr/>
      </dsp:nvSpPr>
      <dsp:spPr>
        <a:xfrm>
          <a:off x="3698133" y="1108194"/>
          <a:ext cx="2957495" cy="1478747"/>
        </a:xfrm>
        <a:prstGeom prst="roundRect">
          <a:avLst>
            <a:gd name="adj" fmla="val 10000"/>
          </a:avLst>
        </a:prstGeom>
        <a:solidFill>
          <a:schemeClr val="tx2">
            <a:lumMod val="5000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GB" sz="3800" kern="1200"/>
            <a:t>Deques</a:t>
          </a:r>
        </a:p>
      </dsp:txBody>
      <dsp:txXfrm>
        <a:off x="3741444" y="1151505"/>
        <a:ext cx="2870873" cy="1392125"/>
      </dsp:txXfrm>
    </dsp:sp>
    <dsp:sp modelId="{9D462748-B6B4-40B3-8A76-413F8931EA3F}">
      <dsp:nvSpPr>
        <dsp:cNvPr id="0" name=""/>
        <dsp:cNvSpPr/>
      </dsp:nvSpPr>
      <dsp:spPr>
        <a:xfrm>
          <a:off x="7395002" y="1108194"/>
          <a:ext cx="2957495" cy="1478747"/>
        </a:xfrm>
        <a:prstGeom prst="roundRect">
          <a:avLst>
            <a:gd name="adj" fmla="val 10000"/>
          </a:avLst>
        </a:prstGeom>
        <a:solidFill>
          <a:schemeClr val="tx2">
            <a:lumMod val="5000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GB" sz="3800" kern="1200"/>
            <a:t>Lists</a:t>
          </a:r>
        </a:p>
      </dsp:txBody>
      <dsp:txXfrm>
        <a:off x="7438313" y="1151505"/>
        <a:ext cx="2870873" cy="1392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CC647-0098-42C9-B7E8-FCE62E3C2B43}" type="datetimeFigureOut">
              <a:rPr lang="en-GB" smtClean="0"/>
              <a:t>15/12/2020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34E54-2AD9-47A7-A867-655B092185F2}" type="slidenum">
              <a:rPr lang="en-GB" smtClean="0"/>
              <a:t>‹#›</a:t>
            </a:fld>
            <a:endParaRPr lang="en-GB"/>
          </a:p>
        </p:txBody>
      </p:sp>
    </p:spTree>
    <p:extLst>
      <p:ext uri="{BB962C8B-B14F-4D97-AF65-F5344CB8AC3E}">
        <p14:creationId xmlns:p14="http://schemas.microsoft.com/office/powerpoint/2010/main" val="247978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my COM421 Assignment 2 presentation, this presentation will cover what data structures and algorithms were used in my program </a:t>
            </a:r>
            <a:r>
              <a:rPr lang="en-GB" dirty="0" err="1"/>
              <a:t>aswell</a:t>
            </a:r>
            <a:r>
              <a:rPr lang="en-GB" dirty="0"/>
              <a:t> as how I implemented them and why.</a:t>
            </a:r>
          </a:p>
          <a:p>
            <a:endParaRPr lang="en-GB" dirty="0"/>
          </a:p>
          <a:p>
            <a:r>
              <a:rPr lang="en-GB" dirty="0"/>
              <a:t>Lets get started</a:t>
            </a:r>
          </a:p>
        </p:txBody>
      </p:sp>
      <p:sp>
        <p:nvSpPr>
          <p:cNvPr id="4" name="Slide Number Placeholder 3"/>
          <p:cNvSpPr>
            <a:spLocks noGrp="1"/>
          </p:cNvSpPr>
          <p:nvPr>
            <p:ph type="sldNum" sz="quarter" idx="5"/>
          </p:nvPr>
        </p:nvSpPr>
        <p:spPr/>
        <p:txBody>
          <a:bodyPr/>
          <a:lstStyle/>
          <a:p>
            <a:fld id="{0E534E54-2AD9-47A7-A867-655B092185F2}" type="slidenum">
              <a:rPr lang="en-GB" smtClean="0"/>
              <a:t>1</a:t>
            </a:fld>
            <a:endParaRPr lang="en-GB"/>
          </a:p>
        </p:txBody>
      </p:sp>
    </p:spTree>
    <p:extLst>
      <p:ext uri="{BB962C8B-B14F-4D97-AF65-F5344CB8AC3E}">
        <p14:creationId xmlns:p14="http://schemas.microsoft.com/office/powerpoint/2010/main" val="61370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thing I will speak about is data structures, there are 3 main data structures used in my program, 1. Dictionaries 2. Deques and 3. Lists …..Lets start with dictionaries</a:t>
            </a:r>
          </a:p>
          <a:p>
            <a:endParaRPr lang="en-GB" dirty="0"/>
          </a:p>
          <a:p>
            <a:r>
              <a:rPr lang="en-GB" dirty="0"/>
              <a:t>Now deques</a:t>
            </a:r>
          </a:p>
          <a:p>
            <a:r>
              <a:rPr lang="en-GB" dirty="0"/>
              <a:t>And finally lists</a:t>
            </a:r>
          </a:p>
        </p:txBody>
      </p:sp>
      <p:sp>
        <p:nvSpPr>
          <p:cNvPr id="4" name="Slide Number Placeholder 3"/>
          <p:cNvSpPr>
            <a:spLocks noGrp="1"/>
          </p:cNvSpPr>
          <p:nvPr>
            <p:ph type="sldNum" sz="quarter" idx="5"/>
          </p:nvPr>
        </p:nvSpPr>
        <p:spPr/>
        <p:txBody>
          <a:bodyPr/>
          <a:lstStyle/>
          <a:p>
            <a:fld id="{0E534E54-2AD9-47A7-A867-655B092185F2}" type="slidenum">
              <a:rPr lang="en-GB" smtClean="0"/>
              <a:t>2</a:t>
            </a:fld>
            <a:endParaRPr lang="en-GB"/>
          </a:p>
        </p:txBody>
      </p:sp>
    </p:spTree>
    <p:extLst>
      <p:ext uri="{BB962C8B-B14F-4D97-AF65-F5344CB8AC3E}">
        <p14:creationId xmlns:p14="http://schemas.microsoft.com/office/powerpoint/2010/main" val="280034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Dictionaries were a big part of my program as they stored all the POIs and their values, </a:t>
            </a:r>
          </a:p>
          <a:p>
            <a:r>
              <a:rPr lang="en-GB" dirty="0"/>
              <a:t>I chose to use dictionaries because of its time complexity of O(1) and the amount of memory it consumes (which is much less compared to other data structures like lists). </a:t>
            </a:r>
          </a:p>
          <a:p>
            <a:r>
              <a:rPr lang="en-GB" dirty="0"/>
              <a:t>Additionally for my program to locate specific POIs all I would need is the key of the POI meaning regardless of dictionary size the performance will not be effected.</a:t>
            </a:r>
          </a:p>
        </p:txBody>
      </p:sp>
      <p:sp>
        <p:nvSpPr>
          <p:cNvPr id="4" name="Slide Number Placeholder 3"/>
          <p:cNvSpPr>
            <a:spLocks noGrp="1"/>
          </p:cNvSpPr>
          <p:nvPr>
            <p:ph type="sldNum" sz="quarter" idx="5"/>
          </p:nvPr>
        </p:nvSpPr>
        <p:spPr/>
        <p:txBody>
          <a:bodyPr/>
          <a:lstStyle/>
          <a:p>
            <a:fld id="{0E534E54-2AD9-47A7-A867-655B092185F2}" type="slidenum">
              <a:rPr lang="en-GB" smtClean="0"/>
              <a:t>3</a:t>
            </a:fld>
            <a:endParaRPr lang="en-GB"/>
          </a:p>
        </p:txBody>
      </p:sp>
    </p:spTree>
    <p:extLst>
      <p:ext uri="{BB962C8B-B14F-4D97-AF65-F5344CB8AC3E}">
        <p14:creationId xmlns:p14="http://schemas.microsoft.com/office/powerpoint/2010/main" val="386934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Deques are used in the storage of all enquiries made by the user, they are stored inside a dictionary “enquire”. (allows for separation between POIs)</a:t>
            </a:r>
          </a:p>
          <a:p>
            <a:r>
              <a:rPr lang="en-GB" dirty="0"/>
              <a:t>Deques were chosen over lists specifically because of its much better performance with a time complexity of O(1) compared to a lists time complexity of O(n) </a:t>
            </a:r>
          </a:p>
          <a:p>
            <a:r>
              <a:rPr lang="en-GB" dirty="0"/>
              <a:t>this is primarily because deques avoid the need in using shifting operations during appending </a:t>
            </a:r>
            <a:r>
              <a:rPr lang="en-GB"/>
              <a:t>or popping.</a:t>
            </a:r>
            <a:endParaRPr lang="en-GB" dirty="0"/>
          </a:p>
        </p:txBody>
      </p:sp>
      <p:sp>
        <p:nvSpPr>
          <p:cNvPr id="4" name="Slide Number Placeholder 3"/>
          <p:cNvSpPr>
            <a:spLocks noGrp="1"/>
          </p:cNvSpPr>
          <p:nvPr>
            <p:ph type="sldNum" sz="quarter" idx="5"/>
          </p:nvPr>
        </p:nvSpPr>
        <p:spPr/>
        <p:txBody>
          <a:bodyPr/>
          <a:lstStyle/>
          <a:p>
            <a:fld id="{0E534E54-2AD9-47A7-A867-655B092185F2}" type="slidenum">
              <a:rPr lang="en-GB" smtClean="0"/>
              <a:t>4</a:t>
            </a:fld>
            <a:endParaRPr lang="en-GB"/>
          </a:p>
        </p:txBody>
      </p:sp>
    </p:spTree>
    <p:extLst>
      <p:ext uri="{BB962C8B-B14F-4D97-AF65-F5344CB8AC3E}">
        <p14:creationId xmlns:p14="http://schemas.microsoft.com/office/powerpoint/2010/main" val="65155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Lists are used in the program multiple times but only really ever as temporary variables, The main use of lists in the program were to store all POI keys so that they can be sorted and displayed to the user this is possible with lists and not dictionaries because lists keep track of the order through indexing unlike dictionary which uses keys to access values (stored in memory)</a:t>
            </a:r>
          </a:p>
        </p:txBody>
      </p:sp>
      <p:sp>
        <p:nvSpPr>
          <p:cNvPr id="4" name="Slide Number Placeholder 3"/>
          <p:cNvSpPr>
            <a:spLocks noGrp="1"/>
          </p:cNvSpPr>
          <p:nvPr>
            <p:ph type="sldNum" sz="quarter" idx="5"/>
          </p:nvPr>
        </p:nvSpPr>
        <p:spPr/>
        <p:txBody>
          <a:bodyPr/>
          <a:lstStyle/>
          <a:p>
            <a:fld id="{0E534E54-2AD9-47A7-A867-655B092185F2}" type="slidenum">
              <a:rPr lang="en-GB" smtClean="0"/>
              <a:t>5</a:t>
            </a:fld>
            <a:endParaRPr lang="en-GB"/>
          </a:p>
        </p:txBody>
      </p:sp>
    </p:spTree>
    <p:extLst>
      <p:ext uri="{BB962C8B-B14F-4D97-AF65-F5344CB8AC3E}">
        <p14:creationId xmlns:p14="http://schemas.microsoft.com/office/powerpoint/2010/main" val="15422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two algorithms utilised inside my code is the quicksort algorithm and the Hoare algorithm (which is used inside quicksort). Quick sort is a recursion based algorithm which means it will take the list and split it up into smaller parts until it has sorted the whole list. To do this it makes use of the Hoare Partitioning Algorithm which is a very efficient algorithm which works by having two points on either end of a list move up and simultaneously compare their values to the “pivot” which is the mid point splitting the list up into two partitions (A bigger than section on the right of the pivot and a smaller than section on the left) unfortunately even though this is one of the more efficient ways to program quicksort it still degrades the time complexity to about O(n^2)</a:t>
            </a:r>
          </a:p>
        </p:txBody>
      </p:sp>
      <p:sp>
        <p:nvSpPr>
          <p:cNvPr id="4" name="Slide Number Placeholder 3"/>
          <p:cNvSpPr>
            <a:spLocks noGrp="1"/>
          </p:cNvSpPr>
          <p:nvPr>
            <p:ph type="sldNum" sz="quarter" idx="5"/>
          </p:nvPr>
        </p:nvSpPr>
        <p:spPr/>
        <p:txBody>
          <a:bodyPr/>
          <a:lstStyle/>
          <a:p>
            <a:fld id="{0E534E54-2AD9-47A7-A867-655B092185F2}" type="slidenum">
              <a:rPr lang="en-GB" smtClean="0"/>
              <a:t>6</a:t>
            </a:fld>
            <a:endParaRPr lang="en-GB"/>
          </a:p>
        </p:txBody>
      </p:sp>
    </p:spTree>
    <p:extLst>
      <p:ext uri="{BB962C8B-B14F-4D97-AF65-F5344CB8AC3E}">
        <p14:creationId xmlns:p14="http://schemas.microsoft.com/office/powerpoint/2010/main" val="228168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93477-9691-4ED3-BA21-A43E5B53A461}"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34821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376032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419815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502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2019423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493477-9691-4ED3-BA21-A43E5B53A461}" type="datetimeFigureOut">
              <a:rPr lang="en-GB" smtClean="0"/>
              <a:t>15/12/2020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1787983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493477-9691-4ED3-BA21-A43E5B53A461}" type="datetimeFigureOut">
              <a:rPr lang="en-GB" smtClean="0"/>
              <a:t>15/12/2020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2555460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93477-9691-4ED3-BA21-A43E5B53A461}"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847664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93477-9691-4ED3-BA21-A43E5B53A461}"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349634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93477-9691-4ED3-BA21-A43E5B53A461}"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183510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93477-9691-4ED3-BA21-A43E5B53A461}" type="datetimeFigureOut">
              <a:rPr lang="en-GB" smtClean="0"/>
              <a:t>15/12/2020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1760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131087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93477-9691-4ED3-BA21-A43E5B53A461}" type="datetimeFigureOut">
              <a:rPr lang="en-GB" smtClean="0"/>
              <a:t>15/12/2020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265205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93477-9691-4ED3-BA21-A43E5B53A461}" type="datetimeFigureOut">
              <a:rPr lang="en-GB" smtClean="0"/>
              <a:t>15/12/2020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45966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93477-9691-4ED3-BA21-A43E5B53A461}" type="datetimeFigureOut">
              <a:rPr lang="en-GB" smtClean="0"/>
              <a:t>15/12/2020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170374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346903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93477-9691-4ED3-BA21-A43E5B53A461}" type="datetimeFigureOut">
              <a:rPr lang="en-GB" smtClean="0"/>
              <a:t>15/12/2020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77A95-D7F1-4424-8573-FF8D65081BC5}" type="slidenum">
              <a:rPr lang="en-GB" smtClean="0"/>
              <a:t>‹#›</a:t>
            </a:fld>
            <a:endParaRPr lang="en-GB"/>
          </a:p>
        </p:txBody>
      </p:sp>
    </p:spTree>
    <p:extLst>
      <p:ext uri="{BB962C8B-B14F-4D97-AF65-F5344CB8AC3E}">
        <p14:creationId xmlns:p14="http://schemas.microsoft.com/office/powerpoint/2010/main" val="40214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493477-9691-4ED3-BA21-A43E5B53A461}" type="datetimeFigureOut">
              <a:rPr lang="en-GB" smtClean="0"/>
              <a:t>15/12/2020</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6177A95-D7F1-4424-8573-FF8D65081BC5}" type="slidenum">
              <a:rPr lang="en-GB" smtClean="0"/>
              <a:t>‹#›</a:t>
            </a:fld>
            <a:endParaRPr lang="en-GB"/>
          </a:p>
        </p:txBody>
      </p:sp>
    </p:spTree>
    <p:extLst>
      <p:ext uri="{BB962C8B-B14F-4D97-AF65-F5344CB8AC3E}">
        <p14:creationId xmlns:p14="http://schemas.microsoft.com/office/powerpoint/2010/main" val="895488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FE80-36F9-48D2-B211-C6E7C521A7BB}"/>
              </a:ext>
            </a:extLst>
          </p:cNvPr>
          <p:cNvSpPr>
            <a:spLocks noGrp="1"/>
          </p:cNvSpPr>
          <p:nvPr>
            <p:ph type="ctrTitle"/>
          </p:nvPr>
        </p:nvSpPr>
        <p:spPr/>
        <p:txBody>
          <a:bodyPr/>
          <a:lstStyle/>
          <a:p>
            <a:r>
              <a:rPr lang="en-GB" dirty="0"/>
              <a:t>COM421</a:t>
            </a:r>
            <a:br>
              <a:rPr lang="en-GB" dirty="0"/>
            </a:br>
            <a:r>
              <a:rPr lang="en-GB" dirty="0"/>
              <a:t>AE2 Presentation</a:t>
            </a:r>
          </a:p>
        </p:txBody>
      </p:sp>
      <p:sp>
        <p:nvSpPr>
          <p:cNvPr id="3" name="Subtitle 2">
            <a:extLst>
              <a:ext uri="{FF2B5EF4-FFF2-40B4-BE49-F238E27FC236}">
                <a16:creationId xmlns:a16="http://schemas.microsoft.com/office/drawing/2014/main" id="{520A5B4F-323B-4D2E-A5E8-C574C1B30140}"/>
              </a:ext>
            </a:extLst>
          </p:cNvPr>
          <p:cNvSpPr>
            <a:spLocks noGrp="1"/>
          </p:cNvSpPr>
          <p:nvPr>
            <p:ph type="subTitle" idx="1"/>
          </p:nvPr>
        </p:nvSpPr>
        <p:spPr>
          <a:xfrm>
            <a:off x="6096000" y="3298251"/>
            <a:ext cx="4500731" cy="423424"/>
          </a:xfrm>
        </p:spPr>
        <p:txBody>
          <a:bodyPr>
            <a:normAutofit/>
          </a:bodyPr>
          <a:lstStyle/>
          <a:p>
            <a:r>
              <a:rPr lang="en-GB" sz="1800" dirty="0"/>
              <a:t>By: Ismail </a:t>
            </a:r>
            <a:r>
              <a:rPr lang="en-GB" sz="1800" dirty="0" err="1"/>
              <a:t>Kefokeris</a:t>
            </a:r>
            <a:endParaRPr lang="en-GB" sz="1800" dirty="0"/>
          </a:p>
        </p:txBody>
      </p:sp>
      <p:sp>
        <p:nvSpPr>
          <p:cNvPr id="4" name="Rectangle: Rounded Corners 3">
            <a:hlinkClick r:id="rId3" action="ppaction://hlinksldjump"/>
            <a:extLst>
              <a:ext uri="{FF2B5EF4-FFF2-40B4-BE49-F238E27FC236}">
                <a16:creationId xmlns:a16="http://schemas.microsoft.com/office/drawing/2014/main" id="{7C00946B-A7F8-467A-B0CC-0BC5361AFF58}"/>
              </a:ext>
            </a:extLst>
          </p:cNvPr>
          <p:cNvSpPr/>
          <p:nvPr/>
        </p:nvSpPr>
        <p:spPr>
          <a:xfrm>
            <a:off x="5297346" y="6238754"/>
            <a:ext cx="1597307" cy="423424"/>
          </a:xfrm>
          <a:prstGeom prst="round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Begin</a:t>
            </a:r>
          </a:p>
        </p:txBody>
      </p:sp>
    </p:spTree>
    <p:extLst>
      <p:ext uri="{BB962C8B-B14F-4D97-AF65-F5344CB8AC3E}">
        <p14:creationId xmlns:p14="http://schemas.microsoft.com/office/powerpoint/2010/main" val="379140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24EB-5D2F-48C1-9E63-09055B4301EE}"/>
              </a:ext>
            </a:extLst>
          </p:cNvPr>
          <p:cNvSpPr>
            <a:spLocks noGrp="1"/>
          </p:cNvSpPr>
          <p:nvPr>
            <p:ph type="title"/>
          </p:nvPr>
        </p:nvSpPr>
        <p:spPr/>
        <p:txBody>
          <a:bodyPr/>
          <a:lstStyle/>
          <a:p>
            <a:r>
              <a:rPr lang="en-GB" dirty="0"/>
              <a:t>Data Structures</a:t>
            </a:r>
          </a:p>
        </p:txBody>
      </p:sp>
      <p:graphicFrame>
        <p:nvGraphicFramePr>
          <p:cNvPr id="15" name="Content Placeholder 2">
            <a:extLst>
              <a:ext uri="{FF2B5EF4-FFF2-40B4-BE49-F238E27FC236}">
                <a16:creationId xmlns:a16="http://schemas.microsoft.com/office/drawing/2014/main" id="{EE1C0ADD-BAD7-4471-9BF5-9F608F9FB6F5}"/>
              </a:ext>
            </a:extLst>
          </p:cNvPr>
          <p:cNvGraphicFramePr>
            <a:graphicFrameLocks noGrp="1"/>
          </p:cNvGraphicFramePr>
          <p:nvPr>
            <p:ph idx="1"/>
            <p:extLst>
              <p:ext uri="{D42A27DB-BD31-4B8C-83A1-F6EECF244321}">
                <p14:modId xmlns:p14="http://schemas.microsoft.com/office/powerpoint/2010/main" val="109266947"/>
              </p:ext>
            </p:extLst>
          </p:nvPr>
        </p:nvGraphicFramePr>
        <p:xfrm>
          <a:off x="913795" y="2096064"/>
          <a:ext cx="10353762" cy="3695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Rounded Corners 13">
            <a:hlinkClick r:id="rId8" action="ppaction://hlinksldjump"/>
            <a:extLst>
              <a:ext uri="{FF2B5EF4-FFF2-40B4-BE49-F238E27FC236}">
                <a16:creationId xmlns:a16="http://schemas.microsoft.com/office/drawing/2014/main" id="{52496C14-94B2-4631-BFAA-44A28AFEEAE6}"/>
              </a:ext>
            </a:extLst>
          </p:cNvPr>
          <p:cNvSpPr/>
          <p:nvPr/>
        </p:nvSpPr>
        <p:spPr>
          <a:xfrm>
            <a:off x="9942653" y="6065134"/>
            <a:ext cx="2013995" cy="532436"/>
          </a:xfrm>
          <a:prstGeom prst="round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Tree>
    <p:extLst>
      <p:ext uri="{BB962C8B-B14F-4D97-AF65-F5344CB8AC3E}">
        <p14:creationId xmlns:p14="http://schemas.microsoft.com/office/powerpoint/2010/main" val="384396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5C3E-0691-4CA3-B4C2-B4185EDB7F60}"/>
              </a:ext>
            </a:extLst>
          </p:cNvPr>
          <p:cNvSpPr>
            <a:spLocks noGrp="1"/>
          </p:cNvSpPr>
          <p:nvPr>
            <p:ph type="title"/>
          </p:nvPr>
        </p:nvSpPr>
        <p:spPr/>
        <p:txBody>
          <a:bodyPr/>
          <a:lstStyle/>
          <a:p>
            <a:r>
              <a:rPr lang="en-GB" dirty="0"/>
              <a:t>Dictionaries</a:t>
            </a:r>
          </a:p>
        </p:txBody>
      </p:sp>
      <p:sp>
        <p:nvSpPr>
          <p:cNvPr id="3" name="Content Placeholder 2">
            <a:extLst>
              <a:ext uri="{FF2B5EF4-FFF2-40B4-BE49-F238E27FC236}">
                <a16:creationId xmlns:a16="http://schemas.microsoft.com/office/drawing/2014/main" id="{A8F8DFAF-4CDA-4133-BA8A-F015526CDF96}"/>
              </a:ext>
            </a:extLst>
          </p:cNvPr>
          <p:cNvSpPr>
            <a:spLocks noGrp="1"/>
          </p:cNvSpPr>
          <p:nvPr>
            <p:ph idx="1"/>
          </p:nvPr>
        </p:nvSpPr>
        <p:spPr>
          <a:xfrm>
            <a:off x="913795" y="2673752"/>
            <a:ext cx="10353762" cy="3117448"/>
          </a:xfrm>
        </p:spPr>
        <p:txBody>
          <a:bodyPr/>
          <a:lstStyle/>
          <a:p>
            <a:r>
              <a:rPr lang="en-GB" dirty="0"/>
              <a:t>Used to store values under a specific key</a:t>
            </a:r>
          </a:p>
          <a:p>
            <a:r>
              <a:rPr lang="en-GB" dirty="0"/>
              <a:t>Less memory consumption</a:t>
            </a:r>
          </a:p>
          <a:p>
            <a:r>
              <a:rPr lang="en-GB" dirty="0"/>
              <a:t>Time complexity of O(1) – on average</a:t>
            </a:r>
          </a:p>
          <a:p>
            <a:r>
              <a:rPr lang="en-GB" dirty="0"/>
              <a:t>Used in storage of POI and enquiries</a:t>
            </a:r>
          </a:p>
        </p:txBody>
      </p:sp>
      <p:pic>
        <p:nvPicPr>
          <p:cNvPr id="4" name="Picture 3" descr="Text&#10;&#10;Description automatically generated">
            <a:extLst>
              <a:ext uri="{FF2B5EF4-FFF2-40B4-BE49-F238E27FC236}">
                <a16:creationId xmlns:a16="http://schemas.microsoft.com/office/drawing/2014/main" id="{509E9274-862B-4314-8C34-5698544DFB91}"/>
              </a:ext>
            </a:extLst>
          </p:cNvPr>
          <p:cNvPicPr>
            <a:picLocks noChangeAspect="1"/>
          </p:cNvPicPr>
          <p:nvPr/>
        </p:nvPicPr>
        <p:blipFill rotWithShape="1">
          <a:blip r:embed="rId3">
            <a:extLst>
              <a:ext uri="{28A0092B-C50C-407E-A947-70E740481C1C}">
                <a14:useLocalDpi xmlns:a14="http://schemas.microsoft.com/office/drawing/2010/main" val="0"/>
              </a:ext>
            </a:extLst>
          </a:blip>
          <a:srcRect t="13570" b="63707"/>
          <a:stretch/>
        </p:blipFill>
        <p:spPr>
          <a:xfrm>
            <a:off x="1503747" y="1669646"/>
            <a:ext cx="9173855" cy="833379"/>
          </a:xfrm>
          <a:prstGeom prst="rect">
            <a:avLst/>
          </a:prstGeom>
        </p:spPr>
      </p:pic>
      <p:sp>
        <p:nvSpPr>
          <p:cNvPr id="5" name="Rectangle: Rounded Corners 4">
            <a:hlinkClick r:id="rId4" action="ppaction://hlinksldjump"/>
            <a:extLst>
              <a:ext uri="{FF2B5EF4-FFF2-40B4-BE49-F238E27FC236}">
                <a16:creationId xmlns:a16="http://schemas.microsoft.com/office/drawing/2014/main" id="{8C273891-AB9C-4CF6-85D0-9206246D58F0}"/>
              </a:ext>
            </a:extLst>
          </p:cNvPr>
          <p:cNvSpPr/>
          <p:nvPr/>
        </p:nvSpPr>
        <p:spPr>
          <a:xfrm>
            <a:off x="241605" y="5996595"/>
            <a:ext cx="2013995" cy="532436"/>
          </a:xfrm>
          <a:prstGeom prst="round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a:t>
            </a:r>
          </a:p>
        </p:txBody>
      </p:sp>
    </p:spTree>
    <p:extLst>
      <p:ext uri="{BB962C8B-B14F-4D97-AF65-F5344CB8AC3E}">
        <p14:creationId xmlns:p14="http://schemas.microsoft.com/office/powerpoint/2010/main" val="81095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3DD6-5662-4847-84EC-AD0571AC400D}"/>
              </a:ext>
            </a:extLst>
          </p:cNvPr>
          <p:cNvSpPr>
            <a:spLocks noGrp="1"/>
          </p:cNvSpPr>
          <p:nvPr>
            <p:ph type="title"/>
          </p:nvPr>
        </p:nvSpPr>
        <p:spPr/>
        <p:txBody>
          <a:bodyPr/>
          <a:lstStyle/>
          <a:p>
            <a:r>
              <a:rPr lang="en-GB" dirty="0"/>
              <a:t>Deque</a:t>
            </a:r>
          </a:p>
        </p:txBody>
      </p:sp>
      <p:sp>
        <p:nvSpPr>
          <p:cNvPr id="3" name="Content Placeholder 2">
            <a:extLst>
              <a:ext uri="{FF2B5EF4-FFF2-40B4-BE49-F238E27FC236}">
                <a16:creationId xmlns:a16="http://schemas.microsoft.com/office/drawing/2014/main" id="{6CBCA7F5-E85F-461D-B3CB-0393FA4FEE54}"/>
              </a:ext>
            </a:extLst>
          </p:cNvPr>
          <p:cNvSpPr>
            <a:spLocks noGrp="1"/>
          </p:cNvSpPr>
          <p:nvPr>
            <p:ph idx="1"/>
          </p:nvPr>
        </p:nvSpPr>
        <p:spPr>
          <a:xfrm>
            <a:off x="913795" y="2384384"/>
            <a:ext cx="10353762" cy="3406815"/>
          </a:xfrm>
        </p:spPr>
        <p:txBody>
          <a:bodyPr/>
          <a:lstStyle/>
          <a:p>
            <a:r>
              <a:rPr lang="en-GB" dirty="0"/>
              <a:t>Used to store questions on POI</a:t>
            </a:r>
          </a:p>
          <a:p>
            <a:r>
              <a:rPr lang="en-GB" dirty="0"/>
              <a:t>Located inside a dictionary (specific to the POI)</a:t>
            </a:r>
          </a:p>
          <a:p>
            <a:r>
              <a:rPr lang="en-GB" dirty="0"/>
              <a:t>Faster than lists with a time complexity of O(1)</a:t>
            </a:r>
          </a:p>
          <a:p>
            <a:r>
              <a:rPr lang="en-GB" dirty="0"/>
              <a:t>Used in storage of questions inside dictionary “enquire”</a:t>
            </a:r>
          </a:p>
          <a:p>
            <a:endParaRPr lang="en-GB" dirty="0"/>
          </a:p>
        </p:txBody>
      </p:sp>
      <p:pic>
        <p:nvPicPr>
          <p:cNvPr id="4" name="Picture 3" descr="Text&#10;&#10;Description automatically generated">
            <a:extLst>
              <a:ext uri="{FF2B5EF4-FFF2-40B4-BE49-F238E27FC236}">
                <a16:creationId xmlns:a16="http://schemas.microsoft.com/office/drawing/2014/main" id="{26F6B651-8473-483C-8A06-EA53F0DA9404}"/>
              </a:ext>
            </a:extLst>
          </p:cNvPr>
          <p:cNvPicPr>
            <a:picLocks noChangeAspect="1"/>
          </p:cNvPicPr>
          <p:nvPr/>
        </p:nvPicPr>
        <p:blipFill rotWithShape="1">
          <a:blip r:embed="rId3">
            <a:extLst>
              <a:ext uri="{28A0092B-C50C-407E-A947-70E740481C1C}">
                <a14:useLocalDpi xmlns:a14="http://schemas.microsoft.com/office/drawing/2010/main" val="0"/>
              </a:ext>
            </a:extLst>
          </a:blip>
          <a:srcRect t="44576" b="47764"/>
          <a:stretch/>
        </p:blipFill>
        <p:spPr>
          <a:xfrm>
            <a:off x="2789802" y="1768088"/>
            <a:ext cx="6601746" cy="335665"/>
          </a:xfrm>
          <a:prstGeom prst="rect">
            <a:avLst/>
          </a:prstGeom>
        </p:spPr>
      </p:pic>
      <p:sp>
        <p:nvSpPr>
          <p:cNvPr id="5" name="Rectangle: Rounded Corners 4">
            <a:hlinkClick r:id="rId4" action="ppaction://hlinksldjump"/>
            <a:extLst>
              <a:ext uri="{FF2B5EF4-FFF2-40B4-BE49-F238E27FC236}">
                <a16:creationId xmlns:a16="http://schemas.microsoft.com/office/drawing/2014/main" id="{BF3F86BD-F35A-4A16-BA99-DCBD18982DFF}"/>
              </a:ext>
            </a:extLst>
          </p:cNvPr>
          <p:cNvSpPr/>
          <p:nvPr/>
        </p:nvSpPr>
        <p:spPr>
          <a:xfrm>
            <a:off x="241605" y="5996595"/>
            <a:ext cx="2013995" cy="532436"/>
          </a:xfrm>
          <a:prstGeom prst="round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a:t>
            </a:r>
          </a:p>
        </p:txBody>
      </p:sp>
    </p:spTree>
    <p:extLst>
      <p:ext uri="{BB962C8B-B14F-4D97-AF65-F5344CB8AC3E}">
        <p14:creationId xmlns:p14="http://schemas.microsoft.com/office/powerpoint/2010/main" val="256740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14AE-ED63-4A64-A0E3-2E57A2AB7584}"/>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D9E8C3C3-25EE-4572-9F29-7C65527BFBE2}"/>
              </a:ext>
            </a:extLst>
          </p:cNvPr>
          <p:cNvSpPr>
            <a:spLocks noGrp="1"/>
          </p:cNvSpPr>
          <p:nvPr>
            <p:ph idx="1"/>
          </p:nvPr>
        </p:nvSpPr>
        <p:spPr>
          <a:xfrm>
            <a:off x="913795" y="3261658"/>
            <a:ext cx="10353762" cy="2529542"/>
          </a:xfrm>
        </p:spPr>
        <p:txBody>
          <a:bodyPr/>
          <a:lstStyle/>
          <a:p>
            <a:r>
              <a:rPr lang="en-GB" dirty="0"/>
              <a:t>Used as a temporary variable</a:t>
            </a:r>
          </a:p>
          <a:p>
            <a:r>
              <a:rPr lang="en-GB" dirty="0"/>
              <a:t>Allows the tracking of order (indexing)</a:t>
            </a:r>
          </a:p>
          <a:p>
            <a:r>
              <a:rPr lang="en-GB" dirty="0"/>
              <a:t>Used in most methods</a:t>
            </a:r>
          </a:p>
        </p:txBody>
      </p:sp>
      <p:pic>
        <p:nvPicPr>
          <p:cNvPr id="4" name="Picture 3" descr="Text&#10;&#10;Description automatically generated">
            <a:extLst>
              <a:ext uri="{FF2B5EF4-FFF2-40B4-BE49-F238E27FC236}">
                <a16:creationId xmlns:a16="http://schemas.microsoft.com/office/drawing/2014/main" id="{A4787C0B-59BF-4D77-9BF2-C3C291031482}"/>
              </a:ext>
            </a:extLst>
          </p:cNvPr>
          <p:cNvPicPr>
            <a:picLocks noChangeAspect="1"/>
          </p:cNvPicPr>
          <p:nvPr/>
        </p:nvPicPr>
        <p:blipFill rotWithShape="1">
          <a:blip r:embed="rId3">
            <a:extLst>
              <a:ext uri="{28A0092B-C50C-407E-A947-70E740481C1C}">
                <a14:useLocalDpi xmlns:a14="http://schemas.microsoft.com/office/drawing/2010/main" val="0"/>
              </a:ext>
            </a:extLst>
          </a:blip>
          <a:srcRect r="1439" b="91115"/>
          <a:stretch/>
        </p:blipFill>
        <p:spPr>
          <a:xfrm>
            <a:off x="2274577" y="1595268"/>
            <a:ext cx="7642846" cy="488389"/>
          </a:xfrm>
          <a:prstGeom prst="rect">
            <a:avLst/>
          </a:prstGeom>
        </p:spPr>
      </p:pic>
      <p:pic>
        <p:nvPicPr>
          <p:cNvPr id="5" name="Picture 4" descr="Text&#10;&#10;Description automatically generated">
            <a:extLst>
              <a:ext uri="{FF2B5EF4-FFF2-40B4-BE49-F238E27FC236}">
                <a16:creationId xmlns:a16="http://schemas.microsoft.com/office/drawing/2014/main" id="{C6DFB4BC-44D2-43F0-9137-AB736CF60409}"/>
              </a:ext>
            </a:extLst>
          </p:cNvPr>
          <p:cNvPicPr>
            <a:picLocks noChangeAspect="1"/>
          </p:cNvPicPr>
          <p:nvPr/>
        </p:nvPicPr>
        <p:blipFill rotWithShape="1">
          <a:blip r:embed="rId4">
            <a:extLst>
              <a:ext uri="{28A0092B-C50C-407E-A947-70E740481C1C}">
                <a14:useLocalDpi xmlns:a14="http://schemas.microsoft.com/office/drawing/2010/main" val="0"/>
              </a:ext>
            </a:extLst>
          </a:blip>
          <a:srcRect r="1235" b="91232"/>
          <a:stretch/>
        </p:blipFill>
        <p:spPr>
          <a:xfrm>
            <a:off x="2148433" y="2196553"/>
            <a:ext cx="7884484" cy="345788"/>
          </a:xfrm>
          <a:prstGeom prst="rect">
            <a:avLst/>
          </a:prstGeom>
        </p:spPr>
      </p:pic>
      <p:pic>
        <p:nvPicPr>
          <p:cNvPr id="6" name="Picture 5" descr="Text&#10;&#10;Description automatically generated">
            <a:extLst>
              <a:ext uri="{FF2B5EF4-FFF2-40B4-BE49-F238E27FC236}">
                <a16:creationId xmlns:a16="http://schemas.microsoft.com/office/drawing/2014/main" id="{37DD2979-D58A-4145-94DF-39CCA18BC8A5}"/>
              </a:ext>
            </a:extLst>
          </p:cNvPr>
          <p:cNvPicPr>
            <a:picLocks noChangeAspect="1"/>
          </p:cNvPicPr>
          <p:nvPr/>
        </p:nvPicPr>
        <p:blipFill rotWithShape="1">
          <a:blip r:embed="rId5">
            <a:extLst>
              <a:ext uri="{28A0092B-C50C-407E-A947-70E740481C1C}">
                <a14:useLocalDpi xmlns:a14="http://schemas.microsoft.com/office/drawing/2010/main" val="0"/>
              </a:ext>
            </a:extLst>
          </a:blip>
          <a:srcRect b="77997"/>
          <a:stretch/>
        </p:blipFill>
        <p:spPr>
          <a:xfrm>
            <a:off x="1179852" y="2655237"/>
            <a:ext cx="9821646" cy="347954"/>
          </a:xfrm>
          <a:prstGeom prst="rect">
            <a:avLst/>
          </a:prstGeom>
        </p:spPr>
      </p:pic>
      <p:sp>
        <p:nvSpPr>
          <p:cNvPr id="7" name="Rectangle: Rounded Corners 6">
            <a:hlinkClick r:id="rId6" action="ppaction://hlinksldjump"/>
            <a:extLst>
              <a:ext uri="{FF2B5EF4-FFF2-40B4-BE49-F238E27FC236}">
                <a16:creationId xmlns:a16="http://schemas.microsoft.com/office/drawing/2014/main" id="{F4CA7C69-4B59-424E-91E3-B22B868FD964}"/>
              </a:ext>
            </a:extLst>
          </p:cNvPr>
          <p:cNvSpPr/>
          <p:nvPr/>
        </p:nvSpPr>
        <p:spPr>
          <a:xfrm>
            <a:off x="241605" y="5996595"/>
            <a:ext cx="2013995" cy="532436"/>
          </a:xfrm>
          <a:prstGeom prst="round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a:t>
            </a:r>
          </a:p>
        </p:txBody>
      </p:sp>
    </p:spTree>
    <p:extLst>
      <p:ext uri="{BB962C8B-B14F-4D97-AF65-F5344CB8AC3E}">
        <p14:creationId xmlns:p14="http://schemas.microsoft.com/office/powerpoint/2010/main" val="285229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9A61-BDB2-4DB6-966C-3D9BDD6E822A}"/>
              </a:ext>
            </a:extLst>
          </p:cNvPr>
          <p:cNvSpPr>
            <a:spLocks noGrp="1"/>
          </p:cNvSpPr>
          <p:nvPr>
            <p:ph type="title"/>
          </p:nvPr>
        </p:nvSpPr>
        <p:spPr>
          <a:xfrm>
            <a:off x="8154444" y="609600"/>
            <a:ext cx="3113112" cy="1326321"/>
          </a:xfrm>
        </p:spPr>
        <p:txBody>
          <a:bodyPr>
            <a:normAutofit/>
          </a:bodyPr>
          <a:lstStyle/>
          <a:p>
            <a:pPr algn="l"/>
            <a:r>
              <a:rPr lang="en-GB" sz="3100"/>
              <a:t>Algorithms</a:t>
            </a:r>
          </a:p>
        </p:txBody>
      </p:sp>
      <p:pic>
        <p:nvPicPr>
          <p:cNvPr id="5" name="Picture 4">
            <a:extLst>
              <a:ext uri="{FF2B5EF4-FFF2-40B4-BE49-F238E27FC236}">
                <a16:creationId xmlns:a16="http://schemas.microsoft.com/office/drawing/2014/main" id="{2742E599-F6D7-49BE-98C7-42096A2253C4}"/>
              </a:ext>
            </a:extLst>
          </p:cNvPr>
          <p:cNvPicPr>
            <a:picLocks noChangeAspect="1"/>
          </p:cNvPicPr>
          <p:nvPr/>
        </p:nvPicPr>
        <p:blipFill rotWithShape="1">
          <a:blip r:embed="rId4"/>
          <a:srcRect l="18215" r="8270" b="-1"/>
          <a:stretch/>
        </p:blipFill>
        <p:spPr>
          <a:xfrm>
            <a:off x="20" y="10"/>
            <a:ext cx="7552924" cy="6857990"/>
          </a:xfrm>
          <a:prstGeom prst="rect">
            <a:avLst/>
          </a:prstGeom>
        </p:spPr>
      </p:pic>
      <p:sp>
        <p:nvSpPr>
          <p:cNvPr id="3" name="Content Placeholder 2">
            <a:extLst>
              <a:ext uri="{FF2B5EF4-FFF2-40B4-BE49-F238E27FC236}">
                <a16:creationId xmlns:a16="http://schemas.microsoft.com/office/drawing/2014/main" id="{2130232F-332A-4C06-A49B-FA025B2F0FAC}"/>
              </a:ext>
            </a:extLst>
          </p:cNvPr>
          <p:cNvSpPr>
            <a:spLocks noGrp="1"/>
          </p:cNvSpPr>
          <p:nvPr>
            <p:ph idx="1"/>
          </p:nvPr>
        </p:nvSpPr>
        <p:spPr>
          <a:xfrm>
            <a:off x="8154444" y="2096064"/>
            <a:ext cx="3113112" cy="3695136"/>
          </a:xfrm>
        </p:spPr>
        <p:txBody>
          <a:bodyPr>
            <a:normAutofit/>
          </a:bodyPr>
          <a:lstStyle/>
          <a:p>
            <a:r>
              <a:rPr lang="en-GB" sz="1800" dirty="0"/>
              <a:t>Quicksort – Only algorithm used in the program</a:t>
            </a:r>
          </a:p>
          <a:p>
            <a:r>
              <a:rPr lang="en-GB" sz="1800" dirty="0"/>
              <a:t>Recursion based</a:t>
            </a:r>
          </a:p>
          <a:p>
            <a:r>
              <a:rPr lang="en-GB" sz="1800" dirty="0"/>
              <a:t>Utilises Hoare Partitioning Algorithm</a:t>
            </a:r>
          </a:p>
          <a:p>
            <a:r>
              <a:rPr lang="en-GB" sz="1800" dirty="0"/>
              <a:t>Time Complexity of </a:t>
            </a:r>
            <a:r>
              <a:rPr lang="en-GB" dirty="0">
                <a:effectLst/>
              </a:rPr>
              <a:t>O(</a:t>
            </a:r>
            <a:r>
              <a:rPr lang="en-GB" i="1" dirty="0">
                <a:effectLst/>
              </a:rPr>
              <a:t>n</a:t>
            </a:r>
            <a:r>
              <a:rPr lang="en-GB" dirty="0">
                <a:effectLst/>
              </a:rPr>
              <a:t>) or worst case O(n^2)</a:t>
            </a:r>
            <a:endParaRPr lang="en-GB" sz="1800" dirty="0"/>
          </a:p>
          <a:p>
            <a:endParaRPr lang="en-GB" sz="1800" dirty="0"/>
          </a:p>
        </p:txBody>
      </p:sp>
      <p:cxnSp>
        <p:nvCxnSpPr>
          <p:cNvPr id="9" name="Straight Connector 8">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245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603</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Rockwell</vt:lpstr>
      <vt:lpstr>Damask</vt:lpstr>
      <vt:lpstr>COM421 AE2 Presentation</vt:lpstr>
      <vt:lpstr>Data Structures</vt:lpstr>
      <vt:lpstr>Dictionaries</vt:lpstr>
      <vt:lpstr>Deque</vt:lpstr>
      <vt:lpstr>Lists</vt:lpstr>
      <vt:lpstr>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COM421 AE2 Presentation</dc:title>
  <dc:creator>RedX XDuce</dc:creator>
  <cp:lastModifiedBy>RedX XDuce</cp:lastModifiedBy>
  <cp:revision>39</cp:revision>
  <dcterms:created xsi:type="dcterms:W3CDTF">2020-12-12T18:22:12Z</dcterms:created>
  <dcterms:modified xsi:type="dcterms:W3CDTF">2020-12-15T16:52:18Z</dcterms:modified>
</cp:coreProperties>
</file>