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0" r:id="rId3"/>
    <p:sldId id="257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8217864-F92B-4D8E-853C-58B13488ACF0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438BE16-A09E-4778-AF11-FF2B330EC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pperplate Gothic Bold" pitchFamily="34" charset="0"/>
              </a:rPr>
              <a:t>Analysis of countries needing Aid from the NGO</a:t>
            </a:r>
            <a:endParaRPr lang="en-US" dirty="0">
              <a:latin typeface="Copperplate Gothic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72200" y="593467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-Md. Ismail Khan</a:t>
            </a:r>
          </a:p>
          <a:p>
            <a:r>
              <a:rPr lang="en-US" dirty="0" smtClean="0"/>
              <a:t>-7677484146</a:t>
            </a:r>
          </a:p>
          <a:p>
            <a:r>
              <a:rPr lang="en-US" dirty="0" smtClean="0"/>
              <a:t>-Cu.17bcs3310@gmail.com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Final Result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 smtClean="0"/>
              <a:t> The 5 countries that are in the direst need of Aid are :-</a:t>
            </a:r>
          </a:p>
          <a:p>
            <a:pPr lvl="1"/>
            <a:r>
              <a:rPr lang="it-IT" dirty="0" smtClean="0"/>
              <a:t>Sierra Leone </a:t>
            </a:r>
          </a:p>
          <a:p>
            <a:pPr lvl="1"/>
            <a:r>
              <a:rPr lang="it-IT" dirty="0" smtClean="0"/>
              <a:t>Chad </a:t>
            </a:r>
          </a:p>
          <a:p>
            <a:pPr lvl="1"/>
            <a:r>
              <a:rPr lang="it-IT" dirty="0" smtClean="0"/>
              <a:t>Mali </a:t>
            </a:r>
          </a:p>
          <a:p>
            <a:pPr lvl="1"/>
            <a:r>
              <a:rPr lang="it-IT" dirty="0" smtClean="0"/>
              <a:t>Niger</a:t>
            </a:r>
          </a:p>
          <a:p>
            <a:pPr lvl="1"/>
            <a:r>
              <a:rPr lang="en-US" dirty="0" smtClean="0"/>
              <a:t>Central African Republic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There is an international NGO, committed to fighting poverty and providing the people of backward countries	with basic amenities and relief at times of disaster</a:t>
            </a:r>
          </a:p>
          <a:p>
            <a:r>
              <a:rPr lang="en-US" dirty="0" smtClean="0"/>
              <a:t>The CEO of this NGO needs to decide how to use his funding strategically and effectively</a:t>
            </a:r>
          </a:p>
          <a:p>
            <a:pPr>
              <a:buNone/>
            </a:pPr>
            <a:r>
              <a:rPr lang="en-US" dirty="0" smtClean="0"/>
              <a:t>Solution:-</a:t>
            </a:r>
          </a:p>
          <a:p>
            <a:r>
              <a:rPr lang="en-US" dirty="0" smtClean="0"/>
              <a:t>We as a Data Scientist help the NGO to provide with the countries with most need of Aid.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of the countries!</a:t>
            </a:r>
            <a:endParaRPr lang="en-US" dirty="0"/>
          </a:p>
        </p:txBody>
      </p:sp>
      <p:pic>
        <p:nvPicPr>
          <p:cNvPr id="1026" name="Picture 2" descr="C:\Users\friends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8946679" cy="2074863"/>
          </a:xfrm>
          <a:prstGeom prst="rect">
            <a:avLst/>
          </a:prstGeom>
          <a:noFill/>
        </p:spPr>
      </p:pic>
      <p:pic>
        <p:nvPicPr>
          <p:cNvPr id="1027" name="Picture 3" descr="C:\Users\friends\Desktop\Cap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54297"/>
            <a:ext cx="9144000" cy="31037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229600" cy="1981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4600" b="1" dirty="0" smtClean="0"/>
              <a:t>As we can interpret from both of the scatter plot :-</a:t>
            </a:r>
          </a:p>
          <a:p>
            <a:r>
              <a:rPr lang="en-US" dirty="0" smtClean="0"/>
              <a:t>Lower the GDP of the Country Higher is the Child Mortality</a:t>
            </a:r>
          </a:p>
          <a:p>
            <a:r>
              <a:rPr lang="en-US" dirty="0" smtClean="0"/>
              <a:t>Lower the Income of the Country Higher is the Child Mortality</a:t>
            </a:r>
          </a:p>
          <a:p>
            <a:r>
              <a:rPr lang="en-US" dirty="0" smtClean="0"/>
              <a:t>So we know countries with lower GDP &amp;</a:t>
            </a:r>
            <a:r>
              <a:rPr lang="en-US" dirty="0"/>
              <a:t> </a:t>
            </a:r>
            <a:r>
              <a:rPr lang="en-US" dirty="0" smtClean="0"/>
              <a:t>Income need more Aid</a:t>
            </a:r>
            <a:endParaRPr lang="en-US" dirty="0"/>
          </a:p>
        </p:txBody>
      </p:sp>
      <p:pic>
        <p:nvPicPr>
          <p:cNvPr id="2050" name="Picture 2" descr="C:\Users\friends\Desktop\child-gd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22234"/>
            <a:ext cx="5410200" cy="3235766"/>
          </a:xfrm>
          <a:prstGeom prst="rect">
            <a:avLst/>
          </a:prstGeom>
          <a:noFill/>
        </p:spPr>
      </p:pic>
      <p:pic>
        <p:nvPicPr>
          <p:cNvPr id="2051" name="Picture 3" descr="C:\Users\friends\Desktop\child-inc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733800"/>
            <a:ext cx="4824102" cy="2925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riends\Desktop\cluster b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71800"/>
            <a:ext cx="6248400" cy="39234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28600" y="0"/>
            <a:ext cx="533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There are 51 countries which needs most attention by the NGO They are as follows- </a:t>
            </a:r>
          </a:p>
          <a:p>
            <a:pPr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Afghanistan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Angola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Benin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Botswana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Burkina Faso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Burundi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Cameroon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200" y="7620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Chad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Comoros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Congo, Dem. Rep.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Congo, Rep.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Cote d'Ivoire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Equatorial Guinea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Eritrea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Central African Republic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838200"/>
            <a:ext cx="137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Gabon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Gambia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Ghana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Guinea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Guinea-Bissau 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48400" y="0"/>
            <a:ext cx="3200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50" dirty="0" smtClean="0"/>
              <a:t>Haiti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Iraq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Kenya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Kiribati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Lao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Lesotho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Liberia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Madagascar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Malawi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Mali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Mauritania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Micronesia, Fed. Sts.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Mongolia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Mozambique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Namibia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Niger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Pakistan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Rwanda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Senegal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Sierra Leone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Solomon Islands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South Africa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Sudan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Tajikistan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Tanzania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Timor-Leste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Togo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Uganda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Vanuatu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Yemen </a:t>
            </a:r>
          </a:p>
          <a:p>
            <a:pPr>
              <a:buFont typeface="Arial" pitchFamily="34" charset="0"/>
              <a:buChar char="•"/>
            </a:pPr>
            <a:r>
              <a:rPr lang="en-US" sz="1450" dirty="0" smtClean="0"/>
              <a:t>Zambia</a:t>
            </a:r>
          </a:p>
          <a:p>
            <a:pPr>
              <a:buFont typeface="Arial" pitchFamily="34" charset="0"/>
              <a:buChar char="•"/>
            </a:pP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riends\Desktop\count m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419600"/>
            <a:ext cx="3810000" cy="226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381000"/>
            <a:ext cx="6988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5 countries that are in the direst need of </a:t>
            </a:r>
          </a:p>
          <a:p>
            <a:r>
              <a:rPr lang="en-US" sz="2800" b="1" dirty="0" smtClean="0"/>
              <a:t>aid are (Kmeans Clustering):-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19200"/>
            <a:ext cx="6781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4000" dirty="0" smtClean="0"/>
              <a:t>Haiti 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/>
              <a:t>Sierra Leone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/>
              <a:t>Chad 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/>
              <a:t>Central African Republic</a:t>
            </a:r>
          </a:p>
          <a:p>
            <a:pPr>
              <a:buFont typeface="Arial" pitchFamily="34" charset="0"/>
              <a:buChar char="•"/>
            </a:pPr>
            <a:r>
              <a:rPr lang="it-IT" sz="4000" dirty="0" smtClean="0"/>
              <a:t>Mali</a:t>
            </a: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772400" cy="1143000"/>
          </a:xfrm>
        </p:spPr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pic>
        <p:nvPicPr>
          <p:cNvPr id="5122" name="Picture 2" descr="C:\Users\friends\Desktop\child-gdp  h 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733800"/>
            <a:ext cx="4571999" cy="3124200"/>
          </a:xfrm>
          <a:prstGeom prst="rect">
            <a:avLst/>
          </a:prstGeom>
          <a:noFill/>
        </p:spPr>
      </p:pic>
      <p:pic>
        <p:nvPicPr>
          <p:cNvPr id="5123" name="Picture 3" descr="C:\Users\friends\Desktop\child-income_ 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3657600"/>
            <a:ext cx="4758959" cy="3200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18764" y="1143000"/>
            <a:ext cx="88252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3200" b="1" dirty="0" smtClean="0"/>
              <a:t>As we can interpret from both of the </a:t>
            </a:r>
          </a:p>
          <a:p>
            <a:pPr>
              <a:buNone/>
            </a:pPr>
            <a:r>
              <a:rPr lang="en-US" sz="3200" b="1" dirty="0" smtClean="0"/>
              <a:t>scatter plot :-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Lower the GDP of the Country Higher is the Child Mortality.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Lower the Income of the Country Higher is the Child Mortality.</a:t>
            </a:r>
          </a:p>
          <a:p>
            <a:pPr>
              <a:buFont typeface="Arial" pitchFamily="34" charset="0"/>
              <a:buChar char="•"/>
            </a:pPr>
            <a:r>
              <a:rPr lang="en-US" sz="2300" dirty="0" smtClean="0"/>
              <a:t> So we know countries with lower GDP &amp; Income need more Aid.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friends\Desktop\h clu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5684838" cy="350653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8600" y="3048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127 countries which needs more attention by the NGO They are as follows- </a:t>
            </a:r>
            <a:endParaRPr lang="en-US" sz="2800" dirty="0" smtClean="0"/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Afghanistan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Albania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Algeria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Angola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Antigua </a:t>
            </a:r>
            <a:r>
              <a:rPr lang="en-US" sz="2000" dirty="0"/>
              <a:t>and Barbuda </a:t>
            </a:r>
            <a:endParaRPr lang="en-US" sz="2000" dirty="0" smtClean="0"/>
          </a:p>
          <a:p>
            <a:r>
              <a:rPr lang="en-US" sz="2000" dirty="0" smtClean="0"/>
              <a:t>.....</a:t>
            </a:r>
          </a:p>
          <a:p>
            <a:r>
              <a:rPr lang="en-US" sz="2000" dirty="0" smtClean="0"/>
              <a:t>….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Vanuatu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Venezuela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Vietnam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Yemen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Zambia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4000" dirty="0" smtClean="0"/>
              <a:t>The 5 countries that are in the direst need of Aid are (Hierarchical Clustering) :-</a:t>
            </a:r>
          </a:p>
          <a:p>
            <a:pPr lvl="1"/>
            <a:r>
              <a:rPr lang="it-IT" sz="3200" dirty="0" smtClean="0"/>
              <a:t>Sierra Leone </a:t>
            </a:r>
          </a:p>
          <a:p>
            <a:pPr lvl="1"/>
            <a:r>
              <a:rPr lang="it-IT" sz="3200" dirty="0" smtClean="0"/>
              <a:t>Chad </a:t>
            </a:r>
          </a:p>
          <a:p>
            <a:pPr lvl="1"/>
            <a:r>
              <a:rPr lang="it-IT" sz="3200" dirty="0" smtClean="0"/>
              <a:t>Mali </a:t>
            </a:r>
          </a:p>
          <a:p>
            <a:pPr lvl="1"/>
            <a:r>
              <a:rPr lang="it-IT" sz="3200" dirty="0" smtClean="0"/>
              <a:t>Niger</a:t>
            </a:r>
          </a:p>
          <a:p>
            <a:pPr lvl="1"/>
            <a:r>
              <a:rPr lang="en-US" sz="3200" dirty="0" smtClean="0"/>
              <a:t>Angola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</TotalTime>
  <Words>332</Words>
  <Application>Microsoft Office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Analysis of countries needing Aid from the NGO</vt:lpstr>
      <vt:lpstr>Problem Statement</vt:lpstr>
      <vt:lpstr>Data of the countries!</vt:lpstr>
      <vt:lpstr>KMeans Clustering</vt:lpstr>
      <vt:lpstr>Slide 5</vt:lpstr>
      <vt:lpstr>Slide 6</vt:lpstr>
      <vt:lpstr>Hierarchical Clustering</vt:lpstr>
      <vt:lpstr>Slide 8</vt:lpstr>
      <vt:lpstr>Slide 9</vt:lpstr>
      <vt:lpstr>Final 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countries needing Aid from the NGO</dc:title>
  <dc:creator>friends</dc:creator>
  <cp:lastModifiedBy>friends</cp:lastModifiedBy>
  <cp:revision>14</cp:revision>
  <dcterms:created xsi:type="dcterms:W3CDTF">2020-06-16T18:38:12Z</dcterms:created>
  <dcterms:modified xsi:type="dcterms:W3CDTF">2020-06-16T20:51:54Z</dcterms:modified>
</cp:coreProperties>
</file>