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7073-432E-84C2-75B7-0F1F743D8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72554-2BCA-04B3-6E72-D61799F1D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483F5-49C9-7710-F753-D485A054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92C4-A671-4EC7-9711-7E15F03F14A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6804-8ED0-2C5B-863A-5C4B89DF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1F06-1079-7FA9-AE43-54D5D459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1BE8-EE00-457F-825D-DE6A2D31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3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04DE-6983-2458-5B70-7EC5A4E1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869A1-30F4-C766-337C-A274B055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3F2D8-FF64-6606-2707-F172C1B8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92C4-A671-4EC7-9711-7E15F03F14A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CD34E-6DD5-F1E4-4488-4A0F6B76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DC403-1704-CE9D-39D4-F8EDD5A8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1BE8-EE00-457F-825D-DE6A2D31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7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A0BE9-DEC9-30E7-8496-CB5F38E68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D8CF-28B3-9655-073B-CE6A682FB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8377-9081-ECCA-98D6-6AA4F905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92C4-A671-4EC7-9711-7E15F03F14A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380C-C93C-C19F-70EE-363C17F9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520D9-996D-BEB1-A3A0-F8205D2A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1BE8-EE00-457F-825D-DE6A2D31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E213-8BEF-105B-0E9A-E23C5097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2368-2E8D-D3BC-E1A3-E6A8615AD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168B-C43B-1028-9609-893E8D0A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92C4-A671-4EC7-9711-7E15F03F14A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4EFD-F9D0-667A-B321-A6FEA5C2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DA93-4598-ADE0-12F3-7DB9D446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1BE8-EE00-457F-825D-DE6A2D31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5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16A2-F519-9152-01EB-DD883AE9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EF12B-0070-B5CB-F404-CAAC41E5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B281-F142-AF81-8198-6FF19122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92C4-A671-4EC7-9711-7E15F03F14A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03D3D-3CE2-5102-4378-7B2FCA50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F3FFF-FCE2-67D7-C053-C21C2C84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1BE8-EE00-457F-825D-DE6A2D31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8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F623-DF92-A82A-00EA-913CB1A8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E1224-F2BC-742D-31FC-B122A6FB8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47AAF-8D36-E301-2A4D-752C676FE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8E2B-41E8-CFC6-A890-1321836E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92C4-A671-4EC7-9711-7E15F03F14A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A414F-1912-9703-4055-76C2CBC9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4C900-8C0D-5A7F-029C-A0DB08BE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1BE8-EE00-457F-825D-DE6A2D31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FBE2-3933-81BC-829E-6DEF3193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57137-A8AB-F786-47AE-1F34BD46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EA293-95FE-9D2A-A8F0-FA2370AD3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A23D3-A0E3-CD6E-F47A-A0B01FE55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A7519-618B-EED1-87EE-EED4801AA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1CD43-D941-FB53-3EBA-DC68F07F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92C4-A671-4EC7-9711-7E15F03F14A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2D0F1-F7CA-D13B-C395-EB9CAF6D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21B236-2AA2-8CF7-CC4A-CAC12FB5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1BE8-EE00-457F-825D-DE6A2D31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1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5345-866D-8A4B-3DA0-E3432EB9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B0216-3878-CF1E-0DBC-7CE0E16A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92C4-A671-4EC7-9711-7E15F03F14A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7E6C3-C16C-1AF3-CF8D-D64ABDB6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BC3D1-A074-0D48-E776-9BED5F6D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1BE8-EE00-457F-825D-DE6A2D31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5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F800B-C42D-E5C0-DB06-DDC2FECB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92C4-A671-4EC7-9711-7E15F03F14A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2B1D5-D668-6F60-2EBD-81E539EB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FDDA-9145-4893-EAD0-009F85EA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1BE8-EE00-457F-825D-DE6A2D31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3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F29B-70EF-7BAC-D277-7D3BF04C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E969E-4B26-047A-063A-1F1D86A3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16F8D-A777-3E0F-7A32-FA7363349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59E84-9410-937D-2CD9-19FE8F03D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92C4-A671-4EC7-9711-7E15F03F14A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F4F57-1D12-42BB-631E-76D4187D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1CABC-9EDA-A1C2-76CD-43D70625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1BE8-EE00-457F-825D-DE6A2D31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2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30E0-406E-2912-2453-3E53335C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8110C-D55E-423B-1A76-C001D88B4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C85B8-0A7B-5A87-E303-41285FA3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2C9C5-DE07-6C30-5DFA-B7CC25C9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92C4-A671-4EC7-9711-7E15F03F14A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DA103-2147-340E-D28B-160EA00E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745CD-7025-0078-5B9C-B733C2C5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1BE8-EE00-457F-825D-DE6A2D31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8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20644-BDE4-D319-891F-B8DD3951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D42AB-596E-5E99-3CDA-6AFC3A357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DBA6-9944-24E2-85B0-E8C573912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C92C4-A671-4EC7-9711-7E15F03F14A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93A17-E0EE-D044-ABD5-FA86CA605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7736A-144F-45DC-FBEB-1745666CA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1BE8-EE00-457F-825D-DE6A2D318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05CC0F-C06A-BF0E-7494-1C00E14F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58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Ismail Elyan</dc:creator>
  <cp:lastModifiedBy>Ismail Elyan</cp:lastModifiedBy>
  <cp:revision>1</cp:revision>
  <dcterms:created xsi:type="dcterms:W3CDTF">2025-08-31T19:56:48Z</dcterms:created>
  <dcterms:modified xsi:type="dcterms:W3CDTF">2025-08-31T19:57:04Z</dcterms:modified>
</cp:coreProperties>
</file>