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234692E-58D7-435B-8B2A-3FC08B8561FC}" type="datetimeFigureOut">
              <a:rPr lang="bs-Latn-BA" smtClean="0"/>
              <a:t>8. 12. 2022.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9EDDD3B-860D-4F3A-8322-C5A22915BBA6}" type="slidenum">
              <a:rPr lang="bs-Latn-BA" smtClean="0"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Projekt            tri  igrice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Napravio: Ismail Mujanović II</a:t>
            </a:r>
            <a:r>
              <a:rPr lang="bs-Latn-BA" baseline="-25000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Uvod</a:t>
            </a:r>
          </a:p>
          <a:p>
            <a:r>
              <a:rPr lang="bs-Latn-BA" dirty="0"/>
              <a:t>Tic tac toe (iks oks)</a:t>
            </a:r>
          </a:p>
          <a:p>
            <a:r>
              <a:rPr lang="bs-Latn-BA" dirty="0"/>
              <a:t>Hangman (igra vješala)</a:t>
            </a:r>
          </a:p>
          <a:p>
            <a:r>
              <a:rPr lang="bs-Latn-BA" dirty="0"/>
              <a:t>Memory test (test pamćenja)</a:t>
            </a:r>
          </a:p>
          <a:p>
            <a:r>
              <a:rPr lang="bs-Latn-BA" dirty="0"/>
              <a:t>Main men</a:t>
            </a:r>
            <a:r>
              <a:rPr lang="en-US" dirty="0"/>
              <a:t>u</a:t>
            </a:r>
            <a:endParaRPr lang="bs-Latn-B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Tic tac toe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971235" cy="231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4"/>
            <a:ext cx="4017960" cy="23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13846"/>
            <a:ext cx="3960440" cy="23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221087"/>
            <a:ext cx="4017600" cy="23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Hangman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7"/>
            <a:ext cx="394059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1772817"/>
            <a:ext cx="3960440" cy="231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49079"/>
            <a:ext cx="3942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49080"/>
            <a:ext cx="396044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Memory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4032448" cy="236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 r="1037" b="-91"/>
          <a:stretch>
            <a:fillRect/>
          </a:stretch>
        </p:blipFill>
        <p:spPr bwMode="auto">
          <a:xfrm>
            <a:off x="4644008" y="1772816"/>
            <a:ext cx="40085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221089"/>
            <a:ext cx="4032000" cy="236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221088"/>
            <a:ext cx="4010400" cy="236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Main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916832"/>
            <a:ext cx="662958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Hvala na pažnji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Napravio: Ismail Mujanović II</a:t>
            </a:r>
            <a:r>
              <a:rPr lang="bs-Latn-BA" baseline="-25000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160</TotalTime>
  <Words>47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Theme1</vt:lpstr>
      <vt:lpstr>Projekt            tri  igrice</vt:lpstr>
      <vt:lpstr>Sadržaj</vt:lpstr>
      <vt:lpstr>Tic tac toe</vt:lpstr>
      <vt:lpstr>Hangman</vt:lpstr>
      <vt:lpstr>Memory test</vt:lpstr>
      <vt:lpstr>Main menu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           tri  igrice</dc:title>
  <dc:creator>Korisnik</dc:creator>
  <cp:lastModifiedBy>Ismail Mujanović</cp:lastModifiedBy>
  <cp:revision>16</cp:revision>
  <dcterms:created xsi:type="dcterms:W3CDTF">2021-05-27T07:43:52Z</dcterms:created>
  <dcterms:modified xsi:type="dcterms:W3CDTF">2022-12-08T10:59:38Z</dcterms:modified>
</cp:coreProperties>
</file>