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2093-B32E-426D-B98D-77E18F97245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1E39-FF7E-4655-A50E-88E7F1AE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467C-EFF7-4472-A789-58EC0B940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Tetris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64300-668D-45A7-943F-6A44D7249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2156F-3E6C-48F3-9C9E-4875800F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4977"/>
            <a:ext cx="11830050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F4F8D-41C9-409D-B927-34A6F1FF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586999"/>
            <a:ext cx="1962150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1A643-768B-40D0-9A9F-980C4EB8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036984"/>
            <a:ext cx="5924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CC08B-96E1-479F-883B-BD8F3033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2" y="85593"/>
            <a:ext cx="789622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91FB8-2BB7-4319-8869-224AFA27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467"/>
            <a:ext cx="12192000" cy="22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E8467-1A86-40EC-8937-433ADBDA2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4"/>
          <a:stretch/>
        </p:blipFill>
        <p:spPr>
          <a:xfrm>
            <a:off x="0" y="1425716"/>
            <a:ext cx="10511327" cy="307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BFDA0-5087-498C-AC95-D49DC3660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0"/>
          <a:stretch/>
        </p:blipFill>
        <p:spPr>
          <a:xfrm>
            <a:off x="10511327" y="2107550"/>
            <a:ext cx="1606609" cy="12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2BACC-5594-4E33-9DBE-B1BE996C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9" y="795871"/>
            <a:ext cx="83629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A23831-BAFD-420E-A4F0-64C6EAD0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20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E2F99-838B-4ECD-9B43-F93B14D0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34" y="3186112"/>
            <a:ext cx="5772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Tetris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Ismail Mujanović</dc:creator>
  <cp:lastModifiedBy>Ismail Mujanović</cp:lastModifiedBy>
  <cp:revision>1</cp:revision>
  <dcterms:created xsi:type="dcterms:W3CDTF">2021-10-20T17:49:32Z</dcterms:created>
  <dcterms:modified xsi:type="dcterms:W3CDTF">2021-10-20T18:07:30Z</dcterms:modified>
</cp:coreProperties>
</file>