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6"/>
  </p:notesMasterIdLst>
  <p:sldIdLst>
    <p:sldId id="256" r:id="rId2"/>
    <p:sldId id="289" r:id="rId3"/>
    <p:sldId id="259" r:id="rId4"/>
    <p:sldId id="307" r:id="rId5"/>
  </p:sldIdLst>
  <p:sldSz cx="9144000" cy="5143500" type="screen16x9"/>
  <p:notesSz cx="6858000" cy="9144000"/>
  <p:embeddedFontLst>
    <p:embeddedFont>
      <p:font typeface="Martel" pitchFamily="2" charset="77"/>
      <p:regular r:id="rId7"/>
      <p:bold r:id="rId8"/>
    </p:embeddedFont>
    <p:embeddedFont>
      <p:font typeface="Martel ExtraBold" pitchFamily="2" charset="77"/>
      <p:bold r:id="rId9"/>
    </p:embeddedFont>
    <p:embeddedFont>
      <p:font typeface="Work Sans" pitchFamily="2" charset="77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F1994F-541A-47E2-A59E-7B4689CA653D}">
  <a:tblStyle styleId="{15F1994F-541A-47E2-A59E-7B4689CA6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58"/>
  </p:normalViewPr>
  <p:slideViewPr>
    <p:cSldViewPr snapToGrid="0">
      <p:cViewPr varScale="1">
        <p:scale>
          <a:sx n="135" d="100"/>
          <a:sy n="135" d="100"/>
        </p:scale>
        <p:origin x="86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6" name="Google Shape;11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7" name="Google Shape;11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0" name="Google Shape;11930;g8f5d287e7e_0_2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1" name="Google Shape;11931;g8f5d287e7e_0_2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Google Shape;11271;ga368514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2" name="Google Shape;11272;ga368514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7" name="Google Shape;12607;g8fdef5909a_0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8" name="Google Shape;12608;g8fdef5909a_0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7098627">
            <a:off x="472908" y="-1077766"/>
            <a:ext cx="1539291" cy="2694047"/>
            <a:chOff x="4583450" y="341650"/>
            <a:chExt cx="1539450" cy="2694325"/>
          </a:xfrm>
        </p:grpSpPr>
        <p:sp>
          <p:nvSpPr>
            <p:cNvPr id="11" name="Google Shape;11;p2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2"/>
          <p:cNvGrpSpPr/>
          <p:nvPr/>
        </p:nvGrpSpPr>
        <p:grpSpPr>
          <a:xfrm rot="-2841031" flipH="1">
            <a:off x="3994891" y="3627109"/>
            <a:ext cx="1722071" cy="2646881"/>
            <a:chOff x="1292750" y="2594800"/>
            <a:chExt cx="1722100" cy="2646925"/>
          </a:xfrm>
        </p:grpSpPr>
        <p:sp>
          <p:nvSpPr>
            <p:cNvPr id="92" name="Google Shape;92;p2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"/>
          <p:cNvSpPr txBox="1">
            <a:spLocks noGrp="1"/>
          </p:cNvSpPr>
          <p:nvPr>
            <p:ph type="ctrTitle"/>
          </p:nvPr>
        </p:nvSpPr>
        <p:spPr>
          <a:xfrm>
            <a:off x="1855350" y="1265025"/>
            <a:ext cx="54333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"/>
          <p:cNvSpPr txBox="1">
            <a:spLocks noGrp="1"/>
          </p:cNvSpPr>
          <p:nvPr>
            <p:ph type="subTitle" idx="1"/>
          </p:nvPr>
        </p:nvSpPr>
        <p:spPr>
          <a:xfrm>
            <a:off x="1855350" y="2933475"/>
            <a:ext cx="374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81" name="Google Shape;181;p2"/>
          <p:cNvGrpSpPr/>
          <p:nvPr/>
        </p:nvGrpSpPr>
        <p:grpSpPr>
          <a:xfrm rot="-3066291">
            <a:off x="5900648" y="4113020"/>
            <a:ext cx="1803008" cy="2046635"/>
            <a:chOff x="1360300" y="417100"/>
            <a:chExt cx="1803000" cy="2046625"/>
          </a:xfrm>
        </p:grpSpPr>
        <p:sp>
          <p:nvSpPr>
            <p:cNvPr id="182" name="Google Shape;182;p2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"/>
          <p:cNvGrpSpPr/>
          <p:nvPr/>
        </p:nvGrpSpPr>
        <p:grpSpPr>
          <a:xfrm rot="2415756">
            <a:off x="-612768" y="3780605"/>
            <a:ext cx="1509444" cy="2339905"/>
            <a:chOff x="3112400" y="1318050"/>
            <a:chExt cx="1509425" cy="2339875"/>
          </a:xfrm>
        </p:grpSpPr>
        <p:sp>
          <p:nvSpPr>
            <p:cNvPr id="209" name="Google Shape;209;p2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2"/>
          <p:cNvGrpSpPr/>
          <p:nvPr/>
        </p:nvGrpSpPr>
        <p:grpSpPr>
          <a:xfrm rot="5992493">
            <a:off x="-823761" y="-768695"/>
            <a:ext cx="1931430" cy="2228310"/>
            <a:chOff x="4187325" y="3050125"/>
            <a:chExt cx="1931400" cy="2228275"/>
          </a:xfrm>
        </p:grpSpPr>
        <p:sp>
          <p:nvSpPr>
            <p:cNvPr id="224" name="Google Shape;224;p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2"/>
          <p:cNvGrpSpPr/>
          <p:nvPr/>
        </p:nvGrpSpPr>
        <p:grpSpPr>
          <a:xfrm rot="-1235053">
            <a:off x="7829041" y="1383915"/>
            <a:ext cx="1722180" cy="2647048"/>
            <a:chOff x="1292750" y="2594800"/>
            <a:chExt cx="1722100" cy="2646925"/>
          </a:xfrm>
        </p:grpSpPr>
        <p:sp>
          <p:nvSpPr>
            <p:cNvPr id="250" name="Google Shape;250;p2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"/>
          <p:cNvGrpSpPr/>
          <p:nvPr/>
        </p:nvGrpSpPr>
        <p:grpSpPr>
          <a:xfrm rot="-1176986" flipH="1">
            <a:off x="8373462" y="2811102"/>
            <a:ext cx="1539350" cy="2694150"/>
            <a:chOff x="4583450" y="341650"/>
            <a:chExt cx="1539450" cy="2694325"/>
          </a:xfrm>
        </p:grpSpPr>
        <p:sp>
          <p:nvSpPr>
            <p:cNvPr id="338" name="Google Shape;338;p2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8" name="Google Shape;418;p2"/>
          <p:cNvGrpSpPr/>
          <p:nvPr/>
        </p:nvGrpSpPr>
        <p:grpSpPr>
          <a:xfrm rot="-3437332">
            <a:off x="7256015" y="3097671"/>
            <a:ext cx="1931387" cy="2228260"/>
            <a:chOff x="4187325" y="3050125"/>
            <a:chExt cx="1931400" cy="2228275"/>
          </a:xfrm>
        </p:grpSpPr>
        <p:sp>
          <p:nvSpPr>
            <p:cNvPr id="419" name="Google Shape;419;p2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8"/>
          <p:cNvSpPr/>
          <p:nvPr/>
        </p:nvSpPr>
        <p:spPr>
          <a:xfrm>
            <a:off x="720000" y="630000"/>
            <a:ext cx="7704000" cy="388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8"/>
          <p:cNvSpPr txBox="1">
            <a:spLocks noGrp="1"/>
          </p:cNvSpPr>
          <p:nvPr>
            <p:ph type="title"/>
          </p:nvPr>
        </p:nvSpPr>
        <p:spPr>
          <a:xfrm>
            <a:off x="1869750" y="1378200"/>
            <a:ext cx="5404500" cy="23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663" name="Google Shape;1663;p8"/>
          <p:cNvGrpSpPr/>
          <p:nvPr/>
        </p:nvGrpSpPr>
        <p:grpSpPr>
          <a:xfrm rot="-5604329">
            <a:off x="8085381" y="1401853"/>
            <a:ext cx="1509373" cy="2339795"/>
            <a:chOff x="3112400" y="1318050"/>
            <a:chExt cx="1509425" cy="2339875"/>
          </a:xfrm>
        </p:grpSpPr>
        <p:sp>
          <p:nvSpPr>
            <p:cNvPr id="1664" name="Google Shape;1664;p8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8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8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8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8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8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8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8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8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8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8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8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8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8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8" name="Google Shape;1678;p8"/>
          <p:cNvGrpSpPr/>
          <p:nvPr/>
        </p:nvGrpSpPr>
        <p:grpSpPr>
          <a:xfrm rot="-7051711">
            <a:off x="6025143" y="-1045113"/>
            <a:ext cx="1722137" cy="2646982"/>
            <a:chOff x="1292750" y="2594800"/>
            <a:chExt cx="1722100" cy="2646925"/>
          </a:xfrm>
        </p:grpSpPr>
        <p:sp>
          <p:nvSpPr>
            <p:cNvPr id="1679" name="Google Shape;1679;p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6" name="Google Shape;1766;p8"/>
          <p:cNvGrpSpPr/>
          <p:nvPr/>
        </p:nvGrpSpPr>
        <p:grpSpPr>
          <a:xfrm rot="-5660495">
            <a:off x="8306654" y="247609"/>
            <a:ext cx="1539403" cy="2694243"/>
            <a:chOff x="4583450" y="341650"/>
            <a:chExt cx="1539450" cy="2694325"/>
          </a:xfrm>
        </p:grpSpPr>
        <p:sp>
          <p:nvSpPr>
            <p:cNvPr id="1767" name="Google Shape;1767;p8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8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8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8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8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8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8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8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8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8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8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8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8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8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8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8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8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8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8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8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8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8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8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8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8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8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8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8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8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8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8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8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8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8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8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8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8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8"/>
          <p:cNvGrpSpPr/>
          <p:nvPr/>
        </p:nvGrpSpPr>
        <p:grpSpPr>
          <a:xfrm rot="-6697743" flipH="1">
            <a:off x="7549267" y="-331548"/>
            <a:ext cx="1931421" cy="2228300"/>
            <a:chOff x="4187325" y="3050125"/>
            <a:chExt cx="1931400" cy="2228275"/>
          </a:xfrm>
        </p:grpSpPr>
        <p:sp>
          <p:nvSpPr>
            <p:cNvPr id="1848" name="Google Shape;1848;p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8"/>
          <p:cNvGrpSpPr/>
          <p:nvPr/>
        </p:nvGrpSpPr>
        <p:grpSpPr>
          <a:xfrm rot="-3748289" flipH="1">
            <a:off x="6025143" y="3541637"/>
            <a:ext cx="1722137" cy="2646982"/>
            <a:chOff x="1292750" y="2594800"/>
            <a:chExt cx="1722100" cy="2646925"/>
          </a:xfrm>
        </p:grpSpPr>
        <p:sp>
          <p:nvSpPr>
            <p:cNvPr id="1874" name="Google Shape;1874;p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1" name="Google Shape;1961;p8"/>
          <p:cNvGrpSpPr/>
          <p:nvPr/>
        </p:nvGrpSpPr>
        <p:grpSpPr>
          <a:xfrm rot="-2881662">
            <a:off x="7688070" y="3419914"/>
            <a:ext cx="1539516" cy="2694440"/>
            <a:chOff x="4583450" y="341650"/>
            <a:chExt cx="1539450" cy="2694325"/>
          </a:xfrm>
        </p:grpSpPr>
        <p:sp>
          <p:nvSpPr>
            <p:cNvPr id="1962" name="Google Shape;1962;p8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8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8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8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8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8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8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8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8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8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8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8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8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8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8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8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2" name="Google Shape;2042;p8"/>
          <p:cNvGrpSpPr/>
          <p:nvPr/>
        </p:nvGrpSpPr>
        <p:grpSpPr>
          <a:xfrm rot="-2822551" flipH="1">
            <a:off x="8038902" y="2563578"/>
            <a:ext cx="1931243" cy="2228094"/>
            <a:chOff x="4187325" y="3050125"/>
            <a:chExt cx="1931400" cy="2228275"/>
          </a:xfrm>
        </p:grpSpPr>
        <p:sp>
          <p:nvSpPr>
            <p:cNvPr id="2043" name="Google Shape;2043;p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8"/>
          <p:cNvGrpSpPr/>
          <p:nvPr/>
        </p:nvGrpSpPr>
        <p:grpSpPr>
          <a:xfrm rot="5195671">
            <a:off x="-450738" y="1401858"/>
            <a:ext cx="1509373" cy="2339795"/>
            <a:chOff x="3112400" y="1318050"/>
            <a:chExt cx="1509425" cy="2339875"/>
          </a:xfrm>
        </p:grpSpPr>
        <p:sp>
          <p:nvSpPr>
            <p:cNvPr id="2069" name="Google Shape;2069;p8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8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8"/>
          <p:cNvGrpSpPr/>
          <p:nvPr/>
        </p:nvGrpSpPr>
        <p:grpSpPr>
          <a:xfrm rot="3748289">
            <a:off x="1396737" y="3541637"/>
            <a:ext cx="1722137" cy="2646982"/>
            <a:chOff x="1292750" y="2594800"/>
            <a:chExt cx="1722100" cy="2646925"/>
          </a:xfrm>
        </p:grpSpPr>
        <p:sp>
          <p:nvSpPr>
            <p:cNvPr id="2084" name="Google Shape;2084;p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1" name="Google Shape;2171;p8"/>
          <p:cNvGrpSpPr/>
          <p:nvPr/>
        </p:nvGrpSpPr>
        <p:grpSpPr>
          <a:xfrm rot="5139505">
            <a:off x="-702040" y="2201654"/>
            <a:ext cx="1539403" cy="2694243"/>
            <a:chOff x="4583450" y="341650"/>
            <a:chExt cx="1539450" cy="2694325"/>
          </a:xfrm>
        </p:grpSpPr>
        <p:sp>
          <p:nvSpPr>
            <p:cNvPr id="2172" name="Google Shape;2172;p8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8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8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8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8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8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8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8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8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8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8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8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8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8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8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8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8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8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8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8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8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8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8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8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8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8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8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8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8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8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8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8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8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8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8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8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8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8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8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8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8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8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8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8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8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8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8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8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8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8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8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8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8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8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8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8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8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8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8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8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8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8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8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8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8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8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8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8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8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8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8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8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8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8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8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8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8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8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8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8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2" name="Google Shape;2252;p8"/>
          <p:cNvGrpSpPr/>
          <p:nvPr/>
        </p:nvGrpSpPr>
        <p:grpSpPr>
          <a:xfrm rot="4102257" flipH="1">
            <a:off x="-336671" y="3246754"/>
            <a:ext cx="1931421" cy="2228300"/>
            <a:chOff x="4187325" y="3050125"/>
            <a:chExt cx="1931400" cy="2228275"/>
          </a:xfrm>
        </p:grpSpPr>
        <p:sp>
          <p:nvSpPr>
            <p:cNvPr id="2253" name="Google Shape;2253;p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8" name="Google Shape;2278;p8"/>
          <p:cNvGrpSpPr/>
          <p:nvPr/>
        </p:nvGrpSpPr>
        <p:grpSpPr>
          <a:xfrm rot="7051711" flipH="1">
            <a:off x="1396737" y="-1045113"/>
            <a:ext cx="1722137" cy="2646982"/>
            <a:chOff x="1292750" y="2594800"/>
            <a:chExt cx="1722100" cy="2646925"/>
          </a:xfrm>
        </p:grpSpPr>
        <p:sp>
          <p:nvSpPr>
            <p:cNvPr id="2279" name="Google Shape;2279;p8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8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8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8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8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8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8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8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8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8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8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8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8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8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8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8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8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8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8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8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8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8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8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8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8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8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8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8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8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8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8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8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8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8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8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8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8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8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8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8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8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8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8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8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8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8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8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8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8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8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8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8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8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8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8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8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8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8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8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8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8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8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8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8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8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8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8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8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8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8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8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8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8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8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8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8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8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8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8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8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8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8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8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8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8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8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8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8"/>
          <p:cNvGrpSpPr/>
          <p:nvPr/>
        </p:nvGrpSpPr>
        <p:grpSpPr>
          <a:xfrm rot="7918338">
            <a:off x="-83569" y="-970848"/>
            <a:ext cx="1539516" cy="2694440"/>
            <a:chOff x="4583450" y="341650"/>
            <a:chExt cx="1539450" cy="2694325"/>
          </a:xfrm>
        </p:grpSpPr>
        <p:sp>
          <p:nvSpPr>
            <p:cNvPr id="2367" name="Google Shape;2367;p8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8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8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8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8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8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8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8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8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8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8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8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8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8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8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8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8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8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8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8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8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8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8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8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8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8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8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8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8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8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8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8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8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8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8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8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8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7" name="Google Shape;2447;p8"/>
          <p:cNvGrpSpPr/>
          <p:nvPr/>
        </p:nvGrpSpPr>
        <p:grpSpPr>
          <a:xfrm rot="7977449" flipH="1">
            <a:off x="-826128" y="351835"/>
            <a:ext cx="1931243" cy="2228094"/>
            <a:chOff x="4187325" y="3050125"/>
            <a:chExt cx="1931400" cy="2228275"/>
          </a:xfrm>
        </p:grpSpPr>
        <p:sp>
          <p:nvSpPr>
            <p:cNvPr id="2448" name="Google Shape;2448;p8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3" name="Google Shape;2473;p8"/>
          <p:cNvGrpSpPr/>
          <p:nvPr/>
        </p:nvGrpSpPr>
        <p:grpSpPr>
          <a:xfrm rot="10800000">
            <a:off x="3817291" y="-1614617"/>
            <a:ext cx="1509425" cy="2339875"/>
            <a:chOff x="3112400" y="1318050"/>
            <a:chExt cx="1509425" cy="2339875"/>
          </a:xfrm>
        </p:grpSpPr>
        <p:sp>
          <p:nvSpPr>
            <p:cNvPr id="2474" name="Google Shape;2474;p8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8"/>
          <p:cNvGrpSpPr/>
          <p:nvPr/>
        </p:nvGrpSpPr>
        <p:grpSpPr>
          <a:xfrm>
            <a:off x="3817291" y="4418258"/>
            <a:ext cx="1509425" cy="2339875"/>
            <a:chOff x="3112400" y="1318050"/>
            <a:chExt cx="1509425" cy="2339875"/>
          </a:xfrm>
        </p:grpSpPr>
        <p:sp>
          <p:nvSpPr>
            <p:cNvPr id="2489" name="Google Shape;2489;p8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21">
    <p:spTree>
      <p:nvGrpSpPr>
        <p:cNvPr id="1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4"/>
          <p:cNvSpPr/>
          <p:nvPr/>
        </p:nvSpPr>
        <p:spPr>
          <a:xfrm>
            <a:off x="720000" y="913325"/>
            <a:ext cx="7704025" cy="3600025"/>
          </a:xfrm>
          <a:custGeom>
            <a:avLst/>
            <a:gdLst/>
            <a:ahLst/>
            <a:cxnLst/>
            <a:rect l="l" t="t" r="r" b="b"/>
            <a:pathLst>
              <a:path w="308161" h="144001" extrusionOk="0">
                <a:moveTo>
                  <a:pt x="154141" y="0"/>
                </a:moveTo>
                <a:lnTo>
                  <a:pt x="308161" y="43"/>
                </a:lnTo>
                <a:lnTo>
                  <a:pt x="308161" y="144001"/>
                </a:lnTo>
                <a:lnTo>
                  <a:pt x="0" y="144001"/>
                </a:lnTo>
                <a:lnTo>
                  <a:pt x="0" y="2301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401" name="Google Shape;3401;p14"/>
          <p:cNvGrpSpPr/>
          <p:nvPr/>
        </p:nvGrpSpPr>
        <p:grpSpPr>
          <a:xfrm rot="-9966496" flipH="1">
            <a:off x="7569857" y="-391169"/>
            <a:ext cx="1803091" cy="2046728"/>
            <a:chOff x="1360300" y="417100"/>
            <a:chExt cx="1803000" cy="2046625"/>
          </a:xfrm>
        </p:grpSpPr>
        <p:sp>
          <p:nvSpPr>
            <p:cNvPr id="3402" name="Google Shape;3402;p14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4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4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4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4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4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4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4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4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4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4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4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4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4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4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4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4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4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4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4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4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4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4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4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4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4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8" name="Google Shape;3428;p14"/>
          <p:cNvGrpSpPr/>
          <p:nvPr/>
        </p:nvGrpSpPr>
        <p:grpSpPr>
          <a:xfrm rot="3437332" flipH="1">
            <a:off x="-244510" y="3424513"/>
            <a:ext cx="1931387" cy="2228260"/>
            <a:chOff x="4187325" y="3050125"/>
            <a:chExt cx="1931400" cy="2228275"/>
          </a:xfrm>
        </p:grpSpPr>
        <p:sp>
          <p:nvSpPr>
            <p:cNvPr id="3429" name="Google Shape;3429;p14"/>
            <p:cNvSpPr/>
            <p:nvPr/>
          </p:nvSpPr>
          <p:spPr>
            <a:xfrm>
              <a:off x="4187325" y="3050125"/>
              <a:ext cx="1931400" cy="2085975"/>
            </a:xfrm>
            <a:custGeom>
              <a:avLst/>
              <a:gdLst/>
              <a:ahLst/>
              <a:cxnLst/>
              <a:rect l="l" t="t" r="r" b="b"/>
              <a:pathLst>
                <a:path w="77256" h="83439" extrusionOk="0">
                  <a:moveTo>
                    <a:pt x="46367" y="1"/>
                  </a:moveTo>
                  <a:cubicBezTo>
                    <a:pt x="42898" y="10908"/>
                    <a:pt x="40429" y="22016"/>
                    <a:pt x="38928" y="33324"/>
                  </a:cubicBezTo>
                  <a:cubicBezTo>
                    <a:pt x="39062" y="30356"/>
                    <a:pt x="39028" y="27420"/>
                    <a:pt x="38862" y="24451"/>
                  </a:cubicBezTo>
                  <a:cubicBezTo>
                    <a:pt x="38495" y="17847"/>
                    <a:pt x="37361" y="11342"/>
                    <a:pt x="35559" y="4971"/>
                  </a:cubicBezTo>
                  <a:cubicBezTo>
                    <a:pt x="35192" y="3670"/>
                    <a:pt x="34759" y="2402"/>
                    <a:pt x="34358" y="1101"/>
                  </a:cubicBezTo>
                  <a:cubicBezTo>
                    <a:pt x="33224" y="3770"/>
                    <a:pt x="33024" y="6772"/>
                    <a:pt x="32857" y="9674"/>
                  </a:cubicBezTo>
                  <a:cubicBezTo>
                    <a:pt x="32724" y="12810"/>
                    <a:pt x="32591" y="15979"/>
                    <a:pt x="32591" y="19148"/>
                  </a:cubicBezTo>
                  <a:cubicBezTo>
                    <a:pt x="32557" y="22583"/>
                    <a:pt x="32657" y="25986"/>
                    <a:pt x="32824" y="29422"/>
                  </a:cubicBezTo>
                  <a:cubicBezTo>
                    <a:pt x="32991" y="32591"/>
                    <a:pt x="33191" y="35793"/>
                    <a:pt x="33525" y="38995"/>
                  </a:cubicBezTo>
                  <a:cubicBezTo>
                    <a:pt x="32224" y="33758"/>
                    <a:pt x="32257" y="28287"/>
                    <a:pt x="31690" y="22917"/>
                  </a:cubicBezTo>
                  <a:cubicBezTo>
                    <a:pt x="31657" y="22417"/>
                    <a:pt x="31590" y="21916"/>
                    <a:pt x="31523" y="21416"/>
                  </a:cubicBezTo>
                  <a:cubicBezTo>
                    <a:pt x="30756" y="15578"/>
                    <a:pt x="28888" y="9507"/>
                    <a:pt x="24518" y="5605"/>
                  </a:cubicBezTo>
                  <a:lnTo>
                    <a:pt x="24418" y="5504"/>
                  </a:lnTo>
                  <a:cubicBezTo>
                    <a:pt x="23084" y="8940"/>
                    <a:pt x="23384" y="12776"/>
                    <a:pt x="23884" y="16412"/>
                  </a:cubicBezTo>
                  <a:cubicBezTo>
                    <a:pt x="24218" y="18814"/>
                    <a:pt x="24652" y="21249"/>
                    <a:pt x="25085" y="23617"/>
                  </a:cubicBezTo>
                  <a:cubicBezTo>
                    <a:pt x="25919" y="27954"/>
                    <a:pt x="27020" y="32257"/>
                    <a:pt x="28154" y="36493"/>
                  </a:cubicBezTo>
                  <a:cubicBezTo>
                    <a:pt x="29188" y="40463"/>
                    <a:pt x="30322" y="44432"/>
                    <a:pt x="31423" y="48368"/>
                  </a:cubicBezTo>
                  <a:cubicBezTo>
                    <a:pt x="28588" y="41830"/>
                    <a:pt x="26686" y="34859"/>
                    <a:pt x="24418" y="28121"/>
                  </a:cubicBezTo>
                  <a:cubicBezTo>
                    <a:pt x="22550" y="22517"/>
                    <a:pt x="20415" y="17079"/>
                    <a:pt x="17213" y="12109"/>
                  </a:cubicBezTo>
                  <a:cubicBezTo>
                    <a:pt x="17079" y="11942"/>
                    <a:pt x="16913" y="11742"/>
                    <a:pt x="16746" y="11609"/>
                  </a:cubicBezTo>
                  <a:cubicBezTo>
                    <a:pt x="16636" y="11517"/>
                    <a:pt x="16506" y="11466"/>
                    <a:pt x="16378" y="11466"/>
                  </a:cubicBezTo>
                  <a:cubicBezTo>
                    <a:pt x="16273" y="11466"/>
                    <a:pt x="16169" y="11500"/>
                    <a:pt x="16079" y="11575"/>
                  </a:cubicBezTo>
                  <a:cubicBezTo>
                    <a:pt x="15912" y="11676"/>
                    <a:pt x="15879" y="11942"/>
                    <a:pt x="15879" y="12176"/>
                  </a:cubicBezTo>
                  <a:cubicBezTo>
                    <a:pt x="15678" y="15912"/>
                    <a:pt x="15879" y="19281"/>
                    <a:pt x="16446" y="22950"/>
                  </a:cubicBezTo>
                  <a:cubicBezTo>
                    <a:pt x="15845" y="19981"/>
                    <a:pt x="14378" y="17246"/>
                    <a:pt x="12243" y="15111"/>
                  </a:cubicBezTo>
                  <a:cubicBezTo>
                    <a:pt x="11509" y="18981"/>
                    <a:pt x="11375" y="22984"/>
                    <a:pt x="12076" y="26920"/>
                  </a:cubicBezTo>
                  <a:cubicBezTo>
                    <a:pt x="11375" y="25419"/>
                    <a:pt x="10375" y="24084"/>
                    <a:pt x="9174" y="22984"/>
                  </a:cubicBezTo>
                  <a:cubicBezTo>
                    <a:pt x="8273" y="27087"/>
                    <a:pt x="8073" y="31290"/>
                    <a:pt x="8507" y="35459"/>
                  </a:cubicBezTo>
                  <a:cubicBezTo>
                    <a:pt x="7940" y="34492"/>
                    <a:pt x="7106" y="33758"/>
                    <a:pt x="6105" y="33258"/>
                  </a:cubicBezTo>
                  <a:lnTo>
                    <a:pt x="6105" y="33258"/>
                  </a:lnTo>
                  <a:cubicBezTo>
                    <a:pt x="5038" y="38461"/>
                    <a:pt x="7673" y="43932"/>
                    <a:pt x="8874" y="49269"/>
                  </a:cubicBezTo>
                  <a:cubicBezTo>
                    <a:pt x="8774" y="48969"/>
                    <a:pt x="8673" y="48735"/>
                    <a:pt x="8540" y="48469"/>
                  </a:cubicBezTo>
                  <a:cubicBezTo>
                    <a:pt x="7773" y="46767"/>
                    <a:pt x="6906" y="45133"/>
                    <a:pt x="5905" y="43532"/>
                  </a:cubicBezTo>
                  <a:cubicBezTo>
                    <a:pt x="5738" y="43298"/>
                    <a:pt x="5605" y="43098"/>
                    <a:pt x="5438" y="42831"/>
                  </a:cubicBezTo>
                  <a:cubicBezTo>
                    <a:pt x="5103" y="42302"/>
                    <a:pt x="4559" y="41725"/>
                    <a:pt x="3961" y="41725"/>
                  </a:cubicBezTo>
                  <a:cubicBezTo>
                    <a:pt x="3844" y="41725"/>
                    <a:pt x="3724" y="41748"/>
                    <a:pt x="3603" y="41797"/>
                  </a:cubicBezTo>
                  <a:cubicBezTo>
                    <a:pt x="3170" y="41964"/>
                    <a:pt x="3003" y="42498"/>
                    <a:pt x="2869" y="42965"/>
                  </a:cubicBezTo>
                  <a:cubicBezTo>
                    <a:pt x="2336" y="45300"/>
                    <a:pt x="2736" y="47668"/>
                    <a:pt x="3536" y="50003"/>
                  </a:cubicBezTo>
                  <a:cubicBezTo>
                    <a:pt x="3937" y="51271"/>
                    <a:pt x="4437" y="52471"/>
                    <a:pt x="4937" y="53672"/>
                  </a:cubicBezTo>
                  <a:cubicBezTo>
                    <a:pt x="6272" y="56841"/>
                    <a:pt x="7673" y="59943"/>
                    <a:pt x="9040" y="63046"/>
                  </a:cubicBezTo>
                  <a:cubicBezTo>
                    <a:pt x="10608" y="66648"/>
                    <a:pt x="12209" y="70217"/>
                    <a:pt x="13744" y="73853"/>
                  </a:cubicBezTo>
                  <a:cubicBezTo>
                    <a:pt x="10341" y="67215"/>
                    <a:pt x="6906" y="60644"/>
                    <a:pt x="3436" y="54006"/>
                  </a:cubicBezTo>
                  <a:cubicBezTo>
                    <a:pt x="2736" y="52605"/>
                    <a:pt x="2002" y="51137"/>
                    <a:pt x="734" y="50170"/>
                  </a:cubicBezTo>
                  <a:lnTo>
                    <a:pt x="734" y="50170"/>
                  </a:lnTo>
                  <a:cubicBezTo>
                    <a:pt x="1" y="53772"/>
                    <a:pt x="368" y="57475"/>
                    <a:pt x="1368" y="61044"/>
                  </a:cubicBezTo>
                  <a:cubicBezTo>
                    <a:pt x="2002" y="63279"/>
                    <a:pt x="2869" y="65414"/>
                    <a:pt x="3870" y="67449"/>
                  </a:cubicBezTo>
                  <a:cubicBezTo>
                    <a:pt x="3870" y="67482"/>
                    <a:pt x="3903" y="67482"/>
                    <a:pt x="3903" y="67516"/>
                  </a:cubicBezTo>
                  <a:cubicBezTo>
                    <a:pt x="6605" y="72853"/>
                    <a:pt x="10308" y="77656"/>
                    <a:pt x="13510" y="82693"/>
                  </a:cubicBezTo>
                  <a:cubicBezTo>
                    <a:pt x="18004" y="83140"/>
                    <a:pt x="22682" y="83439"/>
                    <a:pt x="27283" y="83439"/>
                  </a:cubicBezTo>
                  <a:cubicBezTo>
                    <a:pt x="28865" y="83439"/>
                    <a:pt x="30437" y="83404"/>
                    <a:pt x="31990" y="83327"/>
                  </a:cubicBezTo>
                  <a:cubicBezTo>
                    <a:pt x="34892" y="83193"/>
                    <a:pt x="37828" y="82960"/>
                    <a:pt x="40663" y="82293"/>
                  </a:cubicBezTo>
                  <a:cubicBezTo>
                    <a:pt x="42598" y="81826"/>
                    <a:pt x="44566" y="81125"/>
                    <a:pt x="46367" y="80158"/>
                  </a:cubicBezTo>
                  <a:cubicBezTo>
                    <a:pt x="47168" y="79691"/>
                    <a:pt x="47935" y="79224"/>
                    <a:pt x="48669" y="78690"/>
                  </a:cubicBezTo>
                  <a:cubicBezTo>
                    <a:pt x="44599" y="78390"/>
                    <a:pt x="40596" y="78123"/>
                    <a:pt x="36593" y="77890"/>
                  </a:cubicBezTo>
                  <a:cubicBezTo>
                    <a:pt x="32257" y="77656"/>
                    <a:pt x="27887" y="77489"/>
                    <a:pt x="23517" y="77389"/>
                  </a:cubicBezTo>
                  <a:cubicBezTo>
                    <a:pt x="29488" y="77222"/>
                    <a:pt x="35426" y="77122"/>
                    <a:pt x="41397" y="76956"/>
                  </a:cubicBezTo>
                  <a:cubicBezTo>
                    <a:pt x="46334" y="76822"/>
                    <a:pt x="51504" y="76789"/>
                    <a:pt x="55707" y="74220"/>
                  </a:cubicBezTo>
                  <a:cubicBezTo>
                    <a:pt x="55207" y="74154"/>
                    <a:pt x="54740" y="74120"/>
                    <a:pt x="54239" y="74020"/>
                  </a:cubicBezTo>
                  <a:cubicBezTo>
                    <a:pt x="49769" y="73386"/>
                    <a:pt x="45266" y="72886"/>
                    <a:pt x="40763" y="72619"/>
                  </a:cubicBezTo>
                  <a:cubicBezTo>
                    <a:pt x="37220" y="72383"/>
                    <a:pt x="33661" y="72247"/>
                    <a:pt x="30109" y="72247"/>
                  </a:cubicBezTo>
                  <a:cubicBezTo>
                    <a:pt x="28644" y="72247"/>
                    <a:pt x="27180" y="72270"/>
                    <a:pt x="25719" y="72319"/>
                  </a:cubicBezTo>
                  <a:cubicBezTo>
                    <a:pt x="29430" y="71309"/>
                    <a:pt x="33353" y="71040"/>
                    <a:pt x="37229" y="71040"/>
                  </a:cubicBezTo>
                  <a:cubicBezTo>
                    <a:pt x="37707" y="71040"/>
                    <a:pt x="38185" y="71044"/>
                    <a:pt x="38662" y="71051"/>
                  </a:cubicBezTo>
                  <a:cubicBezTo>
                    <a:pt x="41276" y="71120"/>
                    <a:pt x="43906" y="71296"/>
                    <a:pt x="46530" y="71296"/>
                  </a:cubicBezTo>
                  <a:cubicBezTo>
                    <a:pt x="47757" y="71296"/>
                    <a:pt x="48982" y="71258"/>
                    <a:pt x="50203" y="71151"/>
                  </a:cubicBezTo>
                  <a:cubicBezTo>
                    <a:pt x="55040" y="70718"/>
                    <a:pt x="59843" y="69350"/>
                    <a:pt x="64080" y="67015"/>
                  </a:cubicBezTo>
                  <a:cubicBezTo>
                    <a:pt x="62906" y="66465"/>
                    <a:pt x="61621" y="66298"/>
                    <a:pt x="60314" y="66298"/>
                  </a:cubicBezTo>
                  <a:cubicBezTo>
                    <a:pt x="59244" y="66298"/>
                    <a:pt x="58159" y="66410"/>
                    <a:pt x="57108" y="66515"/>
                  </a:cubicBezTo>
                  <a:cubicBezTo>
                    <a:pt x="50503" y="67215"/>
                    <a:pt x="44032" y="67182"/>
                    <a:pt x="37361" y="67449"/>
                  </a:cubicBezTo>
                  <a:cubicBezTo>
                    <a:pt x="35942" y="67484"/>
                    <a:pt x="34383" y="67642"/>
                    <a:pt x="32857" y="67642"/>
                  </a:cubicBezTo>
                  <a:cubicBezTo>
                    <a:pt x="31512" y="67642"/>
                    <a:pt x="30193" y="67519"/>
                    <a:pt x="29021" y="67082"/>
                  </a:cubicBezTo>
                  <a:cubicBezTo>
                    <a:pt x="33992" y="65681"/>
                    <a:pt x="38895" y="65614"/>
                    <a:pt x="44032" y="65514"/>
                  </a:cubicBezTo>
                  <a:cubicBezTo>
                    <a:pt x="48702" y="65447"/>
                    <a:pt x="53672" y="65181"/>
                    <a:pt x="58342" y="64780"/>
                  </a:cubicBezTo>
                  <a:cubicBezTo>
                    <a:pt x="62345" y="64413"/>
                    <a:pt x="66448" y="63279"/>
                    <a:pt x="69684" y="60844"/>
                  </a:cubicBezTo>
                  <a:cubicBezTo>
                    <a:pt x="70184" y="60477"/>
                    <a:pt x="70618" y="60077"/>
                    <a:pt x="71085" y="59610"/>
                  </a:cubicBezTo>
                  <a:cubicBezTo>
                    <a:pt x="69235" y="59558"/>
                    <a:pt x="67380" y="59532"/>
                    <a:pt x="65521" y="59532"/>
                  </a:cubicBezTo>
                  <a:cubicBezTo>
                    <a:pt x="62555" y="59532"/>
                    <a:pt x="59582" y="59600"/>
                    <a:pt x="56608" y="59743"/>
                  </a:cubicBezTo>
                  <a:cubicBezTo>
                    <a:pt x="48602" y="60110"/>
                    <a:pt x="40563" y="60911"/>
                    <a:pt x="32824" y="62312"/>
                  </a:cubicBezTo>
                  <a:cubicBezTo>
                    <a:pt x="38328" y="60777"/>
                    <a:pt x="42764" y="59943"/>
                    <a:pt x="47701" y="59076"/>
                  </a:cubicBezTo>
                  <a:cubicBezTo>
                    <a:pt x="52772" y="58142"/>
                    <a:pt x="57909" y="58009"/>
                    <a:pt x="63046" y="57408"/>
                  </a:cubicBezTo>
                  <a:cubicBezTo>
                    <a:pt x="68183" y="56774"/>
                    <a:pt x="73353" y="55240"/>
                    <a:pt x="77256" y="51838"/>
                  </a:cubicBezTo>
                  <a:cubicBezTo>
                    <a:pt x="76168" y="51774"/>
                    <a:pt x="75082" y="51744"/>
                    <a:pt x="73998" y="51744"/>
                  </a:cubicBezTo>
                  <a:cubicBezTo>
                    <a:pt x="70560" y="51744"/>
                    <a:pt x="67136" y="52040"/>
                    <a:pt x="63713" y="52471"/>
                  </a:cubicBezTo>
                  <a:cubicBezTo>
                    <a:pt x="61378" y="52772"/>
                    <a:pt x="59009" y="53139"/>
                    <a:pt x="56674" y="53505"/>
                  </a:cubicBezTo>
                  <a:cubicBezTo>
                    <a:pt x="49889" y="54609"/>
                    <a:pt x="43103" y="55776"/>
                    <a:pt x="36225" y="55776"/>
                  </a:cubicBezTo>
                  <a:cubicBezTo>
                    <a:pt x="36037" y="55776"/>
                    <a:pt x="35848" y="55776"/>
                    <a:pt x="35659" y="55774"/>
                  </a:cubicBezTo>
                  <a:cubicBezTo>
                    <a:pt x="39095" y="53839"/>
                    <a:pt x="43031" y="52972"/>
                    <a:pt x="46934" y="52438"/>
                  </a:cubicBezTo>
                  <a:cubicBezTo>
                    <a:pt x="50870" y="51904"/>
                    <a:pt x="54840" y="51637"/>
                    <a:pt x="58709" y="50837"/>
                  </a:cubicBezTo>
                  <a:cubicBezTo>
                    <a:pt x="64880" y="49569"/>
                    <a:pt x="70551" y="46601"/>
                    <a:pt x="75555" y="42798"/>
                  </a:cubicBezTo>
                  <a:cubicBezTo>
                    <a:pt x="75415" y="42797"/>
                    <a:pt x="75275" y="42796"/>
                    <a:pt x="75135" y="42796"/>
                  </a:cubicBezTo>
                  <a:cubicBezTo>
                    <a:pt x="70840" y="42796"/>
                    <a:pt x="66577" y="43288"/>
                    <a:pt x="62345" y="43999"/>
                  </a:cubicBezTo>
                  <a:cubicBezTo>
                    <a:pt x="59943" y="44399"/>
                    <a:pt x="57608" y="44899"/>
                    <a:pt x="55273" y="45400"/>
                  </a:cubicBezTo>
                  <a:cubicBezTo>
                    <a:pt x="52738" y="45967"/>
                    <a:pt x="50236" y="46601"/>
                    <a:pt x="47701" y="47168"/>
                  </a:cubicBezTo>
                  <a:cubicBezTo>
                    <a:pt x="44532" y="47935"/>
                    <a:pt x="41497" y="48435"/>
                    <a:pt x="38361" y="49169"/>
                  </a:cubicBezTo>
                  <a:cubicBezTo>
                    <a:pt x="43398" y="47568"/>
                    <a:pt x="48435" y="45933"/>
                    <a:pt x="53505" y="44332"/>
                  </a:cubicBezTo>
                  <a:cubicBezTo>
                    <a:pt x="58342" y="42798"/>
                    <a:pt x="63212" y="41263"/>
                    <a:pt x="67682" y="38895"/>
                  </a:cubicBezTo>
                  <a:cubicBezTo>
                    <a:pt x="70351" y="37461"/>
                    <a:pt x="72886" y="35759"/>
                    <a:pt x="75188" y="33791"/>
                  </a:cubicBezTo>
                  <a:lnTo>
                    <a:pt x="75354" y="33658"/>
                  </a:lnTo>
                  <a:cubicBezTo>
                    <a:pt x="74275" y="33510"/>
                    <a:pt x="73196" y="33442"/>
                    <a:pt x="72118" y="33442"/>
                  </a:cubicBezTo>
                  <a:cubicBezTo>
                    <a:pt x="69301" y="33442"/>
                    <a:pt x="66497" y="33911"/>
                    <a:pt x="63746" y="34659"/>
                  </a:cubicBezTo>
                  <a:cubicBezTo>
                    <a:pt x="61678" y="35226"/>
                    <a:pt x="59576" y="35926"/>
                    <a:pt x="57575" y="36727"/>
                  </a:cubicBezTo>
                  <a:cubicBezTo>
                    <a:pt x="51938" y="38928"/>
                    <a:pt x="46434" y="41564"/>
                    <a:pt x="40496" y="42664"/>
                  </a:cubicBezTo>
                  <a:cubicBezTo>
                    <a:pt x="46434" y="39996"/>
                    <a:pt x="52405" y="37327"/>
                    <a:pt x="57909" y="33791"/>
                  </a:cubicBezTo>
                  <a:cubicBezTo>
                    <a:pt x="63379" y="30256"/>
                    <a:pt x="68116" y="25652"/>
                    <a:pt x="71552" y="20115"/>
                  </a:cubicBezTo>
                  <a:lnTo>
                    <a:pt x="71585" y="20048"/>
                  </a:lnTo>
                  <a:lnTo>
                    <a:pt x="71585" y="20048"/>
                  </a:lnTo>
                  <a:cubicBezTo>
                    <a:pt x="66048" y="22216"/>
                    <a:pt x="60844" y="25119"/>
                    <a:pt x="55774" y="28388"/>
                  </a:cubicBezTo>
                  <a:cubicBezTo>
                    <a:pt x="52205" y="30723"/>
                    <a:pt x="48702" y="33158"/>
                    <a:pt x="45200" y="35659"/>
                  </a:cubicBezTo>
                  <a:cubicBezTo>
                    <a:pt x="48769" y="32224"/>
                    <a:pt x="52405" y="28721"/>
                    <a:pt x="56007" y="25219"/>
                  </a:cubicBezTo>
                  <a:cubicBezTo>
                    <a:pt x="60510" y="20815"/>
                    <a:pt x="65247" y="16312"/>
                    <a:pt x="68049" y="10675"/>
                  </a:cubicBezTo>
                  <a:lnTo>
                    <a:pt x="68049" y="10675"/>
                  </a:lnTo>
                  <a:cubicBezTo>
                    <a:pt x="67882" y="10808"/>
                    <a:pt x="67682" y="10908"/>
                    <a:pt x="67516" y="11042"/>
                  </a:cubicBezTo>
                  <a:cubicBezTo>
                    <a:pt x="63513" y="13310"/>
                    <a:pt x="59710" y="15945"/>
                    <a:pt x="56207" y="18914"/>
                  </a:cubicBezTo>
                  <a:cubicBezTo>
                    <a:pt x="53172" y="21483"/>
                    <a:pt x="50337" y="24285"/>
                    <a:pt x="47735" y="27320"/>
                  </a:cubicBezTo>
                  <a:cubicBezTo>
                    <a:pt x="52438" y="19514"/>
                    <a:pt x="56241" y="11175"/>
                    <a:pt x="59343" y="2636"/>
                  </a:cubicBezTo>
                  <a:lnTo>
                    <a:pt x="59343" y="2636"/>
                  </a:lnTo>
                  <a:cubicBezTo>
                    <a:pt x="52738" y="9107"/>
                    <a:pt x="48402" y="17446"/>
                    <a:pt x="44532" y="25819"/>
                  </a:cubicBezTo>
                  <a:cubicBezTo>
                    <a:pt x="45200" y="23084"/>
                    <a:pt x="45700" y="20282"/>
                    <a:pt x="46067" y="17480"/>
                  </a:cubicBezTo>
                  <a:cubicBezTo>
                    <a:pt x="46601" y="13077"/>
                    <a:pt x="46767" y="8607"/>
                    <a:pt x="46601" y="4103"/>
                  </a:cubicBezTo>
                  <a:cubicBezTo>
                    <a:pt x="46567" y="2736"/>
                    <a:pt x="46500" y="1402"/>
                    <a:pt x="46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4"/>
            <p:cNvSpPr/>
            <p:nvPr/>
          </p:nvSpPr>
          <p:spPr>
            <a:xfrm>
              <a:off x="5238900" y="4210125"/>
              <a:ext cx="62575" cy="14200"/>
            </a:xfrm>
            <a:custGeom>
              <a:avLst/>
              <a:gdLst/>
              <a:ahLst/>
              <a:cxnLst/>
              <a:rect l="l" t="t" r="r" b="b"/>
              <a:pathLst>
                <a:path w="2503" h="568" extrusionOk="0">
                  <a:moveTo>
                    <a:pt x="2503" y="0"/>
                  </a:moveTo>
                  <a:cubicBezTo>
                    <a:pt x="1669" y="201"/>
                    <a:pt x="835" y="367"/>
                    <a:pt x="1" y="567"/>
                  </a:cubicBezTo>
                  <a:cubicBezTo>
                    <a:pt x="835" y="401"/>
                    <a:pt x="1669" y="234"/>
                    <a:pt x="25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4"/>
            <p:cNvSpPr/>
            <p:nvPr/>
          </p:nvSpPr>
          <p:spPr>
            <a:xfrm>
              <a:off x="4340775" y="3665575"/>
              <a:ext cx="1076625" cy="1470675"/>
            </a:xfrm>
            <a:custGeom>
              <a:avLst/>
              <a:gdLst/>
              <a:ahLst/>
              <a:cxnLst/>
              <a:rect l="l" t="t" r="r" b="b"/>
              <a:pathLst>
                <a:path w="43065" h="58827" extrusionOk="0">
                  <a:moveTo>
                    <a:pt x="18247" y="16145"/>
                  </a:moveTo>
                  <a:cubicBezTo>
                    <a:pt x="18327" y="16432"/>
                    <a:pt x="18411" y="16718"/>
                    <a:pt x="18498" y="17002"/>
                  </a:cubicBezTo>
                  <a:lnTo>
                    <a:pt x="18498" y="17002"/>
                  </a:lnTo>
                  <a:cubicBezTo>
                    <a:pt x="18415" y="16717"/>
                    <a:pt x="18331" y="16431"/>
                    <a:pt x="18247" y="16145"/>
                  </a:cubicBezTo>
                  <a:close/>
                  <a:moveTo>
                    <a:pt x="37093" y="20515"/>
                  </a:moveTo>
                  <a:cubicBezTo>
                    <a:pt x="36727" y="20639"/>
                    <a:pt x="36364" y="20766"/>
                    <a:pt x="36003" y="20895"/>
                  </a:cubicBezTo>
                  <a:lnTo>
                    <a:pt x="36003" y="20895"/>
                  </a:lnTo>
                  <a:cubicBezTo>
                    <a:pt x="36369" y="20778"/>
                    <a:pt x="36733" y="20652"/>
                    <a:pt x="37093" y="20515"/>
                  </a:cubicBezTo>
                  <a:close/>
                  <a:moveTo>
                    <a:pt x="41196" y="0"/>
                  </a:moveTo>
                  <a:lnTo>
                    <a:pt x="41196" y="0"/>
                  </a:lnTo>
                  <a:cubicBezTo>
                    <a:pt x="39262" y="2235"/>
                    <a:pt x="37594" y="4637"/>
                    <a:pt x="36226" y="7205"/>
                  </a:cubicBezTo>
                  <a:cubicBezTo>
                    <a:pt x="36760" y="5304"/>
                    <a:pt x="37460" y="3369"/>
                    <a:pt x="38194" y="1535"/>
                  </a:cubicBezTo>
                  <a:lnTo>
                    <a:pt x="38194" y="1535"/>
                  </a:lnTo>
                  <a:cubicBezTo>
                    <a:pt x="37027" y="3736"/>
                    <a:pt x="35793" y="5871"/>
                    <a:pt x="34625" y="8139"/>
                  </a:cubicBezTo>
                  <a:cubicBezTo>
                    <a:pt x="34892" y="6305"/>
                    <a:pt x="35259" y="4537"/>
                    <a:pt x="35592" y="2702"/>
                  </a:cubicBezTo>
                  <a:lnTo>
                    <a:pt x="35592" y="2702"/>
                  </a:lnTo>
                  <a:cubicBezTo>
                    <a:pt x="34925" y="4303"/>
                    <a:pt x="34291" y="5971"/>
                    <a:pt x="33624" y="7539"/>
                  </a:cubicBezTo>
                  <a:cubicBezTo>
                    <a:pt x="33925" y="6305"/>
                    <a:pt x="34225" y="5004"/>
                    <a:pt x="34458" y="3736"/>
                  </a:cubicBezTo>
                  <a:cubicBezTo>
                    <a:pt x="34558" y="3469"/>
                    <a:pt x="34458" y="3303"/>
                    <a:pt x="34358" y="3002"/>
                  </a:cubicBezTo>
                  <a:cubicBezTo>
                    <a:pt x="33858" y="4704"/>
                    <a:pt x="33291" y="6405"/>
                    <a:pt x="32757" y="8139"/>
                  </a:cubicBezTo>
                  <a:cubicBezTo>
                    <a:pt x="32724" y="8306"/>
                    <a:pt x="32724" y="8506"/>
                    <a:pt x="32690" y="8673"/>
                  </a:cubicBezTo>
                  <a:lnTo>
                    <a:pt x="32690" y="8339"/>
                  </a:lnTo>
                  <a:cubicBezTo>
                    <a:pt x="32524" y="8873"/>
                    <a:pt x="32357" y="9374"/>
                    <a:pt x="32190" y="9941"/>
                  </a:cubicBezTo>
                  <a:cubicBezTo>
                    <a:pt x="32023" y="8506"/>
                    <a:pt x="31756" y="7072"/>
                    <a:pt x="31723" y="5638"/>
                  </a:cubicBezTo>
                  <a:cubicBezTo>
                    <a:pt x="31456" y="7672"/>
                    <a:pt x="31223" y="9707"/>
                    <a:pt x="31022" y="11742"/>
                  </a:cubicBezTo>
                  <a:cubicBezTo>
                    <a:pt x="31056" y="9140"/>
                    <a:pt x="31056" y="6638"/>
                    <a:pt x="31123" y="4003"/>
                  </a:cubicBezTo>
                  <a:lnTo>
                    <a:pt x="31123" y="4003"/>
                  </a:lnTo>
                  <a:cubicBezTo>
                    <a:pt x="30589" y="7172"/>
                    <a:pt x="30122" y="10308"/>
                    <a:pt x="29588" y="13476"/>
                  </a:cubicBezTo>
                  <a:cubicBezTo>
                    <a:pt x="29255" y="10641"/>
                    <a:pt x="28954" y="7806"/>
                    <a:pt x="28921" y="4904"/>
                  </a:cubicBezTo>
                  <a:cubicBezTo>
                    <a:pt x="28854" y="7906"/>
                    <a:pt x="28721" y="10875"/>
                    <a:pt x="28621" y="13877"/>
                  </a:cubicBezTo>
                  <a:cubicBezTo>
                    <a:pt x="28054" y="10975"/>
                    <a:pt x="27753" y="8006"/>
                    <a:pt x="27787" y="5004"/>
                  </a:cubicBezTo>
                  <a:lnTo>
                    <a:pt x="27787" y="5004"/>
                  </a:lnTo>
                  <a:cubicBezTo>
                    <a:pt x="27687" y="9007"/>
                    <a:pt x="27920" y="13009"/>
                    <a:pt x="28687" y="16912"/>
                  </a:cubicBezTo>
                  <a:cubicBezTo>
                    <a:pt x="28187" y="15545"/>
                    <a:pt x="27620" y="14177"/>
                    <a:pt x="27120" y="12843"/>
                  </a:cubicBezTo>
                  <a:lnTo>
                    <a:pt x="27120" y="12843"/>
                  </a:lnTo>
                  <a:cubicBezTo>
                    <a:pt x="27186" y="13343"/>
                    <a:pt x="27220" y="13877"/>
                    <a:pt x="27253" y="14377"/>
                  </a:cubicBezTo>
                  <a:cubicBezTo>
                    <a:pt x="27053" y="13543"/>
                    <a:pt x="26886" y="12709"/>
                    <a:pt x="26753" y="11842"/>
                  </a:cubicBezTo>
                  <a:lnTo>
                    <a:pt x="25118" y="7572"/>
                  </a:lnTo>
                  <a:lnTo>
                    <a:pt x="25118" y="7572"/>
                  </a:lnTo>
                  <a:cubicBezTo>
                    <a:pt x="25319" y="10530"/>
                    <a:pt x="25743" y="13388"/>
                    <a:pt x="26410" y="16212"/>
                  </a:cubicBezTo>
                  <a:lnTo>
                    <a:pt x="26410" y="16212"/>
                  </a:lnTo>
                  <a:cubicBezTo>
                    <a:pt x="25688" y="13400"/>
                    <a:pt x="24860" y="10595"/>
                    <a:pt x="23884" y="7839"/>
                  </a:cubicBezTo>
                  <a:lnTo>
                    <a:pt x="23884" y="7839"/>
                  </a:lnTo>
                  <a:cubicBezTo>
                    <a:pt x="24218" y="11308"/>
                    <a:pt x="24785" y="14677"/>
                    <a:pt x="25519" y="18080"/>
                  </a:cubicBezTo>
                  <a:cubicBezTo>
                    <a:pt x="24951" y="16412"/>
                    <a:pt x="24251" y="14844"/>
                    <a:pt x="23417" y="13343"/>
                  </a:cubicBezTo>
                  <a:lnTo>
                    <a:pt x="23417" y="13343"/>
                  </a:lnTo>
                  <a:cubicBezTo>
                    <a:pt x="24118" y="15878"/>
                    <a:pt x="24785" y="18380"/>
                    <a:pt x="25519" y="20882"/>
                  </a:cubicBezTo>
                  <a:cubicBezTo>
                    <a:pt x="24885" y="19781"/>
                    <a:pt x="24218" y="18680"/>
                    <a:pt x="23517" y="17613"/>
                  </a:cubicBezTo>
                  <a:lnTo>
                    <a:pt x="23517" y="17613"/>
                  </a:lnTo>
                  <a:cubicBezTo>
                    <a:pt x="24084" y="19648"/>
                    <a:pt x="24618" y="21649"/>
                    <a:pt x="25218" y="23684"/>
                  </a:cubicBezTo>
                  <a:cubicBezTo>
                    <a:pt x="24184" y="21282"/>
                    <a:pt x="23250" y="18814"/>
                    <a:pt x="22416" y="16345"/>
                  </a:cubicBezTo>
                  <a:lnTo>
                    <a:pt x="22416" y="16345"/>
                  </a:lnTo>
                  <a:cubicBezTo>
                    <a:pt x="22683" y="18380"/>
                    <a:pt x="23083" y="20315"/>
                    <a:pt x="23584" y="22316"/>
                  </a:cubicBezTo>
                  <a:cubicBezTo>
                    <a:pt x="22416" y="19814"/>
                    <a:pt x="21182" y="17379"/>
                    <a:pt x="19915" y="14978"/>
                  </a:cubicBezTo>
                  <a:lnTo>
                    <a:pt x="19915" y="14978"/>
                  </a:lnTo>
                  <a:cubicBezTo>
                    <a:pt x="21249" y="18046"/>
                    <a:pt x="22516" y="21115"/>
                    <a:pt x="23851" y="24217"/>
                  </a:cubicBezTo>
                  <a:cubicBezTo>
                    <a:pt x="22950" y="22149"/>
                    <a:pt x="22016" y="20181"/>
                    <a:pt x="20949" y="18180"/>
                  </a:cubicBezTo>
                  <a:lnTo>
                    <a:pt x="20949" y="18180"/>
                  </a:lnTo>
                  <a:cubicBezTo>
                    <a:pt x="21215" y="20782"/>
                    <a:pt x="21616" y="23283"/>
                    <a:pt x="22250" y="25785"/>
                  </a:cubicBezTo>
                  <a:cubicBezTo>
                    <a:pt x="20725" y="22950"/>
                    <a:pt x="19424" y="20031"/>
                    <a:pt x="18498" y="17002"/>
                  </a:cubicBezTo>
                  <a:lnTo>
                    <a:pt x="18498" y="17002"/>
                  </a:lnTo>
                  <a:cubicBezTo>
                    <a:pt x="19337" y="19886"/>
                    <a:pt x="20126" y="22772"/>
                    <a:pt x="20915" y="25685"/>
                  </a:cubicBezTo>
                  <a:cubicBezTo>
                    <a:pt x="19114" y="22383"/>
                    <a:pt x="17546" y="18980"/>
                    <a:pt x="16212" y="15478"/>
                  </a:cubicBezTo>
                  <a:lnTo>
                    <a:pt x="16212" y="15478"/>
                  </a:lnTo>
                  <a:cubicBezTo>
                    <a:pt x="17246" y="19214"/>
                    <a:pt x="18547" y="23017"/>
                    <a:pt x="19881" y="26653"/>
                  </a:cubicBezTo>
                  <a:cubicBezTo>
                    <a:pt x="17746" y="23217"/>
                    <a:pt x="15778" y="19748"/>
                    <a:pt x="14077" y="16078"/>
                  </a:cubicBezTo>
                  <a:lnTo>
                    <a:pt x="14077" y="16078"/>
                  </a:lnTo>
                  <a:cubicBezTo>
                    <a:pt x="15445" y="19814"/>
                    <a:pt x="17012" y="23484"/>
                    <a:pt x="18680" y="27053"/>
                  </a:cubicBezTo>
                  <a:cubicBezTo>
                    <a:pt x="16345" y="24351"/>
                    <a:pt x="14277" y="21349"/>
                    <a:pt x="12609" y="18180"/>
                  </a:cubicBezTo>
                  <a:lnTo>
                    <a:pt x="12609" y="18180"/>
                  </a:lnTo>
                  <a:cubicBezTo>
                    <a:pt x="14244" y="22249"/>
                    <a:pt x="16379" y="26085"/>
                    <a:pt x="18847" y="29755"/>
                  </a:cubicBezTo>
                  <a:cubicBezTo>
                    <a:pt x="16112" y="27253"/>
                    <a:pt x="13910" y="24384"/>
                    <a:pt x="12409" y="21049"/>
                  </a:cubicBezTo>
                  <a:lnTo>
                    <a:pt x="12409" y="21049"/>
                  </a:lnTo>
                  <a:cubicBezTo>
                    <a:pt x="14010" y="25185"/>
                    <a:pt x="16212" y="29054"/>
                    <a:pt x="18914" y="32523"/>
                  </a:cubicBezTo>
                  <a:cubicBezTo>
                    <a:pt x="16112" y="29121"/>
                    <a:pt x="13677" y="25485"/>
                    <a:pt x="11375" y="21682"/>
                  </a:cubicBezTo>
                  <a:lnTo>
                    <a:pt x="11375" y="21682"/>
                  </a:lnTo>
                  <a:cubicBezTo>
                    <a:pt x="12743" y="25652"/>
                    <a:pt x="14244" y="29555"/>
                    <a:pt x="15912" y="33424"/>
                  </a:cubicBezTo>
                  <a:cubicBezTo>
                    <a:pt x="14044" y="30422"/>
                    <a:pt x="12376" y="27353"/>
                    <a:pt x="10875" y="24151"/>
                  </a:cubicBezTo>
                  <a:lnTo>
                    <a:pt x="10875" y="24151"/>
                  </a:lnTo>
                  <a:cubicBezTo>
                    <a:pt x="11909" y="27987"/>
                    <a:pt x="13276" y="31689"/>
                    <a:pt x="15011" y="35325"/>
                  </a:cubicBezTo>
                  <a:cubicBezTo>
                    <a:pt x="12876" y="32090"/>
                    <a:pt x="11042" y="28721"/>
                    <a:pt x="9407" y="25185"/>
                  </a:cubicBezTo>
                  <a:lnTo>
                    <a:pt x="9407" y="25185"/>
                  </a:lnTo>
                  <a:cubicBezTo>
                    <a:pt x="10541" y="29054"/>
                    <a:pt x="12042" y="32757"/>
                    <a:pt x="13743" y="36426"/>
                  </a:cubicBezTo>
                  <a:cubicBezTo>
                    <a:pt x="11575" y="33491"/>
                    <a:pt x="9674" y="30422"/>
                    <a:pt x="7873" y="27186"/>
                  </a:cubicBezTo>
                  <a:lnTo>
                    <a:pt x="7873" y="27186"/>
                  </a:lnTo>
                  <a:cubicBezTo>
                    <a:pt x="9073" y="31056"/>
                    <a:pt x="10541" y="34959"/>
                    <a:pt x="12009" y="38728"/>
                  </a:cubicBezTo>
                  <a:cubicBezTo>
                    <a:pt x="9941" y="36193"/>
                    <a:pt x="8206" y="33391"/>
                    <a:pt x="6905" y="30422"/>
                  </a:cubicBezTo>
                  <a:lnTo>
                    <a:pt x="6905" y="30422"/>
                  </a:lnTo>
                  <a:cubicBezTo>
                    <a:pt x="8273" y="34025"/>
                    <a:pt x="9707" y="37527"/>
                    <a:pt x="11075" y="41130"/>
                  </a:cubicBezTo>
                  <a:cubicBezTo>
                    <a:pt x="8940" y="38461"/>
                    <a:pt x="7205" y="35426"/>
                    <a:pt x="5838" y="32323"/>
                  </a:cubicBezTo>
                  <a:lnTo>
                    <a:pt x="5838" y="32323"/>
                  </a:lnTo>
                  <a:cubicBezTo>
                    <a:pt x="6905" y="35559"/>
                    <a:pt x="8406" y="38661"/>
                    <a:pt x="10074" y="41630"/>
                  </a:cubicBezTo>
                  <a:cubicBezTo>
                    <a:pt x="8106" y="39128"/>
                    <a:pt x="6271" y="36526"/>
                    <a:pt x="4704" y="33758"/>
                  </a:cubicBezTo>
                  <a:lnTo>
                    <a:pt x="4704" y="33758"/>
                  </a:lnTo>
                  <a:cubicBezTo>
                    <a:pt x="5671" y="37260"/>
                    <a:pt x="6839" y="40663"/>
                    <a:pt x="8273" y="43998"/>
                  </a:cubicBezTo>
                  <a:cubicBezTo>
                    <a:pt x="6672" y="41396"/>
                    <a:pt x="5237" y="38695"/>
                    <a:pt x="4037" y="35859"/>
                  </a:cubicBezTo>
                  <a:lnTo>
                    <a:pt x="4037" y="35859"/>
                  </a:lnTo>
                  <a:cubicBezTo>
                    <a:pt x="4770" y="39262"/>
                    <a:pt x="5938" y="42597"/>
                    <a:pt x="7506" y="45733"/>
                  </a:cubicBezTo>
                  <a:cubicBezTo>
                    <a:pt x="5871" y="43298"/>
                    <a:pt x="4504" y="40663"/>
                    <a:pt x="3570" y="37827"/>
                  </a:cubicBezTo>
                  <a:lnTo>
                    <a:pt x="3570" y="37827"/>
                  </a:lnTo>
                  <a:cubicBezTo>
                    <a:pt x="3870" y="39428"/>
                    <a:pt x="4237" y="41063"/>
                    <a:pt x="4704" y="42664"/>
                  </a:cubicBezTo>
                  <a:cubicBezTo>
                    <a:pt x="5671" y="44832"/>
                    <a:pt x="6572" y="47000"/>
                    <a:pt x="7506" y="49169"/>
                  </a:cubicBezTo>
                  <a:cubicBezTo>
                    <a:pt x="6839" y="47868"/>
                    <a:pt x="6171" y="46634"/>
                    <a:pt x="5504" y="45333"/>
                  </a:cubicBezTo>
                  <a:lnTo>
                    <a:pt x="5504" y="45333"/>
                  </a:lnTo>
                  <a:cubicBezTo>
                    <a:pt x="5604" y="45733"/>
                    <a:pt x="5771" y="46167"/>
                    <a:pt x="5938" y="46634"/>
                  </a:cubicBezTo>
                  <a:cubicBezTo>
                    <a:pt x="4837" y="44999"/>
                    <a:pt x="3770" y="43398"/>
                    <a:pt x="2836" y="41697"/>
                  </a:cubicBezTo>
                  <a:lnTo>
                    <a:pt x="2836" y="41697"/>
                  </a:lnTo>
                  <a:cubicBezTo>
                    <a:pt x="3603" y="44032"/>
                    <a:pt x="4604" y="46233"/>
                    <a:pt x="5838" y="48401"/>
                  </a:cubicBezTo>
                  <a:cubicBezTo>
                    <a:pt x="4604" y="46300"/>
                    <a:pt x="3369" y="44198"/>
                    <a:pt x="2169" y="42064"/>
                  </a:cubicBezTo>
                  <a:lnTo>
                    <a:pt x="2169" y="42064"/>
                  </a:lnTo>
                  <a:cubicBezTo>
                    <a:pt x="2736" y="44365"/>
                    <a:pt x="3436" y="46567"/>
                    <a:pt x="4504" y="48702"/>
                  </a:cubicBezTo>
                  <a:cubicBezTo>
                    <a:pt x="2936" y="46834"/>
                    <a:pt x="1702" y="44799"/>
                    <a:pt x="834" y="42531"/>
                  </a:cubicBezTo>
                  <a:lnTo>
                    <a:pt x="834" y="42531"/>
                  </a:lnTo>
                  <a:cubicBezTo>
                    <a:pt x="1568" y="44899"/>
                    <a:pt x="2435" y="47167"/>
                    <a:pt x="3403" y="49469"/>
                  </a:cubicBezTo>
                  <a:cubicBezTo>
                    <a:pt x="1935" y="47401"/>
                    <a:pt x="834" y="45199"/>
                    <a:pt x="0" y="42864"/>
                  </a:cubicBezTo>
                  <a:lnTo>
                    <a:pt x="0" y="42864"/>
                  </a:lnTo>
                  <a:cubicBezTo>
                    <a:pt x="267" y="45299"/>
                    <a:pt x="868" y="47701"/>
                    <a:pt x="1768" y="49969"/>
                  </a:cubicBezTo>
                  <a:cubicBezTo>
                    <a:pt x="3570" y="52671"/>
                    <a:pt x="5438" y="55340"/>
                    <a:pt x="7205" y="58075"/>
                  </a:cubicBezTo>
                  <a:cubicBezTo>
                    <a:pt x="11786" y="58515"/>
                    <a:pt x="16573" y="58827"/>
                    <a:pt x="21225" y="58827"/>
                  </a:cubicBezTo>
                  <a:cubicBezTo>
                    <a:pt x="21859" y="58827"/>
                    <a:pt x="22489" y="58821"/>
                    <a:pt x="23117" y="58809"/>
                  </a:cubicBezTo>
                  <a:cubicBezTo>
                    <a:pt x="25852" y="58575"/>
                    <a:pt x="28521" y="58375"/>
                    <a:pt x="31223" y="58175"/>
                  </a:cubicBezTo>
                  <a:cubicBezTo>
                    <a:pt x="29054" y="58075"/>
                    <a:pt x="26920" y="58075"/>
                    <a:pt x="24751" y="57975"/>
                  </a:cubicBezTo>
                  <a:cubicBezTo>
                    <a:pt x="27553" y="57808"/>
                    <a:pt x="30255" y="57408"/>
                    <a:pt x="33024" y="56807"/>
                  </a:cubicBezTo>
                  <a:lnTo>
                    <a:pt x="33024" y="56807"/>
                  </a:lnTo>
                  <a:cubicBezTo>
                    <a:pt x="30622" y="56908"/>
                    <a:pt x="28287" y="57008"/>
                    <a:pt x="25952" y="57074"/>
                  </a:cubicBezTo>
                  <a:cubicBezTo>
                    <a:pt x="27787" y="56908"/>
                    <a:pt x="29621" y="56507"/>
                    <a:pt x="31389" y="55807"/>
                  </a:cubicBezTo>
                  <a:cubicBezTo>
                    <a:pt x="30734" y="55783"/>
                    <a:pt x="30085" y="55773"/>
                    <a:pt x="29438" y="55773"/>
                  </a:cubicBezTo>
                  <a:cubicBezTo>
                    <a:pt x="27320" y="55773"/>
                    <a:pt x="25238" y="55887"/>
                    <a:pt x="23117" y="56040"/>
                  </a:cubicBezTo>
                  <a:cubicBezTo>
                    <a:pt x="25619" y="55807"/>
                    <a:pt x="28087" y="55206"/>
                    <a:pt x="30455" y="54306"/>
                  </a:cubicBezTo>
                  <a:lnTo>
                    <a:pt x="30455" y="54306"/>
                  </a:lnTo>
                  <a:cubicBezTo>
                    <a:pt x="27086" y="54406"/>
                    <a:pt x="23751" y="54539"/>
                    <a:pt x="20382" y="54639"/>
                  </a:cubicBezTo>
                  <a:cubicBezTo>
                    <a:pt x="22783" y="54506"/>
                    <a:pt x="25185" y="54339"/>
                    <a:pt x="27587" y="53972"/>
                  </a:cubicBezTo>
                  <a:cubicBezTo>
                    <a:pt x="25252" y="53672"/>
                    <a:pt x="22883" y="53505"/>
                    <a:pt x="20515" y="53505"/>
                  </a:cubicBezTo>
                  <a:cubicBezTo>
                    <a:pt x="22616" y="53405"/>
                    <a:pt x="24718" y="53305"/>
                    <a:pt x="26853" y="53071"/>
                  </a:cubicBezTo>
                  <a:cubicBezTo>
                    <a:pt x="23617" y="52905"/>
                    <a:pt x="20448" y="52838"/>
                    <a:pt x="17246" y="52738"/>
                  </a:cubicBezTo>
                  <a:lnTo>
                    <a:pt x="31890" y="52371"/>
                  </a:lnTo>
                  <a:cubicBezTo>
                    <a:pt x="31956" y="52371"/>
                    <a:pt x="32090" y="52338"/>
                    <a:pt x="32190" y="52338"/>
                  </a:cubicBezTo>
                  <a:cubicBezTo>
                    <a:pt x="29588" y="52338"/>
                    <a:pt x="26953" y="52338"/>
                    <a:pt x="24384" y="52371"/>
                  </a:cubicBezTo>
                  <a:cubicBezTo>
                    <a:pt x="27286" y="51704"/>
                    <a:pt x="30189" y="51170"/>
                    <a:pt x="33124" y="50636"/>
                  </a:cubicBezTo>
                  <a:cubicBezTo>
                    <a:pt x="30963" y="50556"/>
                    <a:pt x="28789" y="50511"/>
                    <a:pt x="26618" y="50511"/>
                  </a:cubicBezTo>
                  <a:cubicBezTo>
                    <a:pt x="25451" y="50511"/>
                    <a:pt x="24284" y="50524"/>
                    <a:pt x="23121" y="50551"/>
                  </a:cubicBezTo>
                  <a:lnTo>
                    <a:pt x="23121" y="50551"/>
                  </a:lnTo>
                  <a:cubicBezTo>
                    <a:pt x="25872" y="50442"/>
                    <a:pt x="28592" y="49906"/>
                    <a:pt x="31256" y="49202"/>
                  </a:cubicBezTo>
                  <a:lnTo>
                    <a:pt x="31256" y="49202"/>
                  </a:lnTo>
                  <a:cubicBezTo>
                    <a:pt x="30263" y="49226"/>
                    <a:pt x="29275" y="49237"/>
                    <a:pt x="28288" y="49237"/>
                  </a:cubicBezTo>
                  <a:cubicBezTo>
                    <a:pt x="26488" y="49237"/>
                    <a:pt x="24693" y="49200"/>
                    <a:pt x="22883" y="49135"/>
                  </a:cubicBezTo>
                  <a:cubicBezTo>
                    <a:pt x="24218" y="49069"/>
                    <a:pt x="25552" y="48969"/>
                    <a:pt x="26920" y="48668"/>
                  </a:cubicBezTo>
                  <a:cubicBezTo>
                    <a:pt x="24918" y="48435"/>
                    <a:pt x="22850" y="48101"/>
                    <a:pt x="20849" y="47601"/>
                  </a:cubicBezTo>
                  <a:cubicBezTo>
                    <a:pt x="20382" y="47601"/>
                    <a:pt x="19948" y="47601"/>
                    <a:pt x="19514" y="47668"/>
                  </a:cubicBezTo>
                  <a:cubicBezTo>
                    <a:pt x="19748" y="47568"/>
                    <a:pt x="20015" y="47534"/>
                    <a:pt x="20248" y="47501"/>
                  </a:cubicBezTo>
                  <a:cubicBezTo>
                    <a:pt x="20048" y="47467"/>
                    <a:pt x="19848" y="47367"/>
                    <a:pt x="19581" y="47334"/>
                  </a:cubicBezTo>
                  <a:lnTo>
                    <a:pt x="20882" y="47334"/>
                  </a:lnTo>
                  <a:cubicBezTo>
                    <a:pt x="21783" y="47134"/>
                    <a:pt x="22750" y="46967"/>
                    <a:pt x="23684" y="46834"/>
                  </a:cubicBezTo>
                  <a:lnTo>
                    <a:pt x="20281" y="46200"/>
                  </a:lnTo>
                  <a:lnTo>
                    <a:pt x="20281" y="46200"/>
                  </a:lnTo>
                  <a:cubicBezTo>
                    <a:pt x="21300" y="46259"/>
                    <a:pt x="22319" y="46289"/>
                    <a:pt x="23339" y="46289"/>
                  </a:cubicBezTo>
                  <a:cubicBezTo>
                    <a:pt x="27462" y="46289"/>
                    <a:pt x="31581" y="45808"/>
                    <a:pt x="35592" y="44899"/>
                  </a:cubicBezTo>
                  <a:lnTo>
                    <a:pt x="35592" y="44899"/>
                  </a:lnTo>
                  <a:cubicBezTo>
                    <a:pt x="32257" y="45132"/>
                    <a:pt x="29021" y="45333"/>
                    <a:pt x="25685" y="45533"/>
                  </a:cubicBezTo>
                  <a:cubicBezTo>
                    <a:pt x="28521" y="45032"/>
                    <a:pt x="31289" y="44365"/>
                    <a:pt x="34091" y="43865"/>
                  </a:cubicBezTo>
                  <a:lnTo>
                    <a:pt x="34091" y="43865"/>
                  </a:lnTo>
                  <a:cubicBezTo>
                    <a:pt x="30622" y="44065"/>
                    <a:pt x="27186" y="44365"/>
                    <a:pt x="23717" y="44565"/>
                  </a:cubicBezTo>
                  <a:cubicBezTo>
                    <a:pt x="26019" y="44198"/>
                    <a:pt x="28254" y="43832"/>
                    <a:pt x="30555" y="43465"/>
                  </a:cubicBezTo>
                  <a:lnTo>
                    <a:pt x="30555" y="43465"/>
                  </a:lnTo>
                  <a:cubicBezTo>
                    <a:pt x="28888" y="43565"/>
                    <a:pt x="27220" y="43615"/>
                    <a:pt x="25552" y="43615"/>
                  </a:cubicBezTo>
                  <a:cubicBezTo>
                    <a:pt x="23884" y="43615"/>
                    <a:pt x="22216" y="43565"/>
                    <a:pt x="20548" y="43465"/>
                  </a:cubicBezTo>
                  <a:cubicBezTo>
                    <a:pt x="21382" y="43131"/>
                    <a:pt x="22216" y="42797"/>
                    <a:pt x="23050" y="42497"/>
                  </a:cubicBezTo>
                  <a:cubicBezTo>
                    <a:pt x="22950" y="42464"/>
                    <a:pt x="22850" y="42464"/>
                    <a:pt x="22750" y="42397"/>
                  </a:cubicBezTo>
                  <a:cubicBezTo>
                    <a:pt x="23250" y="42297"/>
                    <a:pt x="23717" y="42164"/>
                    <a:pt x="24218" y="42030"/>
                  </a:cubicBezTo>
                  <a:cubicBezTo>
                    <a:pt x="24384" y="41997"/>
                    <a:pt x="24518" y="41897"/>
                    <a:pt x="24685" y="41863"/>
                  </a:cubicBezTo>
                  <a:lnTo>
                    <a:pt x="24685" y="41863"/>
                  </a:lnTo>
                  <a:cubicBezTo>
                    <a:pt x="24536" y="41868"/>
                    <a:pt x="24385" y="41870"/>
                    <a:pt x="24234" y="41870"/>
                  </a:cubicBezTo>
                  <a:cubicBezTo>
                    <a:pt x="23236" y="41870"/>
                    <a:pt x="22201" y="41779"/>
                    <a:pt x="21215" y="41663"/>
                  </a:cubicBezTo>
                  <a:cubicBezTo>
                    <a:pt x="25685" y="41230"/>
                    <a:pt x="30088" y="40663"/>
                    <a:pt x="34458" y="39829"/>
                  </a:cubicBezTo>
                  <a:lnTo>
                    <a:pt x="34458" y="39829"/>
                  </a:lnTo>
                  <a:cubicBezTo>
                    <a:pt x="31690" y="40129"/>
                    <a:pt x="28921" y="40396"/>
                    <a:pt x="26119" y="40696"/>
                  </a:cubicBezTo>
                  <a:cubicBezTo>
                    <a:pt x="28120" y="40129"/>
                    <a:pt x="30055" y="39629"/>
                    <a:pt x="32057" y="39028"/>
                  </a:cubicBezTo>
                  <a:lnTo>
                    <a:pt x="32057" y="39028"/>
                  </a:lnTo>
                  <a:cubicBezTo>
                    <a:pt x="29955" y="39228"/>
                    <a:pt x="27954" y="39495"/>
                    <a:pt x="25885" y="39662"/>
                  </a:cubicBezTo>
                  <a:cubicBezTo>
                    <a:pt x="27720" y="38995"/>
                    <a:pt x="29421" y="38294"/>
                    <a:pt x="31189" y="37460"/>
                  </a:cubicBezTo>
                  <a:lnTo>
                    <a:pt x="31189" y="37460"/>
                  </a:lnTo>
                  <a:cubicBezTo>
                    <a:pt x="30822" y="37471"/>
                    <a:pt x="30452" y="37475"/>
                    <a:pt x="30081" y="37475"/>
                  </a:cubicBezTo>
                  <a:cubicBezTo>
                    <a:pt x="29340" y="37475"/>
                    <a:pt x="28599" y="37460"/>
                    <a:pt x="27887" y="37460"/>
                  </a:cubicBezTo>
                  <a:cubicBezTo>
                    <a:pt x="27420" y="37527"/>
                    <a:pt x="26953" y="37627"/>
                    <a:pt x="26553" y="37694"/>
                  </a:cubicBezTo>
                  <a:cubicBezTo>
                    <a:pt x="26920" y="37627"/>
                    <a:pt x="27220" y="37560"/>
                    <a:pt x="27520" y="37494"/>
                  </a:cubicBezTo>
                  <a:lnTo>
                    <a:pt x="25185" y="37494"/>
                  </a:lnTo>
                  <a:cubicBezTo>
                    <a:pt x="26586" y="37060"/>
                    <a:pt x="27954" y="36660"/>
                    <a:pt x="29388" y="36226"/>
                  </a:cubicBezTo>
                  <a:cubicBezTo>
                    <a:pt x="28287" y="36226"/>
                    <a:pt x="27286" y="36159"/>
                    <a:pt x="26219" y="36159"/>
                  </a:cubicBezTo>
                  <a:cubicBezTo>
                    <a:pt x="27954" y="35959"/>
                    <a:pt x="29822" y="35559"/>
                    <a:pt x="31489" y="35125"/>
                  </a:cubicBezTo>
                  <a:lnTo>
                    <a:pt x="31489" y="35125"/>
                  </a:lnTo>
                  <a:cubicBezTo>
                    <a:pt x="31173" y="35134"/>
                    <a:pt x="30854" y="35138"/>
                    <a:pt x="30533" y="35138"/>
                  </a:cubicBezTo>
                  <a:cubicBezTo>
                    <a:pt x="29569" y="35138"/>
                    <a:pt x="28587" y="35100"/>
                    <a:pt x="27587" y="35025"/>
                  </a:cubicBezTo>
                  <a:cubicBezTo>
                    <a:pt x="30022" y="34892"/>
                    <a:pt x="32290" y="34558"/>
                    <a:pt x="34692" y="34125"/>
                  </a:cubicBezTo>
                  <a:cubicBezTo>
                    <a:pt x="32624" y="33958"/>
                    <a:pt x="30722" y="33824"/>
                    <a:pt x="28687" y="33658"/>
                  </a:cubicBezTo>
                  <a:cubicBezTo>
                    <a:pt x="31956" y="33557"/>
                    <a:pt x="35192" y="33224"/>
                    <a:pt x="38394" y="32557"/>
                  </a:cubicBezTo>
                  <a:cubicBezTo>
                    <a:pt x="34258" y="32323"/>
                    <a:pt x="30189" y="32190"/>
                    <a:pt x="26019" y="32156"/>
                  </a:cubicBezTo>
                  <a:cubicBezTo>
                    <a:pt x="27253" y="31623"/>
                    <a:pt x="28521" y="31022"/>
                    <a:pt x="29755" y="30422"/>
                  </a:cubicBezTo>
                  <a:cubicBezTo>
                    <a:pt x="28721" y="30422"/>
                    <a:pt x="27687" y="30389"/>
                    <a:pt x="26619" y="30355"/>
                  </a:cubicBezTo>
                  <a:cubicBezTo>
                    <a:pt x="29388" y="29488"/>
                    <a:pt x="32357" y="28621"/>
                    <a:pt x="35092" y="27687"/>
                  </a:cubicBezTo>
                  <a:lnTo>
                    <a:pt x="35092" y="27687"/>
                  </a:lnTo>
                  <a:cubicBezTo>
                    <a:pt x="33257" y="27987"/>
                    <a:pt x="31456" y="28220"/>
                    <a:pt x="29621" y="28554"/>
                  </a:cubicBezTo>
                  <a:cubicBezTo>
                    <a:pt x="31690" y="28120"/>
                    <a:pt x="33624" y="27486"/>
                    <a:pt x="35526" y="26552"/>
                  </a:cubicBezTo>
                  <a:lnTo>
                    <a:pt x="35526" y="26552"/>
                  </a:lnTo>
                  <a:cubicBezTo>
                    <a:pt x="33624" y="26653"/>
                    <a:pt x="31790" y="26653"/>
                    <a:pt x="29922" y="26719"/>
                  </a:cubicBezTo>
                  <a:cubicBezTo>
                    <a:pt x="32423" y="26219"/>
                    <a:pt x="34859" y="25618"/>
                    <a:pt x="37227" y="24785"/>
                  </a:cubicBezTo>
                  <a:lnTo>
                    <a:pt x="37227" y="24785"/>
                  </a:lnTo>
                  <a:cubicBezTo>
                    <a:pt x="34425" y="24985"/>
                    <a:pt x="31723" y="25318"/>
                    <a:pt x="28921" y="25485"/>
                  </a:cubicBezTo>
                  <a:cubicBezTo>
                    <a:pt x="29855" y="25118"/>
                    <a:pt x="30956" y="24651"/>
                    <a:pt x="31923" y="24318"/>
                  </a:cubicBezTo>
                  <a:cubicBezTo>
                    <a:pt x="31089" y="24318"/>
                    <a:pt x="30122" y="24351"/>
                    <a:pt x="29255" y="24451"/>
                  </a:cubicBezTo>
                  <a:cubicBezTo>
                    <a:pt x="31456" y="23550"/>
                    <a:pt x="33691" y="22850"/>
                    <a:pt x="35959" y="22283"/>
                  </a:cubicBezTo>
                  <a:lnTo>
                    <a:pt x="35959" y="22283"/>
                  </a:lnTo>
                  <a:cubicBezTo>
                    <a:pt x="34258" y="22616"/>
                    <a:pt x="32557" y="22883"/>
                    <a:pt x="30789" y="23050"/>
                  </a:cubicBezTo>
                  <a:cubicBezTo>
                    <a:pt x="32508" y="22246"/>
                    <a:pt x="34227" y="21534"/>
                    <a:pt x="36003" y="20895"/>
                  </a:cubicBezTo>
                  <a:lnTo>
                    <a:pt x="36003" y="20895"/>
                  </a:lnTo>
                  <a:cubicBezTo>
                    <a:pt x="34137" y="21492"/>
                    <a:pt x="32208" y="21832"/>
                    <a:pt x="30255" y="21916"/>
                  </a:cubicBezTo>
                  <a:cubicBezTo>
                    <a:pt x="32057" y="21015"/>
                    <a:pt x="33758" y="20014"/>
                    <a:pt x="35459" y="18880"/>
                  </a:cubicBezTo>
                  <a:lnTo>
                    <a:pt x="35459" y="18880"/>
                  </a:lnTo>
                  <a:cubicBezTo>
                    <a:pt x="34058" y="19681"/>
                    <a:pt x="32423" y="20315"/>
                    <a:pt x="30856" y="20515"/>
                  </a:cubicBezTo>
                  <a:cubicBezTo>
                    <a:pt x="31923" y="19914"/>
                    <a:pt x="32890" y="19214"/>
                    <a:pt x="33858" y="18480"/>
                  </a:cubicBezTo>
                  <a:lnTo>
                    <a:pt x="33858" y="18480"/>
                  </a:lnTo>
                  <a:cubicBezTo>
                    <a:pt x="33675" y="18519"/>
                    <a:pt x="33491" y="18533"/>
                    <a:pt x="33308" y="18533"/>
                  </a:cubicBezTo>
                  <a:cubicBezTo>
                    <a:pt x="33024" y="18533"/>
                    <a:pt x="32741" y="18500"/>
                    <a:pt x="32457" y="18480"/>
                  </a:cubicBezTo>
                  <a:cubicBezTo>
                    <a:pt x="34225" y="17313"/>
                    <a:pt x="35926" y="16145"/>
                    <a:pt x="37727" y="15044"/>
                  </a:cubicBezTo>
                  <a:lnTo>
                    <a:pt x="37727" y="15044"/>
                  </a:lnTo>
                  <a:cubicBezTo>
                    <a:pt x="36226" y="15545"/>
                    <a:pt x="34792" y="16078"/>
                    <a:pt x="33391" y="16745"/>
                  </a:cubicBezTo>
                  <a:cubicBezTo>
                    <a:pt x="35459" y="15478"/>
                    <a:pt x="37560" y="14310"/>
                    <a:pt x="39762" y="13276"/>
                  </a:cubicBezTo>
                  <a:lnTo>
                    <a:pt x="39762" y="13276"/>
                  </a:lnTo>
                  <a:cubicBezTo>
                    <a:pt x="38094" y="13977"/>
                    <a:pt x="36426" y="14577"/>
                    <a:pt x="34692" y="15211"/>
                  </a:cubicBezTo>
                  <a:cubicBezTo>
                    <a:pt x="37394" y="13476"/>
                    <a:pt x="40196" y="11942"/>
                    <a:pt x="43064" y="10408"/>
                  </a:cubicBezTo>
                  <a:lnTo>
                    <a:pt x="43064" y="10408"/>
                  </a:lnTo>
                  <a:cubicBezTo>
                    <a:pt x="40596" y="11308"/>
                    <a:pt x="38261" y="12442"/>
                    <a:pt x="36093" y="13910"/>
                  </a:cubicBezTo>
                  <a:cubicBezTo>
                    <a:pt x="37560" y="12376"/>
                    <a:pt x="38761" y="10674"/>
                    <a:pt x="39795" y="8840"/>
                  </a:cubicBezTo>
                  <a:lnTo>
                    <a:pt x="39795" y="8840"/>
                  </a:lnTo>
                  <a:cubicBezTo>
                    <a:pt x="39195" y="9474"/>
                    <a:pt x="38561" y="9974"/>
                    <a:pt x="37927" y="10574"/>
                  </a:cubicBezTo>
                  <a:cubicBezTo>
                    <a:pt x="39228" y="8306"/>
                    <a:pt x="40596" y="6071"/>
                    <a:pt x="42097" y="3903"/>
                  </a:cubicBezTo>
                  <a:lnTo>
                    <a:pt x="42097" y="3903"/>
                  </a:lnTo>
                  <a:cubicBezTo>
                    <a:pt x="40296" y="5371"/>
                    <a:pt x="38728" y="7039"/>
                    <a:pt x="37427" y="8973"/>
                  </a:cubicBezTo>
                  <a:cubicBezTo>
                    <a:pt x="38728" y="6004"/>
                    <a:pt x="39895" y="2969"/>
                    <a:pt x="411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4"/>
            <p:cNvSpPr/>
            <p:nvPr/>
          </p:nvSpPr>
          <p:spPr>
            <a:xfrm>
              <a:off x="4219850" y="4491150"/>
              <a:ext cx="155975" cy="286900"/>
            </a:xfrm>
            <a:custGeom>
              <a:avLst/>
              <a:gdLst/>
              <a:ahLst/>
              <a:cxnLst/>
              <a:rect l="l" t="t" r="r" b="b"/>
              <a:pathLst>
                <a:path w="6239" h="11476" extrusionOk="0">
                  <a:moveTo>
                    <a:pt x="1" y="1"/>
                  </a:moveTo>
                  <a:cubicBezTo>
                    <a:pt x="67" y="1502"/>
                    <a:pt x="234" y="2970"/>
                    <a:pt x="501" y="4437"/>
                  </a:cubicBezTo>
                  <a:cubicBezTo>
                    <a:pt x="334" y="4104"/>
                    <a:pt x="167" y="3804"/>
                    <a:pt x="1" y="3470"/>
                  </a:cubicBezTo>
                  <a:lnTo>
                    <a:pt x="1" y="3470"/>
                  </a:lnTo>
                  <a:cubicBezTo>
                    <a:pt x="601" y="5672"/>
                    <a:pt x="1502" y="7806"/>
                    <a:pt x="2502" y="9841"/>
                  </a:cubicBezTo>
                  <a:cubicBezTo>
                    <a:pt x="2235" y="9107"/>
                    <a:pt x="2035" y="8373"/>
                    <a:pt x="1835" y="7640"/>
                  </a:cubicBezTo>
                  <a:lnTo>
                    <a:pt x="1835" y="7640"/>
                  </a:lnTo>
                  <a:cubicBezTo>
                    <a:pt x="2536" y="8974"/>
                    <a:pt x="3370" y="10208"/>
                    <a:pt x="4237" y="11476"/>
                  </a:cubicBezTo>
                  <a:cubicBezTo>
                    <a:pt x="3370" y="10141"/>
                    <a:pt x="2702" y="8707"/>
                    <a:pt x="2202" y="7173"/>
                  </a:cubicBezTo>
                  <a:lnTo>
                    <a:pt x="2202" y="7173"/>
                  </a:lnTo>
                  <a:cubicBezTo>
                    <a:pt x="2936" y="8207"/>
                    <a:pt x="3636" y="9207"/>
                    <a:pt x="4470" y="10208"/>
                  </a:cubicBezTo>
                  <a:cubicBezTo>
                    <a:pt x="3603" y="8707"/>
                    <a:pt x="2903" y="7173"/>
                    <a:pt x="2436" y="5538"/>
                  </a:cubicBezTo>
                  <a:lnTo>
                    <a:pt x="2436" y="5538"/>
                  </a:lnTo>
                  <a:cubicBezTo>
                    <a:pt x="3603" y="7173"/>
                    <a:pt x="4904" y="8674"/>
                    <a:pt x="6238" y="10175"/>
                  </a:cubicBezTo>
                  <a:cubicBezTo>
                    <a:pt x="4037" y="7506"/>
                    <a:pt x="2269" y="4537"/>
                    <a:pt x="1001" y="1335"/>
                  </a:cubicBezTo>
                  <a:lnTo>
                    <a:pt x="1001" y="1335"/>
                  </a:lnTo>
                  <a:cubicBezTo>
                    <a:pt x="1068" y="2469"/>
                    <a:pt x="1201" y="3503"/>
                    <a:pt x="1402" y="4604"/>
                  </a:cubicBezTo>
                  <a:cubicBezTo>
                    <a:pt x="601" y="3170"/>
                    <a:pt x="101" y="163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4"/>
            <p:cNvSpPr/>
            <p:nvPr/>
          </p:nvSpPr>
          <p:spPr>
            <a:xfrm>
              <a:off x="4271550" y="4266825"/>
              <a:ext cx="167650" cy="370300"/>
            </a:xfrm>
            <a:custGeom>
              <a:avLst/>
              <a:gdLst/>
              <a:ahLst/>
              <a:cxnLst/>
              <a:rect l="l" t="t" r="r" b="b"/>
              <a:pathLst>
                <a:path w="6706" h="14812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468"/>
                    <a:pt x="34" y="935"/>
                    <a:pt x="101" y="1402"/>
                  </a:cubicBezTo>
                  <a:cubicBezTo>
                    <a:pt x="501" y="2636"/>
                    <a:pt x="1001" y="3837"/>
                    <a:pt x="1502" y="5071"/>
                  </a:cubicBezTo>
                  <a:cubicBezTo>
                    <a:pt x="2836" y="8240"/>
                    <a:pt x="4204" y="11309"/>
                    <a:pt x="5605" y="14444"/>
                  </a:cubicBezTo>
                  <a:cubicBezTo>
                    <a:pt x="5738" y="14578"/>
                    <a:pt x="5872" y="14678"/>
                    <a:pt x="6005" y="14811"/>
                  </a:cubicBezTo>
                  <a:cubicBezTo>
                    <a:pt x="5638" y="14244"/>
                    <a:pt x="5371" y="13644"/>
                    <a:pt x="5171" y="13010"/>
                  </a:cubicBezTo>
                  <a:lnTo>
                    <a:pt x="5171" y="13010"/>
                  </a:lnTo>
                  <a:cubicBezTo>
                    <a:pt x="5438" y="13477"/>
                    <a:pt x="5838" y="13911"/>
                    <a:pt x="6238" y="14144"/>
                  </a:cubicBezTo>
                  <a:cubicBezTo>
                    <a:pt x="5471" y="13110"/>
                    <a:pt x="4804" y="12076"/>
                    <a:pt x="4237" y="10942"/>
                  </a:cubicBezTo>
                  <a:lnTo>
                    <a:pt x="4237" y="10942"/>
                  </a:lnTo>
                  <a:cubicBezTo>
                    <a:pt x="4871" y="12076"/>
                    <a:pt x="5671" y="12977"/>
                    <a:pt x="6705" y="13677"/>
                  </a:cubicBezTo>
                  <a:cubicBezTo>
                    <a:pt x="6172" y="11976"/>
                    <a:pt x="5738" y="10275"/>
                    <a:pt x="5505" y="8473"/>
                  </a:cubicBezTo>
                  <a:lnTo>
                    <a:pt x="5505" y="8473"/>
                  </a:lnTo>
                  <a:cubicBezTo>
                    <a:pt x="5471" y="9407"/>
                    <a:pt x="5505" y="10275"/>
                    <a:pt x="5738" y="11175"/>
                  </a:cubicBezTo>
                  <a:cubicBezTo>
                    <a:pt x="4671" y="8607"/>
                    <a:pt x="3870" y="5972"/>
                    <a:pt x="3170" y="3270"/>
                  </a:cubicBezTo>
                  <a:lnTo>
                    <a:pt x="3170" y="3270"/>
                  </a:lnTo>
                  <a:cubicBezTo>
                    <a:pt x="3136" y="4404"/>
                    <a:pt x="3170" y="5471"/>
                    <a:pt x="3336" y="6605"/>
                  </a:cubicBezTo>
                  <a:cubicBezTo>
                    <a:pt x="2502" y="4637"/>
                    <a:pt x="1835" y="2736"/>
                    <a:pt x="1235" y="668"/>
                  </a:cubicBezTo>
                  <a:lnTo>
                    <a:pt x="1235" y="668"/>
                  </a:lnTo>
                  <a:cubicBezTo>
                    <a:pt x="1335" y="2136"/>
                    <a:pt x="1568" y="3570"/>
                    <a:pt x="2069" y="4938"/>
                  </a:cubicBezTo>
                  <a:cubicBezTo>
                    <a:pt x="1435" y="3270"/>
                    <a:pt x="701" y="1669"/>
                    <a:pt x="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4"/>
            <p:cNvSpPr/>
            <p:nvPr/>
          </p:nvSpPr>
          <p:spPr>
            <a:xfrm>
              <a:off x="4486700" y="3645550"/>
              <a:ext cx="160150" cy="424500"/>
            </a:xfrm>
            <a:custGeom>
              <a:avLst/>
              <a:gdLst/>
              <a:ahLst/>
              <a:cxnLst/>
              <a:rect l="l" t="t" r="r" b="b"/>
              <a:pathLst>
                <a:path w="6406" h="1698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835" y="1335"/>
                    <a:pt x="768" y="2636"/>
                    <a:pt x="901" y="3970"/>
                  </a:cubicBezTo>
                  <a:cubicBezTo>
                    <a:pt x="601" y="3303"/>
                    <a:pt x="401" y="2636"/>
                    <a:pt x="268" y="1935"/>
                  </a:cubicBezTo>
                  <a:cubicBezTo>
                    <a:pt x="201" y="2302"/>
                    <a:pt x="1" y="2669"/>
                    <a:pt x="34" y="3003"/>
                  </a:cubicBezTo>
                  <a:cubicBezTo>
                    <a:pt x="1102" y="8573"/>
                    <a:pt x="3770" y="12476"/>
                    <a:pt x="6172" y="16979"/>
                  </a:cubicBezTo>
                  <a:cubicBezTo>
                    <a:pt x="5038" y="14478"/>
                    <a:pt x="4104" y="11842"/>
                    <a:pt x="3403" y="9174"/>
                  </a:cubicBezTo>
                  <a:lnTo>
                    <a:pt x="3403" y="9174"/>
                  </a:lnTo>
                  <a:cubicBezTo>
                    <a:pt x="4371" y="11175"/>
                    <a:pt x="5338" y="13143"/>
                    <a:pt x="6272" y="15145"/>
                  </a:cubicBezTo>
                  <a:cubicBezTo>
                    <a:pt x="5205" y="12843"/>
                    <a:pt x="4204" y="10508"/>
                    <a:pt x="3303" y="8140"/>
                  </a:cubicBezTo>
                  <a:lnTo>
                    <a:pt x="3303" y="8140"/>
                  </a:lnTo>
                  <a:cubicBezTo>
                    <a:pt x="4304" y="9908"/>
                    <a:pt x="5405" y="11609"/>
                    <a:pt x="6405" y="13343"/>
                  </a:cubicBezTo>
                  <a:cubicBezTo>
                    <a:pt x="5205" y="9474"/>
                    <a:pt x="2569" y="6072"/>
                    <a:pt x="2136" y="2002"/>
                  </a:cubicBezTo>
                  <a:lnTo>
                    <a:pt x="2136" y="2002"/>
                  </a:lnTo>
                  <a:cubicBezTo>
                    <a:pt x="2036" y="3170"/>
                    <a:pt x="2102" y="4337"/>
                    <a:pt x="2269" y="5505"/>
                  </a:cubicBezTo>
                  <a:cubicBezTo>
                    <a:pt x="1869" y="3937"/>
                    <a:pt x="1635" y="2336"/>
                    <a:pt x="1702" y="734"/>
                  </a:cubicBezTo>
                  <a:lnTo>
                    <a:pt x="1702" y="734"/>
                  </a:lnTo>
                  <a:cubicBezTo>
                    <a:pt x="1435" y="2069"/>
                    <a:pt x="1402" y="3503"/>
                    <a:pt x="1735" y="4837"/>
                  </a:cubicBezTo>
                  <a:cubicBezTo>
                    <a:pt x="1168" y="3303"/>
                    <a:pt x="901" y="1635"/>
                    <a:pt x="9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4"/>
            <p:cNvSpPr/>
            <p:nvPr/>
          </p:nvSpPr>
          <p:spPr>
            <a:xfrm>
              <a:off x="4595950" y="3608850"/>
              <a:ext cx="145975" cy="342775"/>
            </a:xfrm>
            <a:custGeom>
              <a:avLst/>
              <a:gdLst/>
              <a:ahLst/>
              <a:cxnLst/>
              <a:rect l="l" t="t" r="r" b="b"/>
              <a:pathLst>
                <a:path w="5839" h="13711" extrusionOk="0">
                  <a:moveTo>
                    <a:pt x="868" y="1"/>
                  </a:moveTo>
                  <a:cubicBezTo>
                    <a:pt x="835" y="568"/>
                    <a:pt x="801" y="1102"/>
                    <a:pt x="701" y="1635"/>
                  </a:cubicBezTo>
                  <a:cubicBezTo>
                    <a:pt x="534" y="1202"/>
                    <a:pt x="334" y="768"/>
                    <a:pt x="1" y="434"/>
                  </a:cubicBezTo>
                  <a:lnTo>
                    <a:pt x="1" y="434"/>
                  </a:lnTo>
                  <a:cubicBezTo>
                    <a:pt x="1568" y="4971"/>
                    <a:pt x="3503" y="9441"/>
                    <a:pt x="5738" y="13711"/>
                  </a:cubicBezTo>
                  <a:cubicBezTo>
                    <a:pt x="5204" y="12376"/>
                    <a:pt x="4671" y="11075"/>
                    <a:pt x="4137" y="9741"/>
                  </a:cubicBezTo>
                  <a:lnTo>
                    <a:pt x="4137" y="9741"/>
                  </a:lnTo>
                  <a:cubicBezTo>
                    <a:pt x="4704" y="10542"/>
                    <a:pt x="5304" y="11309"/>
                    <a:pt x="5838" y="12143"/>
                  </a:cubicBezTo>
                  <a:cubicBezTo>
                    <a:pt x="5138" y="10975"/>
                    <a:pt x="4404" y="9808"/>
                    <a:pt x="3803" y="8607"/>
                  </a:cubicBezTo>
                  <a:lnTo>
                    <a:pt x="3803" y="8607"/>
                  </a:lnTo>
                  <a:cubicBezTo>
                    <a:pt x="4470" y="9408"/>
                    <a:pt x="5138" y="10141"/>
                    <a:pt x="5738" y="10942"/>
                  </a:cubicBezTo>
                  <a:cubicBezTo>
                    <a:pt x="3470" y="7706"/>
                    <a:pt x="2002" y="3970"/>
                    <a:pt x="1302" y="101"/>
                  </a:cubicBezTo>
                  <a:lnTo>
                    <a:pt x="1302" y="101"/>
                  </a:lnTo>
                  <a:cubicBezTo>
                    <a:pt x="1302" y="1102"/>
                    <a:pt x="1402" y="2202"/>
                    <a:pt x="1535" y="3203"/>
                  </a:cubicBezTo>
                  <a:cubicBezTo>
                    <a:pt x="1135" y="2202"/>
                    <a:pt x="901" y="1102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4"/>
            <p:cNvSpPr/>
            <p:nvPr/>
          </p:nvSpPr>
          <p:spPr>
            <a:xfrm>
              <a:off x="4399150" y="3891550"/>
              <a:ext cx="167650" cy="361125"/>
            </a:xfrm>
            <a:custGeom>
              <a:avLst/>
              <a:gdLst/>
              <a:ahLst/>
              <a:cxnLst/>
              <a:rect l="l" t="t" r="r" b="b"/>
              <a:pathLst>
                <a:path w="6706" h="14445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35" y="1602"/>
                    <a:pt x="1601" y="3137"/>
                    <a:pt x="2102" y="4671"/>
                  </a:cubicBezTo>
                  <a:cubicBezTo>
                    <a:pt x="1568" y="3437"/>
                    <a:pt x="1134" y="2136"/>
                    <a:pt x="768" y="768"/>
                  </a:cubicBezTo>
                  <a:lnTo>
                    <a:pt x="768" y="768"/>
                  </a:lnTo>
                  <a:cubicBezTo>
                    <a:pt x="934" y="1902"/>
                    <a:pt x="1034" y="2970"/>
                    <a:pt x="1101" y="4104"/>
                  </a:cubicBezTo>
                  <a:cubicBezTo>
                    <a:pt x="768" y="3337"/>
                    <a:pt x="367" y="2736"/>
                    <a:pt x="0" y="1936"/>
                  </a:cubicBezTo>
                  <a:lnTo>
                    <a:pt x="0" y="1936"/>
                  </a:lnTo>
                  <a:cubicBezTo>
                    <a:pt x="334" y="3570"/>
                    <a:pt x="1034" y="5105"/>
                    <a:pt x="1768" y="6572"/>
                  </a:cubicBezTo>
                  <a:lnTo>
                    <a:pt x="5671" y="14445"/>
                  </a:lnTo>
                  <a:cubicBezTo>
                    <a:pt x="5171" y="12944"/>
                    <a:pt x="4704" y="11409"/>
                    <a:pt x="4070" y="9941"/>
                  </a:cubicBezTo>
                  <a:lnTo>
                    <a:pt x="4070" y="9941"/>
                  </a:lnTo>
                  <a:cubicBezTo>
                    <a:pt x="4770" y="11476"/>
                    <a:pt x="5671" y="12910"/>
                    <a:pt x="6572" y="14311"/>
                  </a:cubicBezTo>
                  <a:cubicBezTo>
                    <a:pt x="5538" y="11943"/>
                    <a:pt x="4437" y="9508"/>
                    <a:pt x="3403" y="7139"/>
                  </a:cubicBezTo>
                  <a:lnTo>
                    <a:pt x="3403" y="7139"/>
                  </a:lnTo>
                  <a:cubicBezTo>
                    <a:pt x="4403" y="8941"/>
                    <a:pt x="5538" y="10642"/>
                    <a:pt x="6705" y="12310"/>
                  </a:cubicBezTo>
                  <a:cubicBezTo>
                    <a:pt x="4470" y="8407"/>
                    <a:pt x="2669" y="4271"/>
                    <a:pt x="1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4"/>
            <p:cNvSpPr/>
            <p:nvPr/>
          </p:nvSpPr>
          <p:spPr>
            <a:xfrm>
              <a:off x="4814450" y="3558000"/>
              <a:ext cx="112600" cy="446175"/>
            </a:xfrm>
            <a:custGeom>
              <a:avLst/>
              <a:gdLst/>
              <a:ahLst/>
              <a:cxnLst/>
              <a:rect l="l" t="t" r="r" b="b"/>
              <a:pathLst>
                <a:path w="4504" h="17847" extrusionOk="0">
                  <a:moveTo>
                    <a:pt x="701" y="0"/>
                  </a:moveTo>
                  <a:lnTo>
                    <a:pt x="701" y="0"/>
                  </a:lnTo>
                  <a:cubicBezTo>
                    <a:pt x="434" y="1101"/>
                    <a:pt x="167" y="2168"/>
                    <a:pt x="0" y="3302"/>
                  </a:cubicBezTo>
                  <a:cubicBezTo>
                    <a:pt x="834" y="7639"/>
                    <a:pt x="1935" y="11942"/>
                    <a:pt x="3036" y="16178"/>
                  </a:cubicBezTo>
                  <a:cubicBezTo>
                    <a:pt x="3336" y="16745"/>
                    <a:pt x="3636" y="17312"/>
                    <a:pt x="3936" y="17846"/>
                  </a:cubicBezTo>
                  <a:cubicBezTo>
                    <a:pt x="3569" y="16845"/>
                    <a:pt x="3269" y="15845"/>
                    <a:pt x="3002" y="14811"/>
                  </a:cubicBezTo>
                  <a:lnTo>
                    <a:pt x="3002" y="14811"/>
                  </a:lnTo>
                  <a:cubicBezTo>
                    <a:pt x="3336" y="15845"/>
                    <a:pt x="3770" y="16779"/>
                    <a:pt x="4503" y="17646"/>
                  </a:cubicBezTo>
                  <a:cubicBezTo>
                    <a:pt x="4103" y="16512"/>
                    <a:pt x="3603" y="15344"/>
                    <a:pt x="3136" y="14244"/>
                  </a:cubicBezTo>
                  <a:lnTo>
                    <a:pt x="3136" y="14244"/>
                  </a:lnTo>
                  <a:cubicBezTo>
                    <a:pt x="3603" y="14911"/>
                    <a:pt x="4003" y="15511"/>
                    <a:pt x="4470" y="16178"/>
                  </a:cubicBezTo>
                  <a:cubicBezTo>
                    <a:pt x="3469" y="13677"/>
                    <a:pt x="2936" y="11008"/>
                    <a:pt x="2869" y="8306"/>
                  </a:cubicBezTo>
                  <a:cubicBezTo>
                    <a:pt x="2802" y="9340"/>
                    <a:pt x="2702" y="10341"/>
                    <a:pt x="2635" y="11408"/>
                  </a:cubicBezTo>
                  <a:cubicBezTo>
                    <a:pt x="2002" y="8740"/>
                    <a:pt x="1835" y="6004"/>
                    <a:pt x="2035" y="3269"/>
                  </a:cubicBezTo>
                  <a:lnTo>
                    <a:pt x="2035" y="3269"/>
                  </a:lnTo>
                  <a:cubicBezTo>
                    <a:pt x="1835" y="4837"/>
                    <a:pt x="1668" y="6338"/>
                    <a:pt x="1468" y="7939"/>
                  </a:cubicBezTo>
                  <a:cubicBezTo>
                    <a:pt x="1301" y="5637"/>
                    <a:pt x="1268" y="3302"/>
                    <a:pt x="1468" y="1001"/>
                  </a:cubicBezTo>
                  <a:lnTo>
                    <a:pt x="1468" y="1001"/>
                  </a:lnTo>
                  <a:cubicBezTo>
                    <a:pt x="1234" y="2235"/>
                    <a:pt x="968" y="3403"/>
                    <a:pt x="767" y="4603"/>
                  </a:cubicBezTo>
                  <a:cubicBezTo>
                    <a:pt x="601" y="3069"/>
                    <a:pt x="534" y="1568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4"/>
            <p:cNvSpPr/>
            <p:nvPr/>
          </p:nvSpPr>
          <p:spPr>
            <a:xfrm>
              <a:off x="5000400" y="3452075"/>
              <a:ext cx="43400" cy="364450"/>
            </a:xfrm>
            <a:custGeom>
              <a:avLst/>
              <a:gdLst/>
              <a:ahLst/>
              <a:cxnLst/>
              <a:rect l="l" t="t" r="r" b="b"/>
              <a:pathLst>
                <a:path w="1736" h="14578" extrusionOk="0">
                  <a:moveTo>
                    <a:pt x="835" y="1"/>
                  </a:moveTo>
                  <a:cubicBezTo>
                    <a:pt x="501" y="1001"/>
                    <a:pt x="234" y="2035"/>
                    <a:pt x="34" y="3070"/>
                  </a:cubicBezTo>
                  <a:cubicBezTo>
                    <a:pt x="1" y="6505"/>
                    <a:pt x="68" y="9908"/>
                    <a:pt x="234" y="13344"/>
                  </a:cubicBezTo>
                  <a:cubicBezTo>
                    <a:pt x="401" y="13744"/>
                    <a:pt x="635" y="14178"/>
                    <a:pt x="735" y="14578"/>
                  </a:cubicBezTo>
                  <a:cubicBezTo>
                    <a:pt x="639" y="13591"/>
                    <a:pt x="513" y="12575"/>
                    <a:pt x="531" y="11586"/>
                  </a:cubicBezTo>
                  <a:lnTo>
                    <a:pt x="531" y="11586"/>
                  </a:lnTo>
                  <a:cubicBezTo>
                    <a:pt x="534" y="12128"/>
                    <a:pt x="728" y="12614"/>
                    <a:pt x="1035" y="13043"/>
                  </a:cubicBezTo>
                  <a:cubicBezTo>
                    <a:pt x="1168" y="11075"/>
                    <a:pt x="1402" y="9174"/>
                    <a:pt x="1735" y="7239"/>
                  </a:cubicBezTo>
                  <a:lnTo>
                    <a:pt x="1735" y="7239"/>
                  </a:lnTo>
                  <a:cubicBezTo>
                    <a:pt x="1535" y="7606"/>
                    <a:pt x="1402" y="8040"/>
                    <a:pt x="1402" y="8507"/>
                  </a:cubicBezTo>
                  <a:cubicBezTo>
                    <a:pt x="1402" y="6672"/>
                    <a:pt x="1469" y="4871"/>
                    <a:pt x="1469" y="3036"/>
                  </a:cubicBezTo>
                  <a:lnTo>
                    <a:pt x="1469" y="3036"/>
                  </a:lnTo>
                  <a:cubicBezTo>
                    <a:pt x="1168" y="3970"/>
                    <a:pt x="968" y="4837"/>
                    <a:pt x="868" y="5805"/>
                  </a:cubicBezTo>
                  <a:cubicBezTo>
                    <a:pt x="901" y="3837"/>
                    <a:pt x="901" y="1969"/>
                    <a:pt x="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4"/>
            <p:cNvSpPr/>
            <p:nvPr/>
          </p:nvSpPr>
          <p:spPr>
            <a:xfrm>
              <a:off x="4604300" y="3341175"/>
              <a:ext cx="196000" cy="491200"/>
            </a:xfrm>
            <a:custGeom>
              <a:avLst/>
              <a:gdLst/>
              <a:ahLst/>
              <a:cxnLst/>
              <a:rect l="l" t="t" r="r" b="b"/>
              <a:pathLst>
                <a:path w="7840" h="19648" extrusionOk="0">
                  <a:moveTo>
                    <a:pt x="4285" y="12984"/>
                  </a:moveTo>
                  <a:lnTo>
                    <a:pt x="4285" y="12984"/>
                  </a:lnTo>
                  <a:cubicBezTo>
                    <a:pt x="4289" y="13070"/>
                    <a:pt x="4295" y="13156"/>
                    <a:pt x="4303" y="13243"/>
                  </a:cubicBezTo>
                  <a:cubicBezTo>
                    <a:pt x="4298" y="13157"/>
                    <a:pt x="4292" y="13070"/>
                    <a:pt x="4285" y="12984"/>
                  </a:cubicBezTo>
                  <a:close/>
                  <a:moveTo>
                    <a:pt x="0" y="0"/>
                  </a:moveTo>
                  <a:cubicBezTo>
                    <a:pt x="1368" y="3136"/>
                    <a:pt x="2535" y="6305"/>
                    <a:pt x="3403" y="9607"/>
                  </a:cubicBezTo>
                  <a:cubicBezTo>
                    <a:pt x="3336" y="8773"/>
                    <a:pt x="3202" y="8006"/>
                    <a:pt x="3136" y="7172"/>
                  </a:cubicBezTo>
                  <a:lnTo>
                    <a:pt x="3136" y="7172"/>
                  </a:lnTo>
                  <a:cubicBezTo>
                    <a:pt x="3711" y="9058"/>
                    <a:pt x="4133" y="11005"/>
                    <a:pt x="4285" y="12984"/>
                  </a:cubicBezTo>
                  <a:lnTo>
                    <a:pt x="4285" y="12984"/>
                  </a:lnTo>
                  <a:cubicBezTo>
                    <a:pt x="4252" y="12343"/>
                    <a:pt x="4311" y="11726"/>
                    <a:pt x="4370" y="11108"/>
                  </a:cubicBezTo>
                  <a:cubicBezTo>
                    <a:pt x="4837" y="12776"/>
                    <a:pt x="5171" y="14477"/>
                    <a:pt x="5337" y="16245"/>
                  </a:cubicBezTo>
                  <a:cubicBezTo>
                    <a:pt x="5337" y="15278"/>
                    <a:pt x="5404" y="14310"/>
                    <a:pt x="5537" y="13410"/>
                  </a:cubicBezTo>
                  <a:cubicBezTo>
                    <a:pt x="5838" y="14644"/>
                    <a:pt x="6038" y="15845"/>
                    <a:pt x="6138" y="17146"/>
                  </a:cubicBezTo>
                  <a:cubicBezTo>
                    <a:pt x="6171" y="16312"/>
                    <a:pt x="6238" y="15445"/>
                    <a:pt x="6305" y="14611"/>
                  </a:cubicBezTo>
                  <a:cubicBezTo>
                    <a:pt x="6572" y="15812"/>
                    <a:pt x="6738" y="17012"/>
                    <a:pt x="6705" y="18280"/>
                  </a:cubicBezTo>
                  <a:cubicBezTo>
                    <a:pt x="6738" y="17579"/>
                    <a:pt x="6805" y="16812"/>
                    <a:pt x="6805" y="16112"/>
                  </a:cubicBezTo>
                  <a:cubicBezTo>
                    <a:pt x="6972" y="17246"/>
                    <a:pt x="7172" y="18313"/>
                    <a:pt x="7372" y="19447"/>
                  </a:cubicBezTo>
                  <a:cubicBezTo>
                    <a:pt x="7487" y="19012"/>
                    <a:pt x="7570" y="18577"/>
                    <a:pt x="7578" y="18164"/>
                  </a:cubicBezTo>
                  <a:lnTo>
                    <a:pt x="7578" y="18164"/>
                  </a:lnTo>
                  <a:cubicBezTo>
                    <a:pt x="7623" y="18657"/>
                    <a:pt x="7690" y="19135"/>
                    <a:pt x="7739" y="19648"/>
                  </a:cubicBezTo>
                  <a:cubicBezTo>
                    <a:pt x="7839" y="18614"/>
                    <a:pt x="7806" y="17579"/>
                    <a:pt x="7672" y="16512"/>
                  </a:cubicBezTo>
                  <a:cubicBezTo>
                    <a:pt x="5804" y="10941"/>
                    <a:pt x="3669" y="5471"/>
                    <a:pt x="467" y="501"/>
                  </a:cubicBezTo>
                  <a:cubicBezTo>
                    <a:pt x="334" y="334"/>
                    <a:pt x="167" y="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4"/>
            <p:cNvSpPr/>
            <p:nvPr/>
          </p:nvSpPr>
          <p:spPr>
            <a:xfrm>
              <a:off x="4799425" y="3189400"/>
              <a:ext cx="179325" cy="555425"/>
            </a:xfrm>
            <a:custGeom>
              <a:avLst/>
              <a:gdLst/>
              <a:ahLst/>
              <a:cxnLst/>
              <a:rect l="l" t="t" r="r" b="b"/>
              <a:pathLst>
                <a:path w="7173" h="22217" extrusionOk="0">
                  <a:moveTo>
                    <a:pt x="1" y="0"/>
                  </a:moveTo>
                  <a:lnTo>
                    <a:pt x="1" y="0"/>
                  </a:lnTo>
                  <a:cubicBezTo>
                    <a:pt x="1602" y="2335"/>
                    <a:pt x="2703" y="5037"/>
                    <a:pt x="3103" y="7839"/>
                  </a:cubicBezTo>
                  <a:cubicBezTo>
                    <a:pt x="3170" y="7239"/>
                    <a:pt x="3203" y="6672"/>
                    <a:pt x="3270" y="6071"/>
                  </a:cubicBezTo>
                  <a:cubicBezTo>
                    <a:pt x="3737" y="7772"/>
                    <a:pt x="3870" y="9574"/>
                    <a:pt x="3737" y="11375"/>
                  </a:cubicBezTo>
                  <a:cubicBezTo>
                    <a:pt x="3870" y="9974"/>
                    <a:pt x="4004" y="8573"/>
                    <a:pt x="4104" y="7205"/>
                  </a:cubicBezTo>
                  <a:cubicBezTo>
                    <a:pt x="4237" y="9407"/>
                    <a:pt x="4371" y="11575"/>
                    <a:pt x="4504" y="13810"/>
                  </a:cubicBezTo>
                  <a:cubicBezTo>
                    <a:pt x="4671" y="12542"/>
                    <a:pt x="4838" y="11375"/>
                    <a:pt x="4938" y="10107"/>
                  </a:cubicBezTo>
                  <a:cubicBezTo>
                    <a:pt x="5204" y="12142"/>
                    <a:pt x="5238" y="14177"/>
                    <a:pt x="5104" y="16178"/>
                  </a:cubicBezTo>
                  <a:cubicBezTo>
                    <a:pt x="5371" y="15111"/>
                    <a:pt x="5571" y="14144"/>
                    <a:pt x="5671" y="13076"/>
                  </a:cubicBezTo>
                  <a:lnTo>
                    <a:pt x="5671" y="13076"/>
                  </a:lnTo>
                  <a:cubicBezTo>
                    <a:pt x="5938" y="15178"/>
                    <a:pt x="5772" y="17246"/>
                    <a:pt x="5204" y="19247"/>
                  </a:cubicBezTo>
                  <a:cubicBezTo>
                    <a:pt x="5538" y="18180"/>
                    <a:pt x="5838" y="17179"/>
                    <a:pt x="6038" y="16045"/>
                  </a:cubicBezTo>
                  <a:lnTo>
                    <a:pt x="6038" y="16045"/>
                  </a:lnTo>
                  <a:cubicBezTo>
                    <a:pt x="6105" y="17579"/>
                    <a:pt x="6038" y="19081"/>
                    <a:pt x="5772" y="20582"/>
                  </a:cubicBezTo>
                  <a:cubicBezTo>
                    <a:pt x="6172" y="19648"/>
                    <a:pt x="6439" y="18647"/>
                    <a:pt x="6605" y="17546"/>
                  </a:cubicBezTo>
                  <a:lnTo>
                    <a:pt x="6605" y="17546"/>
                  </a:lnTo>
                  <a:cubicBezTo>
                    <a:pt x="6672" y="19081"/>
                    <a:pt x="6605" y="20682"/>
                    <a:pt x="6505" y="22216"/>
                  </a:cubicBezTo>
                  <a:cubicBezTo>
                    <a:pt x="6739" y="20548"/>
                    <a:pt x="7006" y="18914"/>
                    <a:pt x="7173" y="17279"/>
                  </a:cubicBezTo>
                  <a:cubicBezTo>
                    <a:pt x="7106" y="16779"/>
                    <a:pt x="7072" y="16278"/>
                    <a:pt x="7006" y="15778"/>
                  </a:cubicBezTo>
                  <a:cubicBezTo>
                    <a:pt x="6239" y="9941"/>
                    <a:pt x="4371" y="390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4"/>
            <p:cNvSpPr/>
            <p:nvPr/>
          </p:nvSpPr>
          <p:spPr>
            <a:xfrm>
              <a:off x="5075450" y="3174375"/>
              <a:ext cx="82600" cy="553750"/>
            </a:xfrm>
            <a:custGeom>
              <a:avLst/>
              <a:gdLst/>
              <a:ahLst/>
              <a:cxnLst/>
              <a:rect l="l" t="t" r="r" b="b"/>
              <a:pathLst>
                <a:path w="3304" h="22150" extrusionOk="0">
                  <a:moveTo>
                    <a:pt x="1" y="1"/>
                  </a:moveTo>
                  <a:lnTo>
                    <a:pt x="1" y="1"/>
                  </a:lnTo>
                  <a:cubicBezTo>
                    <a:pt x="802" y="4170"/>
                    <a:pt x="1202" y="8407"/>
                    <a:pt x="1235" y="12610"/>
                  </a:cubicBezTo>
                  <a:cubicBezTo>
                    <a:pt x="1335" y="11809"/>
                    <a:pt x="1369" y="11109"/>
                    <a:pt x="1502" y="10341"/>
                  </a:cubicBezTo>
                  <a:lnTo>
                    <a:pt x="1502" y="10341"/>
                  </a:lnTo>
                  <a:cubicBezTo>
                    <a:pt x="1569" y="12109"/>
                    <a:pt x="1469" y="13811"/>
                    <a:pt x="1168" y="15512"/>
                  </a:cubicBezTo>
                  <a:lnTo>
                    <a:pt x="1669" y="13277"/>
                  </a:lnTo>
                  <a:lnTo>
                    <a:pt x="1669" y="13277"/>
                  </a:lnTo>
                  <a:cubicBezTo>
                    <a:pt x="1702" y="14778"/>
                    <a:pt x="1569" y="16246"/>
                    <a:pt x="1168" y="17680"/>
                  </a:cubicBezTo>
                  <a:cubicBezTo>
                    <a:pt x="1469" y="16980"/>
                    <a:pt x="1702" y="16312"/>
                    <a:pt x="1869" y="15579"/>
                  </a:cubicBezTo>
                  <a:lnTo>
                    <a:pt x="1869" y="15579"/>
                  </a:lnTo>
                  <a:cubicBezTo>
                    <a:pt x="1702" y="16746"/>
                    <a:pt x="1635" y="17847"/>
                    <a:pt x="1469" y="19014"/>
                  </a:cubicBezTo>
                  <a:cubicBezTo>
                    <a:pt x="1702" y="18414"/>
                    <a:pt x="1902" y="17813"/>
                    <a:pt x="2069" y="17146"/>
                  </a:cubicBezTo>
                  <a:lnTo>
                    <a:pt x="2069" y="17146"/>
                  </a:lnTo>
                  <a:cubicBezTo>
                    <a:pt x="1869" y="18347"/>
                    <a:pt x="1669" y="19481"/>
                    <a:pt x="1402" y="20649"/>
                  </a:cubicBezTo>
                  <a:cubicBezTo>
                    <a:pt x="1802" y="19948"/>
                    <a:pt x="2036" y="19281"/>
                    <a:pt x="2303" y="18514"/>
                  </a:cubicBezTo>
                  <a:lnTo>
                    <a:pt x="2303" y="18514"/>
                  </a:lnTo>
                  <a:cubicBezTo>
                    <a:pt x="2203" y="19648"/>
                    <a:pt x="2136" y="20749"/>
                    <a:pt x="2036" y="21850"/>
                  </a:cubicBezTo>
                  <a:cubicBezTo>
                    <a:pt x="2236" y="21283"/>
                    <a:pt x="2403" y="20682"/>
                    <a:pt x="2670" y="20115"/>
                  </a:cubicBezTo>
                  <a:cubicBezTo>
                    <a:pt x="2703" y="20782"/>
                    <a:pt x="2870" y="21483"/>
                    <a:pt x="2903" y="22150"/>
                  </a:cubicBezTo>
                  <a:cubicBezTo>
                    <a:pt x="3036" y="21283"/>
                    <a:pt x="3170" y="20349"/>
                    <a:pt x="3303" y="19481"/>
                  </a:cubicBezTo>
                  <a:cubicBezTo>
                    <a:pt x="2903" y="12910"/>
                    <a:pt x="1802" y="6405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4"/>
            <p:cNvSpPr/>
            <p:nvPr/>
          </p:nvSpPr>
          <p:spPr>
            <a:xfrm>
              <a:off x="5351500" y="3072650"/>
              <a:ext cx="4175" cy="21700"/>
            </a:xfrm>
            <a:custGeom>
              <a:avLst/>
              <a:gdLst/>
              <a:ahLst/>
              <a:cxnLst/>
              <a:rect l="l" t="t" r="r" b="b"/>
              <a:pathLst>
                <a:path w="167" h="868" extrusionOk="0">
                  <a:moveTo>
                    <a:pt x="0" y="0"/>
                  </a:moveTo>
                  <a:cubicBezTo>
                    <a:pt x="100" y="300"/>
                    <a:pt x="134" y="567"/>
                    <a:pt x="167" y="867"/>
                  </a:cubicBezTo>
                  <a:cubicBezTo>
                    <a:pt x="167" y="534"/>
                    <a:pt x="134" y="2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4"/>
            <p:cNvSpPr/>
            <p:nvPr/>
          </p:nvSpPr>
          <p:spPr>
            <a:xfrm>
              <a:off x="5274775" y="3152700"/>
              <a:ext cx="78400" cy="501225"/>
            </a:xfrm>
            <a:custGeom>
              <a:avLst/>
              <a:gdLst/>
              <a:ahLst/>
              <a:cxnLst/>
              <a:rect l="l" t="t" r="r" b="b"/>
              <a:pathLst>
                <a:path w="3136" h="20049" extrusionOk="0">
                  <a:moveTo>
                    <a:pt x="2969" y="0"/>
                  </a:moveTo>
                  <a:lnTo>
                    <a:pt x="2969" y="0"/>
                  </a:lnTo>
                  <a:cubicBezTo>
                    <a:pt x="2636" y="3103"/>
                    <a:pt x="2202" y="6172"/>
                    <a:pt x="1635" y="9207"/>
                  </a:cubicBezTo>
                  <a:cubicBezTo>
                    <a:pt x="1768" y="9040"/>
                    <a:pt x="1835" y="8840"/>
                    <a:pt x="1902" y="8673"/>
                  </a:cubicBezTo>
                  <a:lnTo>
                    <a:pt x="1902" y="8673"/>
                  </a:lnTo>
                  <a:cubicBezTo>
                    <a:pt x="1501" y="10308"/>
                    <a:pt x="1068" y="11876"/>
                    <a:pt x="601" y="13510"/>
                  </a:cubicBezTo>
                  <a:cubicBezTo>
                    <a:pt x="901" y="12810"/>
                    <a:pt x="1168" y="12142"/>
                    <a:pt x="1368" y="11375"/>
                  </a:cubicBezTo>
                  <a:lnTo>
                    <a:pt x="1368" y="11375"/>
                  </a:lnTo>
                  <a:cubicBezTo>
                    <a:pt x="1168" y="12776"/>
                    <a:pt x="868" y="14144"/>
                    <a:pt x="434" y="15478"/>
                  </a:cubicBezTo>
                  <a:cubicBezTo>
                    <a:pt x="901" y="14844"/>
                    <a:pt x="1335" y="14211"/>
                    <a:pt x="1702" y="13543"/>
                  </a:cubicBezTo>
                  <a:lnTo>
                    <a:pt x="1702" y="13543"/>
                  </a:lnTo>
                  <a:cubicBezTo>
                    <a:pt x="1368" y="14678"/>
                    <a:pt x="1001" y="15745"/>
                    <a:pt x="501" y="16812"/>
                  </a:cubicBezTo>
                  <a:cubicBezTo>
                    <a:pt x="734" y="16446"/>
                    <a:pt x="934" y="16045"/>
                    <a:pt x="1201" y="15678"/>
                  </a:cubicBezTo>
                  <a:lnTo>
                    <a:pt x="1201" y="15678"/>
                  </a:lnTo>
                  <a:cubicBezTo>
                    <a:pt x="834" y="16646"/>
                    <a:pt x="434" y="17513"/>
                    <a:pt x="0" y="18447"/>
                  </a:cubicBezTo>
                  <a:cubicBezTo>
                    <a:pt x="401" y="17980"/>
                    <a:pt x="834" y="17480"/>
                    <a:pt x="1168" y="16946"/>
                  </a:cubicBezTo>
                  <a:lnTo>
                    <a:pt x="1168" y="16946"/>
                  </a:lnTo>
                  <a:cubicBezTo>
                    <a:pt x="701" y="17913"/>
                    <a:pt x="267" y="18981"/>
                    <a:pt x="0" y="20048"/>
                  </a:cubicBezTo>
                  <a:cubicBezTo>
                    <a:pt x="1034" y="17947"/>
                    <a:pt x="1868" y="15678"/>
                    <a:pt x="2435" y="13377"/>
                  </a:cubicBezTo>
                  <a:cubicBezTo>
                    <a:pt x="2969" y="8974"/>
                    <a:pt x="3136" y="4504"/>
                    <a:pt x="2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4"/>
            <p:cNvSpPr/>
            <p:nvPr/>
          </p:nvSpPr>
          <p:spPr>
            <a:xfrm>
              <a:off x="4334925" y="4137575"/>
              <a:ext cx="108450" cy="285225"/>
            </a:xfrm>
            <a:custGeom>
              <a:avLst/>
              <a:gdLst/>
              <a:ahLst/>
              <a:cxnLst/>
              <a:rect l="l" t="t" r="r" b="b"/>
              <a:pathLst>
                <a:path w="4338" h="11409" extrusionOk="0">
                  <a:moveTo>
                    <a:pt x="1" y="0"/>
                  </a:moveTo>
                  <a:cubicBezTo>
                    <a:pt x="234" y="1335"/>
                    <a:pt x="401" y="2669"/>
                    <a:pt x="468" y="4003"/>
                  </a:cubicBezTo>
                  <a:cubicBezTo>
                    <a:pt x="635" y="3336"/>
                    <a:pt x="768" y="2769"/>
                    <a:pt x="801" y="2102"/>
                  </a:cubicBezTo>
                  <a:cubicBezTo>
                    <a:pt x="968" y="3269"/>
                    <a:pt x="1102" y="4403"/>
                    <a:pt x="1268" y="5571"/>
                  </a:cubicBezTo>
                  <a:cubicBezTo>
                    <a:pt x="1404" y="4786"/>
                    <a:pt x="1451" y="4024"/>
                    <a:pt x="1393" y="3265"/>
                  </a:cubicBezTo>
                  <a:lnTo>
                    <a:pt x="1393" y="3265"/>
                  </a:lnTo>
                  <a:cubicBezTo>
                    <a:pt x="1650" y="5428"/>
                    <a:pt x="2155" y="7608"/>
                    <a:pt x="2803" y="9674"/>
                  </a:cubicBezTo>
                  <a:cubicBezTo>
                    <a:pt x="2936" y="9073"/>
                    <a:pt x="2936" y="8406"/>
                    <a:pt x="2769" y="7773"/>
                  </a:cubicBezTo>
                  <a:lnTo>
                    <a:pt x="2769" y="7773"/>
                  </a:lnTo>
                  <a:cubicBezTo>
                    <a:pt x="3270" y="9007"/>
                    <a:pt x="3770" y="10241"/>
                    <a:pt x="4337" y="11408"/>
                  </a:cubicBezTo>
                  <a:cubicBezTo>
                    <a:pt x="4104" y="9474"/>
                    <a:pt x="3603" y="7572"/>
                    <a:pt x="2936" y="5738"/>
                  </a:cubicBezTo>
                  <a:cubicBezTo>
                    <a:pt x="2836" y="5471"/>
                    <a:pt x="2736" y="5171"/>
                    <a:pt x="2636" y="4937"/>
                  </a:cubicBezTo>
                  <a:cubicBezTo>
                    <a:pt x="1902" y="3236"/>
                    <a:pt x="1002" y="160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4"/>
            <p:cNvSpPr/>
            <p:nvPr/>
          </p:nvSpPr>
          <p:spPr>
            <a:xfrm>
              <a:off x="5554975" y="3323650"/>
              <a:ext cx="317750" cy="259375"/>
            </a:xfrm>
            <a:custGeom>
              <a:avLst/>
              <a:gdLst/>
              <a:ahLst/>
              <a:cxnLst/>
              <a:rect l="l" t="t" r="r" b="b"/>
              <a:pathLst>
                <a:path w="12710" h="10375" extrusionOk="0">
                  <a:moveTo>
                    <a:pt x="12709" y="1"/>
                  </a:moveTo>
                  <a:lnTo>
                    <a:pt x="12709" y="1"/>
                  </a:lnTo>
                  <a:cubicBezTo>
                    <a:pt x="8707" y="2302"/>
                    <a:pt x="4904" y="4938"/>
                    <a:pt x="1401" y="7873"/>
                  </a:cubicBezTo>
                  <a:cubicBezTo>
                    <a:pt x="868" y="8707"/>
                    <a:pt x="401" y="9541"/>
                    <a:pt x="0" y="10375"/>
                  </a:cubicBezTo>
                  <a:cubicBezTo>
                    <a:pt x="534" y="9608"/>
                    <a:pt x="1068" y="8874"/>
                    <a:pt x="1702" y="8173"/>
                  </a:cubicBezTo>
                  <a:lnTo>
                    <a:pt x="1702" y="8173"/>
                  </a:lnTo>
                  <a:cubicBezTo>
                    <a:pt x="1401" y="8640"/>
                    <a:pt x="1235" y="9040"/>
                    <a:pt x="1068" y="9541"/>
                  </a:cubicBezTo>
                  <a:cubicBezTo>
                    <a:pt x="2535" y="7806"/>
                    <a:pt x="4137" y="6205"/>
                    <a:pt x="5871" y="4704"/>
                  </a:cubicBezTo>
                  <a:lnTo>
                    <a:pt x="5871" y="4704"/>
                  </a:lnTo>
                  <a:cubicBezTo>
                    <a:pt x="5171" y="5638"/>
                    <a:pt x="4470" y="6472"/>
                    <a:pt x="3736" y="7339"/>
                  </a:cubicBezTo>
                  <a:cubicBezTo>
                    <a:pt x="6738" y="4938"/>
                    <a:pt x="9741" y="2502"/>
                    <a:pt x="127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4"/>
            <p:cNvSpPr/>
            <p:nvPr/>
          </p:nvSpPr>
          <p:spPr>
            <a:xfrm>
              <a:off x="5574975" y="3552975"/>
              <a:ext cx="402000" cy="215200"/>
            </a:xfrm>
            <a:custGeom>
              <a:avLst/>
              <a:gdLst/>
              <a:ahLst/>
              <a:cxnLst/>
              <a:rect l="l" t="t" r="r" b="b"/>
              <a:pathLst>
                <a:path w="16080" h="8608" extrusionOk="0">
                  <a:moveTo>
                    <a:pt x="16079" y="1"/>
                  </a:moveTo>
                  <a:lnTo>
                    <a:pt x="16079" y="1"/>
                  </a:lnTo>
                  <a:cubicBezTo>
                    <a:pt x="10508" y="2169"/>
                    <a:pt x="5271" y="5105"/>
                    <a:pt x="234" y="8307"/>
                  </a:cubicBezTo>
                  <a:cubicBezTo>
                    <a:pt x="134" y="8440"/>
                    <a:pt x="68" y="8507"/>
                    <a:pt x="1" y="8607"/>
                  </a:cubicBezTo>
                  <a:cubicBezTo>
                    <a:pt x="701" y="8340"/>
                    <a:pt x="1369" y="8107"/>
                    <a:pt x="2002" y="7706"/>
                  </a:cubicBezTo>
                  <a:lnTo>
                    <a:pt x="2002" y="7706"/>
                  </a:lnTo>
                  <a:cubicBezTo>
                    <a:pt x="1602" y="7973"/>
                    <a:pt x="1369" y="8207"/>
                    <a:pt x="1102" y="8540"/>
                  </a:cubicBezTo>
                  <a:cubicBezTo>
                    <a:pt x="2303" y="7940"/>
                    <a:pt x="3403" y="7206"/>
                    <a:pt x="4437" y="6439"/>
                  </a:cubicBezTo>
                  <a:lnTo>
                    <a:pt x="4437" y="6439"/>
                  </a:lnTo>
                  <a:cubicBezTo>
                    <a:pt x="4070" y="6839"/>
                    <a:pt x="3704" y="7273"/>
                    <a:pt x="3270" y="7673"/>
                  </a:cubicBezTo>
                  <a:cubicBezTo>
                    <a:pt x="4037" y="7306"/>
                    <a:pt x="4738" y="6839"/>
                    <a:pt x="5438" y="6372"/>
                  </a:cubicBezTo>
                  <a:lnTo>
                    <a:pt x="5438" y="6372"/>
                  </a:lnTo>
                  <a:cubicBezTo>
                    <a:pt x="4804" y="6839"/>
                    <a:pt x="4237" y="7373"/>
                    <a:pt x="3704" y="7973"/>
                  </a:cubicBezTo>
                  <a:cubicBezTo>
                    <a:pt x="6139" y="6873"/>
                    <a:pt x="8374" y="5338"/>
                    <a:pt x="10575" y="3837"/>
                  </a:cubicBezTo>
                  <a:cubicBezTo>
                    <a:pt x="12410" y="2603"/>
                    <a:pt x="14211" y="1335"/>
                    <a:pt x="16046" y="101"/>
                  </a:cubicBezTo>
                  <a:lnTo>
                    <a:pt x="160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4"/>
            <p:cNvSpPr/>
            <p:nvPr/>
          </p:nvSpPr>
          <p:spPr>
            <a:xfrm>
              <a:off x="5552475" y="3888600"/>
              <a:ext cx="517050" cy="128075"/>
            </a:xfrm>
            <a:custGeom>
              <a:avLst/>
              <a:gdLst/>
              <a:ahLst/>
              <a:cxnLst/>
              <a:rect l="l" t="t" r="r" b="b"/>
              <a:pathLst>
                <a:path w="20682" h="5123" extrusionOk="0">
                  <a:moveTo>
                    <a:pt x="17421" y="1"/>
                  </a:moveTo>
                  <a:cubicBezTo>
                    <a:pt x="14643" y="1"/>
                    <a:pt x="11874" y="448"/>
                    <a:pt x="9140" y="1120"/>
                  </a:cubicBezTo>
                  <a:cubicBezTo>
                    <a:pt x="8740" y="1286"/>
                    <a:pt x="8340" y="1453"/>
                    <a:pt x="7939" y="1620"/>
                  </a:cubicBezTo>
                  <a:cubicBezTo>
                    <a:pt x="5271" y="2721"/>
                    <a:pt x="2402" y="3255"/>
                    <a:pt x="0" y="4889"/>
                  </a:cubicBezTo>
                  <a:cubicBezTo>
                    <a:pt x="834" y="4522"/>
                    <a:pt x="1735" y="4255"/>
                    <a:pt x="2635" y="4122"/>
                  </a:cubicBezTo>
                  <a:lnTo>
                    <a:pt x="2635" y="4122"/>
                  </a:lnTo>
                  <a:cubicBezTo>
                    <a:pt x="2102" y="4455"/>
                    <a:pt x="1601" y="4789"/>
                    <a:pt x="1001" y="5123"/>
                  </a:cubicBezTo>
                  <a:cubicBezTo>
                    <a:pt x="2102" y="4555"/>
                    <a:pt x="3269" y="4122"/>
                    <a:pt x="4437" y="3722"/>
                  </a:cubicBezTo>
                  <a:lnTo>
                    <a:pt x="4437" y="3722"/>
                  </a:lnTo>
                  <a:cubicBezTo>
                    <a:pt x="4070" y="4022"/>
                    <a:pt x="3670" y="4255"/>
                    <a:pt x="3269" y="4522"/>
                  </a:cubicBezTo>
                  <a:cubicBezTo>
                    <a:pt x="4337" y="4022"/>
                    <a:pt x="5404" y="3588"/>
                    <a:pt x="6472" y="3088"/>
                  </a:cubicBezTo>
                  <a:lnTo>
                    <a:pt x="6472" y="3088"/>
                  </a:lnTo>
                  <a:cubicBezTo>
                    <a:pt x="6171" y="3255"/>
                    <a:pt x="5938" y="3421"/>
                    <a:pt x="5671" y="3688"/>
                  </a:cubicBezTo>
                  <a:cubicBezTo>
                    <a:pt x="7105" y="3255"/>
                    <a:pt x="8506" y="2788"/>
                    <a:pt x="9941" y="2387"/>
                  </a:cubicBezTo>
                  <a:lnTo>
                    <a:pt x="9941" y="2387"/>
                  </a:lnTo>
                  <a:cubicBezTo>
                    <a:pt x="9307" y="2587"/>
                    <a:pt x="8740" y="2888"/>
                    <a:pt x="8173" y="3255"/>
                  </a:cubicBezTo>
                  <a:cubicBezTo>
                    <a:pt x="10107" y="2621"/>
                    <a:pt x="12009" y="2120"/>
                    <a:pt x="13977" y="1620"/>
                  </a:cubicBezTo>
                  <a:lnTo>
                    <a:pt x="13977" y="1620"/>
                  </a:lnTo>
                  <a:cubicBezTo>
                    <a:pt x="13276" y="1854"/>
                    <a:pt x="12609" y="2187"/>
                    <a:pt x="12076" y="2687"/>
                  </a:cubicBezTo>
                  <a:cubicBezTo>
                    <a:pt x="14811" y="1720"/>
                    <a:pt x="17646" y="953"/>
                    <a:pt x="20515" y="352"/>
                  </a:cubicBezTo>
                  <a:lnTo>
                    <a:pt x="20682" y="219"/>
                  </a:lnTo>
                  <a:cubicBezTo>
                    <a:pt x="19594" y="69"/>
                    <a:pt x="18507" y="1"/>
                    <a:pt x="174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4"/>
            <p:cNvSpPr/>
            <p:nvPr/>
          </p:nvSpPr>
          <p:spPr>
            <a:xfrm>
              <a:off x="5494100" y="4151750"/>
              <a:ext cx="324425" cy="80925"/>
            </a:xfrm>
            <a:custGeom>
              <a:avLst/>
              <a:gdLst/>
              <a:ahLst/>
              <a:cxnLst/>
              <a:rect l="l" t="t" r="r" b="b"/>
              <a:pathLst>
                <a:path w="12977" h="3237" extrusionOk="0">
                  <a:moveTo>
                    <a:pt x="10007" y="0"/>
                  </a:moveTo>
                  <a:cubicBezTo>
                    <a:pt x="7639" y="367"/>
                    <a:pt x="5304" y="868"/>
                    <a:pt x="2969" y="1368"/>
                  </a:cubicBezTo>
                  <a:cubicBezTo>
                    <a:pt x="1968" y="1868"/>
                    <a:pt x="1001" y="2369"/>
                    <a:pt x="0" y="2902"/>
                  </a:cubicBezTo>
                  <a:cubicBezTo>
                    <a:pt x="1668" y="2435"/>
                    <a:pt x="3303" y="2035"/>
                    <a:pt x="4970" y="1568"/>
                  </a:cubicBezTo>
                  <a:lnTo>
                    <a:pt x="4970" y="1568"/>
                  </a:lnTo>
                  <a:cubicBezTo>
                    <a:pt x="3936" y="2102"/>
                    <a:pt x="2936" y="2702"/>
                    <a:pt x="1902" y="3236"/>
                  </a:cubicBezTo>
                  <a:cubicBezTo>
                    <a:pt x="3336" y="2702"/>
                    <a:pt x="4837" y="2235"/>
                    <a:pt x="6305" y="1702"/>
                  </a:cubicBezTo>
                  <a:lnTo>
                    <a:pt x="6305" y="1702"/>
                  </a:lnTo>
                  <a:cubicBezTo>
                    <a:pt x="5638" y="2169"/>
                    <a:pt x="5004" y="2569"/>
                    <a:pt x="4303" y="2936"/>
                  </a:cubicBezTo>
                  <a:cubicBezTo>
                    <a:pt x="6805" y="2335"/>
                    <a:pt x="9274" y="1702"/>
                    <a:pt x="11775" y="1068"/>
                  </a:cubicBezTo>
                  <a:lnTo>
                    <a:pt x="11775" y="1068"/>
                  </a:lnTo>
                  <a:cubicBezTo>
                    <a:pt x="10775" y="1168"/>
                    <a:pt x="9774" y="1401"/>
                    <a:pt x="8773" y="1602"/>
                  </a:cubicBezTo>
                  <a:cubicBezTo>
                    <a:pt x="10074" y="901"/>
                    <a:pt x="11475" y="401"/>
                    <a:pt x="12976" y="201"/>
                  </a:cubicBezTo>
                  <a:lnTo>
                    <a:pt x="12976" y="201"/>
                  </a:lnTo>
                  <a:cubicBezTo>
                    <a:pt x="11609" y="267"/>
                    <a:pt x="10241" y="367"/>
                    <a:pt x="8840" y="501"/>
                  </a:cubicBezTo>
                  <a:cubicBezTo>
                    <a:pt x="9274" y="334"/>
                    <a:pt x="9640" y="134"/>
                    <a:pt x="100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4"/>
            <p:cNvSpPr/>
            <p:nvPr/>
          </p:nvSpPr>
          <p:spPr>
            <a:xfrm>
              <a:off x="5538300" y="4363575"/>
              <a:ext cx="298575" cy="54225"/>
            </a:xfrm>
            <a:custGeom>
              <a:avLst/>
              <a:gdLst/>
              <a:ahLst/>
              <a:cxnLst/>
              <a:rect l="l" t="t" r="r" b="b"/>
              <a:pathLst>
                <a:path w="11943" h="2169" extrusionOk="0">
                  <a:moveTo>
                    <a:pt x="9607" y="0"/>
                  </a:moveTo>
                  <a:cubicBezTo>
                    <a:pt x="7305" y="300"/>
                    <a:pt x="4904" y="701"/>
                    <a:pt x="2569" y="1068"/>
                  </a:cubicBezTo>
                  <a:cubicBezTo>
                    <a:pt x="1701" y="1334"/>
                    <a:pt x="867" y="1668"/>
                    <a:pt x="0" y="1968"/>
                  </a:cubicBezTo>
                  <a:cubicBezTo>
                    <a:pt x="1234" y="1801"/>
                    <a:pt x="2435" y="1735"/>
                    <a:pt x="3703" y="1635"/>
                  </a:cubicBezTo>
                  <a:lnTo>
                    <a:pt x="3703" y="1635"/>
                  </a:lnTo>
                  <a:cubicBezTo>
                    <a:pt x="3002" y="1735"/>
                    <a:pt x="2369" y="1901"/>
                    <a:pt x="1701" y="2168"/>
                  </a:cubicBezTo>
                  <a:cubicBezTo>
                    <a:pt x="2762" y="2055"/>
                    <a:pt x="3823" y="1995"/>
                    <a:pt x="4895" y="1995"/>
                  </a:cubicBezTo>
                  <a:cubicBezTo>
                    <a:pt x="5712" y="1995"/>
                    <a:pt x="6536" y="2030"/>
                    <a:pt x="7372" y="2102"/>
                  </a:cubicBezTo>
                  <a:cubicBezTo>
                    <a:pt x="6838" y="1901"/>
                    <a:pt x="6271" y="1768"/>
                    <a:pt x="5704" y="1735"/>
                  </a:cubicBezTo>
                  <a:cubicBezTo>
                    <a:pt x="7139" y="1535"/>
                    <a:pt x="8506" y="1368"/>
                    <a:pt x="9907" y="1134"/>
                  </a:cubicBezTo>
                  <a:cubicBezTo>
                    <a:pt x="9615" y="1118"/>
                    <a:pt x="9328" y="1109"/>
                    <a:pt x="9041" y="1109"/>
                  </a:cubicBezTo>
                  <a:cubicBezTo>
                    <a:pt x="8181" y="1109"/>
                    <a:pt x="7330" y="1184"/>
                    <a:pt x="6405" y="1334"/>
                  </a:cubicBezTo>
                  <a:cubicBezTo>
                    <a:pt x="8206" y="767"/>
                    <a:pt x="10074" y="434"/>
                    <a:pt x="11942" y="400"/>
                  </a:cubicBezTo>
                  <a:cubicBezTo>
                    <a:pt x="11208" y="267"/>
                    <a:pt x="10408" y="100"/>
                    <a:pt x="9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4"/>
            <p:cNvSpPr/>
            <p:nvPr/>
          </p:nvSpPr>
          <p:spPr>
            <a:xfrm>
              <a:off x="5524950" y="4539200"/>
              <a:ext cx="439500" cy="32050"/>
            </a:xfrm>
            <a:custGeom>
              <a:avLst/>
              <a:gdLst/>
              <a:ahLst/>
              <a:cxnLst/>
              <a:rect l="l" t="t" r="r" b="b"/>
              <a:pathLst>
                <a:path w="17580" h="1282" extrusionOk="0">
                  <a:moveTo>
                    <a:pt x="13113" y="1"/>
                  </a:moveTo>
                  <a:cubicBezTo>
                    <a:pt x="9791" y="1"/>
                    <a:pt x="6473" y="75"/>
                    <a:pt x="3203" y="214"/>
                  </a:cubicBezTo>
                  <a:cubicBezTo>
                    <a:pt x="2102" y="380"/>
                    <a:pt x="1068" y="547"/>
                    <a:pt x="0" y="781"/>
                  </a:cubicBezTo>
                  <a:cubicBezTo>
                    <a:pt x="2169" y="647"/>
                    <a:pt x="4437" y="547"/>
                    <a:pt x="6672" y="447"/>
                  </a:cubicBezTo>
                  <a:lnTo>
                    <a:pt x="6672" y="447"/>
                  </a:lnTo>
                  <a:cubicBezTo>
                    <a:pt x="6338" y="581"/>
                    <a:pt x="6038" y="647"/>
                    <a:pt x="5705" y="714"/>
                  </a:cubicBezTo>
                  <a:cubicBezTo>
                    <a:pt x="7939" y="681"/>
                    <a:pt x="10208" y="681"/>
                    <a:pt x="12443" y="614"/>
                  </a:cubicBezTo>
                  <a:lnTo>
                    <a:pt x="12443" y="614"/>
                  </a:lnTo>
                  <a:cubicBezTo>
                    <a:pt x="11909" y="781"/>
                    <a:pt x="11409" y="1014"/>
                    <a:pt x="10875" y="1181"/>
                  </a:cubicBezTo>
                  <a:cubicBezTo>
                    <a:pt x="11359" y="1162"/>
                    <a:pt x="11849" y="1154"/>
                    <a:pt x="12341" y="1154"/>
                  </a:cubicBezTo>
                  <a:cubicBezTo>
                    <a:pt x="13613" y="1154"/>
                    <a:pt x="14904" y="1209"/>
                    <a:pt x="16179" y="1281"/>
                  </a:cubicBezTo>
                  <a:cubicBezTo>
                    <a:pt x="16679" y="914"/>
                    <a:pt x="17113" y="514"/>
                    <a:pt x="17580" y="47"/>
                  </a:cubicBezTo>
                  <a:cubicBezTo>
                    <a:pt x="16093" y="16"/>
                    <a:pt x="14602" y="1"/>
                    <a:pt x="13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4"/>
            <p:cNvSpPr/>
            <p:nvPr/>
          </p:nvSpPr>
          <p:spPr>
            <a:xfrm>
              <a:off x="5166350" y="4863925"/>
              <a:ext cx="387800" cy="71750"/>
            </a:xfrm>
            <a:custGeom>
              <a:avLst/>
              <a:gdLst/>
              <a:ahLst/>
              <a:cxnLst/>
              <a:rect l="l" t="t" r="r" b="b"/>
              <a:pathLst>
                <a:path w="15512" h="2870" extrusionOk="0">
                  <a:moveTo>
                    <a:pt x="1569" y="0"/>
                  </a:moveTo>
                  <a:cubicBezTo>
                    <a:pt x="1035" y="101"/>
                    <a:pt x="501" y="234"/>
                    <a:pt x="1" y="367"/>
                  </a:cubicBezTo>
                  <a:cubicBezTo>
                    <a:pt x="1202" y="467"/>
                    <a:pt x="2369" y="734"/>
                    <a:pt x="3503" y="1068"/>
                  </a:cubicBezTo>
                  <a:cubicBezTo>
                    <a:pt x="2870" y="1235"/>
                    <a:pt x="2202" y="1301"/>
                    <a:pt x="1535" y="1301"/>
                  </a:cubicBezTo>
                  <a:cubicBezTo>
                    <a:pt x="3737" y="1568"/>
                    <a:pt x="5905" y="2069"/>
                    <a:pt x="8007" y="2869"/>
                  </a:cubicBezTo>
                  <a:cubicBezTo>
                    <a:pt x="7206" y="2469"/>
                    <a:pt x="6439" y="2135"/>
                    <a:pt x="5672" y="1868"/>
                  </a:cubicBezTo>
                  <a:lnTo>
                    <a:pt x="5672" y="1868"/>
                  </a:lnTo>
                  <a:cubicBezTo>
                    <a:pt x="7573" y="2102"/>
                    <a:pt x="9441" y="2369"/>
                    <a:pt x="11376" y="2636"/>
                  </a:cubicBezTo>
                  <a:cubicBezTo>
                    <a:pt x="10175" y="2302"/>
                    <a:pt x="8941" y="1969"/>
                    <a:pt x="7706" y="1635"/>
                  </a:cubicBezTo>
                  <a:lnTo>
                    <a:pt x="7706" y="1635"/>
                  </a:lnTo>
                  <a:cubicBezTo>
                    <a:pt x="9574" y="1768"/>
                    <a:pt x="11409" y="1868"/>
                    <a:pt x="13277" y="1969"/>
                  </a:cubicBezTo>
                  <a:cubicBezTo>
                    <a:pt x="12009" y="1802"/>
                    <a:pt x="10709" y="1602"/>
                    <a:pt x="9408" y="1335"/>
                  </a:cubicBezTo>
                  <a:lnTo>
                    <a:pt x="9408" y="1335"/>
                  </a:lnTo>
                  <a:cubicBezTo>
                    <a:pt x="11442" y="1435"/>
                    <a:pt x="13444" y="1502"/>
                    <a:pt x="15512" y="1602"/>
                  </a:cubicBezTo>
                  <a:cubicBezTo>
                    <a:pt x="15345" y="1502"/>
                    <a:pt x="15212" y="1468"/>
                    <a:pt x="15045" y="1435"/>
                  </a:cubicBezTo>
                  <a:cubicBezTo>
                    <a:pt x="10575" y="801"/>
                    <a:pt x="6072" y="301"/>
                    <a:pt x="15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4"/>
            <p:cNvSpPr/>
            <p:nvPr/>
          </p:nvSpPr>
          <p:spPr>
            <a:xfrm>
              <a:off x="5089650" y="4999850"/>
              <a:ext cx="311900" cy="55075"/>
            </a:xfrm>
            <a:custGeom>
              <a:avLst/>
              <a:gdLst/>
              <a:ahLst/>
              <a:cxnLst/>
              <a:rect l="l" t="t" r="r" b="b"/>
              <a:pathLst>
                <a:path w="12476" h="2203" extrusionOk="0">
                  <a:moveTo>
                    <a:pt x="467" y="1"/>
                  </a:moveTo>
                  <a:cubicBezTo>
                    <a:pt x="300" y="34"/>
                    <a:pt x="167" y="67"/>
                    <a:pt x="0" y="134"/>
                  </a:cubicBezTo>
                  <a:cubicBezTo>
                    <a:pt x="801" y="167"/>
                    <a:pt x="1568" y="268"/>
                    <a:pt x="2335" y="334"/>
                  </a:cubicBezTo>
                  <a:cubicBezTo>
                    <a:pt x="1901" y="334"/>
                    <a:pt x="1434" y="368"/>
                    <a:pt x="934" y="368"/>
                  </a:cubicBezTo>
                  <a:cubicBezTo>
                    <a:pt x="1835" y="501"/>
                    <a:pt x="2769" y="534"/>
                    <a:pt x="3736" y="634"/>
                  </a:cubicBezTo>
                  <a:cubicBezTo>
                    <a:pt x="3102" y="668"/>
                    <a:pt x="2468" y="701"/>
                    <a:pt x="1835" y="835"/>
                  </a:cubicBezTo>
                  <a:cubicBezTo>
                    <a:pt x="3102" y="835"/>
                    <a:pt x="4336" y="935"/>
                    <a:pt x="5604" y="1135"/>
                  </a:cubicBezTo>
                  <a:cubicBezTo>
                    <a:pt x="4803" y="1202"/>
                    <a:pt x="4003" y="1302"/>
                    <a:pt x="3169" y="1368"/>
                  </a:cubicBezTo>
                  <a:cubicBezTo>
                    <a:pt x="4403" y="1368"/>
                    <a:pt x="5604" y="1368"/>
                    <a:pt x="6838" y="1468"/>
                  </a:cubicBezTo>
                  <a:cubicBezTo>
                    <a:pt x="6071" y="1669"/>
                    <a:pt x="5337" y="1869"/>
                    <a:pt x="4603" y="2202"/>
                  </a:cubicBezTo>
                  <a:lnTo>
                    <a:pt x="10174" y="2202"/>
                  </a:lnTo>
                  <a:cubicBezTo>
                    <a:pt x="10975" y="1769"/>
                    <a:pt x="11775" y="1302"/>
                    <a:pt x="12476" y="768"/>
                  </a:cubicBezTo>
                  <a:cubicBezTo>
                    <a:pt x="8473" y="434"/>
                    <a:pt x="4470" y="167"/>
                    <a:pt x="4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4"/>
            <p:cNvSpPr/>
            <p:nvPr/>
          </p:nvSpPr>
          <p:spPr>
            <a:xfrm>
              <a:off x="4254050" y="3286125"/>
              <a:ext cx="1672050" cy="1992275"/>
            </a:xfrm>
            <a:custGeom>
              <a:avLst/>
              <a:gdLst/>
              <a:ahLst/>
              <a:cxnLst/>
              <a:rect l="l" t="t" r="r" b="b"/>
              <a:pathLst>
                <a:path w="66882" h="79691" extrusionOk="0">
                  <a:moveTo>
                    <a:pt x="32690" y="1"/>
                  </a:moveTo>
                  <a:cubicBezTo>
                    <a:pt x="32190" y="10975"/>
                    <a:pt x="32523" y="22016"/>
                    <a:pt x="33658" y="32991"/>
                  </a:cubicBezTo>
                  <a:cubicBezTo>
                    <a:pt x="33224" y="33725"/>
                    <a:pt x="32757" y="34492"/>
                    <a:pt x="32357" y="35226"/>
                  </a:cubicBezTo>
                  <a:cubicBezTo>
                    <a:pt x="28120" y="25185"/>
                    <a:pt x="25118" y="14644"/>
                    <a:pt x="23350" y="3870"/>
                  </a:cubicBezTo>
                  <a:lnTo>
                    <a:pt x="23350" y="3870"/>
                  </a:lnTo>
                  <a:cubicBezTo>
                    <a:pt x="24885" y="14878"/>
                    <a:pt x="27720" y="25786"/>
                    <a:pt x="31790" y="36160"/>
                  </a:cubicBezTo>
                  <a:cubicBezTo>
                    <a:pt x="30522" y="38361"/>
                    <a:pt x="29221" y="40563"/>
                    <a:pt x="27920" y="42831"/>
                  </a:cubicBezTo>
                  <a:cubicBezTo>
                    <a:pt x="22783" y="31156"/>
                    <a:pt x="18547" y="19148"/>
                    <a:pt x="15178" y="6805"/>
                  </a:cubicBezTo>
                  <a:lnTo>
                    <a:pt x="15178" y="6805"/>
                  </a:lnTo>
                  <a:cubicBezTo>
                    <a:pt x="18280" y="19381"/>
                    <a:pt x="22383" y="31723"/>
                    <a:pt x="27386" y="43732"/>
                  </a:cubicBezTo>
                  <a:cubicBezTo>
                    <a:pt x="26619" y="45033"/>
                    <a:pt x="25885" y="46300"/>
                    <a:pt x="25185" y="47568"/>
                  </a:cubicBezTo>
                  <a:cubicBezTo>
                    <a:pt x="20014" y="35559"/>
                    <a:pt x="15244" y="23351"/>
                    <a:pt x="10875" y="11042"/>
                  </a:cubicBezTo>
                  <a:lnTo>
                    <a:pt x="10875" y="11042"/>
                  </a:lnTo>
                  <a:cubicBezTo>
                    <a:pt x="15044" y="23684"/>
                    <a:pt x="19614" y="36193"/>
                    <a:pt x="24618" y="48535"/>
                  </a:cubicBezTo>
                  <a:cubicBezTo>
                    <a:pt x="23784" y="49970"/>
                    <a:pt x="23017" y="51337"/>
                    <a:pt x="22183" y="52738"/>
                  </a:cubicBezTo>
                  <a:cubicBezTo>
                    <a:pt x="16278" y="41997"/>
                    <a:pt x="11375" y="30723"/>
                    <a:pt x="7539" y="19048"/>
                  </a:cubicBezTo>
                  <a:lnTo>
                    <a:pt x="7539" y="19048"/>
                  </a:lnTo>
                  <a:cubicBezTo>
                    <a:pt x="11108" y="30989"/>
                    <a:pt x="15878" y="42564"/>
                    <a:pt x="21682" y="53639"/>
                  </a:cubicBezTo>
                  <a:cubicBezTo>
                    <a:pt x="20848" y="55040"/>
                    <a:pt x="20048" y="56408"/>
                    <a:pt x="19214" y="57842"/>
                  </a:cubicBezTo>
                  <a:cubicBezTo>
                    <a:pt x="13009" y="48869"/>
                    <a:pt x="8073" y="38995"/>
                    <a:pt x="4670" y="28621"/>
                  </a:cubicBezTo>
                  <a:lnTo>
                    <a:pt x="4670" y="28621"/>
                  </a:lnTo>
                  <a:cubicBezTo>
                    <a:pt x="7839" y="39229"/>
                    <a:pt x="12576" y="49403"/>
                    <a:pt x="18714" y="58676"/>
                  </a:cubicBezTo>
                  <a:cubicBezTo>
                    <a:pt x="18280" y="59376"/>
                    <a:pt x="17880" y="60144"/>
                    <a:pt x="17446" y="60844"/>
                  </a:cubicBezTo>
                  <a:lnTo>
                    <a:pt x="15578" y="64080"/>
                  </a:lnTo>
                  <a:lnTo>
                    <a:pt x="9073" y="50837"/>
                  </a:lnTo>
                  <a:lnTo>
                    <a:pt x="5604" y="43799"/>
                  </a:lnTo>
                  <a:cubicBezTo>
                    <a:pt x="4503" y="41464"/>
                    <a:pt x="3369" y="39062"/>
                    <a:pt x="2435" y="36627"/>
                  </a:cubicBezTo>
                  <a:lnTo>
                    <a:pt x="2435" y="36627"/>
                  </a:lnTo>
                  <a:cubicBezTo>
                    <a:pt x="3269" y="39129"/>
                    <a:pt x="4337" y="41497"/>
                    <a:pt x="5404" y="43865"/>
                  </a:cubicBezTo>
                  <a:lnTo>
                    <a:pt x="8673" y="51037"/>
                  </a:lnTo>
                  <a:lnTo>
                    <a:pt x="15044" y="65014"/>
                  </a:lnTo>
                  <a:lnTo>
                    <a:pt x="12409" y="69550"/>
                  </a:lnTo>
                  <a:cubicBezTo>
                    <a:pt x="7906" y="62145"/>
                    <a:pt x="3770" y="54506"/>
                    <a:pt x="0" y="46701"/>
                  </a:cubicBezTo>
                  <a:lnTo>
                    <a:pt x="0" y="46701"/>
                  </a:lnTo>
                  <a:cubicBezTo>
                    <a:pt x="3603" y="54740"/>
                    <a:pt x="7572" y="62679"/>
                    <a:pt x="11942" y="70384"/>
                  </a:cubicBezTo>
                  <a:lnTo>
                    <a:pt x="9841" y="74154"/>
                  </a:lnTo>
                  <a:lnTo>
                    <a:pt x="8573" y="76389"/>
                  </a:lnTo>
                  <a:lnTo>
                    <a:pt x="7372" y="78657"/>
                  </a:lnTo>
                  <a:lnTo>
                    <a:pt x="9440" y="79691"/>
                  </a:lnTo>
                  <a:lnTo>
                    <a:pt x="10574" y="77423"/>
                  </a:lnTo>
                  <a:lnTo>
                    <a:pt x="11742" y="75188"/>
                  </a:lnTo>
                  <a:cubicBezTo>
                    <a:pt x="12509" y="73720"/>
                    <a:pt x="13276" y="72252"/>
                    <a:pt x="14044" y="70818"/>
                  </a:cubicBezTo>
                  <a:cubicBezTo>
                    <a:pt x="14561" y="70770"/>
                    <a:pt x="15081" y="70750"/>
                    <a:pt x="15602" y="70750"/>
                  </a:cubicBezTo>
                  <a:cubicBezTo>
                    <a:pt x="16898" y="70750"/>
                    <a:pt x="18206" y="70875"/>
                    <a:pt x="19514" y="71018"/>
                  </a:cubicBezTo>
                  <a:cubicBezTo>
                    <a:pt x="21582" y="71252"/>
                    <a:pt x="23684" y="71518"/>
                    <a:pt x="25752" y="71585"/>
                  </a:cubicBezTo>
                  <a:cubicBezTo>
                    <a:pt x="26803" y="71652"/>
                    <a:pt x="27853" y="71685"/>
                    <a:pt x="28904" y="71685"/>
                  </a:cubicBezTo>
                  <a:cubicBezTo>
                    <a:pt x="29955" y="71685"/>
                    <a:pt x="31006" y="71652"/>
                    <a:pt x="32056" y="71585"/>
                  </a:cubicBezTo>
                  <a:cubicBezTo>
                    <a:pt x="34125" y="71518"/>
                    <a:pt x="36226" y="71318"/>
                    <a:pt x="38294" y="71018"/>
                  </a:cubicBezTo>
                  <a:lnTo>
                    <a:pt x="38294" y="71018"/>
                  </a:lnTo>
                  <a:cubicBezTo>
                    <a:pt x="36226" y="71218"/>
                    <a:pt x="34125" y="71385"/>
                    <a:pt x="32056" y="71385"/>
                  </a:cubicBezTo>
                  <a:cubicBezTo>
                    <a:pt x="31706" y="71391"/>
                    <a:pt x="31357" y="71393"/>
                    <a:pt x="31008" y="71393"/>
                  </a:cubicBezTo>
                  <a:cubicBezTo>
                    <a:pt x="29265" y="71393"/>
                    <a:pt x="27537" y="71324"/>
                    <a:pt x="25785" y="71185"/>
                  </a:cubicBezTo>
                  <a:cubicBezTo>
                    <a:pt x="23717" y="71018"/>
                    <a:pt x="21682" y="70718"/>
                    <a:pt x="19581" y="70384"/>
                  </a:cubicBezTo>
                  <a:cubicBezTo>
                    <a:pt x="18110" y="70178"/>
                    <a:pt x="16613" y="69972"/>
                    <a:pt x="15113" y="69972"/>
                  </a:cubicBezTo>
                  <a:cubicBezTo>
                    <a:pt x="14912" y="69972"/>
                    <a:pt x="14711" y="69976"/>
                    <a:pt x="14511" y="69984"/>
                  </a:cubicBezTo>
                  <a:lnTo>
                    <a:pt x="16745" y="65748"/>
                  </a:lnTo>
                  <a:cubicBezTo>
                    <a:pt x="23230" y="66214"/>
                    <a:pt x="29698" y="66436"/>
                    <a:pt x="36173" y="66436"/>
                  </a:cubicBezTo>
                  <a:cubicBezTo>
                    <a:pt x="38957" y="66436"/>
                    <a:pt x="41743" y="66395"/>
                    <a:pt x="44532" y="66315"/>
                  </a:cubicBezTo>
                  <a:cubicBezTo>
                    <a:pt x="35392" y="66315"/>
                    <a:pt x="26252" y="65881"/>
                    <a:pt x="17179" y="64980"/>
                  </a:cubicBezTo>
                  <a:lnTo>
                    <a:pt x="18914" y="61711"/>
                  </a:lnTo>
                  <a:cubicBezTo>
                    <a:pt x="19181" y="61311"/>
                    <a:pt x="19381" y="60844"/>
                    <a:pt x="19614" y="60411"/>
                  </a:cubicBezTo>
                  <a:cubicBezTo>
                    <a:pt x="22508" y="60577"/>
                    <a:pt x="25407" y="60661"/>
                    <a:pt x="28305" y="60661"/>
                  </a:cubicBezTo>
                  <a:cubicBezTo>
                    <a:pt x="36430" y="60661"/>
                    <a:pt x="44547" y="60004"/>
                    <a:pt x="52538" y="58676"/>
                  </a:cubicBezTo>
                  <a:lnTo>
                    <a:pt x="52538" y="58676"/>
                  </a:lnTo>
                  <a:cubicBezTo>
                    <a:pt x="45792" y="59616"/>
                    <a:pt x="38995" y="60098"/>
                    <a:pt x="32210" y="60098"/>
                  </a:cubicBezTo>
                  <a:cubicBezTo>
                    <a:pt x="28158" y="60098"/>
                    <a:pt x="24110" y="59926"/>
                    <a:pt x="20081" y="59577"/>
                  </a:cubicBezTo>
                  <a:cubicBezTo>
                    <a:pt x="20948" y="57975"/>
                    <a:pt x="21849" y="56341"/>
                    <a:pt x="22750" y="54706"/>
                  </a:cubicBezTo>
                  <a:cubicBezTo>
                    <a:pt x="35592" y="54073"/>
                    <a:pt x="48435" y="53139"/>
                    <a:pt x="61244" y="51704"/>
                  </a:cubicBezTo>
                  <a:lnTo>
                    <a:pt x="61244" y="51704"/>
                  </a:lnTo>
                  <a:cubicBezTo>
                    <a:pt x="48602" y="52805"/>
                    <a:pt x="35892" y="53472"/>
                    <a:pt x="23217" y="53706"/>
                  </a:cubicBezTo>
                  <a:cubicBezTo>
                    <a:pt x="24184" y="51904"/>
                    <a:pt x="25185" y="50170"/>
                    <a:pt x="26152" y="48369"/>
                  </a:cubicBezTo>
                  <a:cubicBezTo>
                    <a:pt x="39829" y="48235"/>
                    <a:pt x="53505" y="46734"/>
                    <a:pt x="66881" y="43865"/>
                  </a:cubicBezTo>
                  <a:lnTo>
                    <a:pt x="66881" y="43865"/>
                  </a:lnTo>
                  <a:cubicBezTo>
                    <a:pt x="54253" y="46308"/>
                    <a:pt x="41414" y="47544"/>
                    <a:pt x="28621" y="47544"/>
                  </a:cubicBezTo>
                  <a:cubicBezTo>
                    <a:pt x="27965" y="47544"/>
                    <a:pt x="27309" y="47541"/>
                    <a:pt x="26653" y="47535"/>
                  </a:cubicBezTo>
                  <a:lnTo>
                    <a:pt x="28754" y="43665"/>
                  </a:lnTo>
                  <a:cubicBezTo>
                    <a:pt x="28821" y="43565"/>
                    <a:pt x="28854" y="43498"/>
                    <a:pt x="28887" y="43465"/>
                  </a:cubicBezTo>
                  <a:cubicBezTo>
                    <a:pt x="40896" y="42197"/>
                    <a:pt x="52738" y="39662"/>
                    <a:pt x="64213" y="35893"/>
                  </a:cubicBezTo>
                  <a:lnTo>
                    <a:pt x="64213" y="35893"/>
                  </a:lnTo>
                  <a:cubicBezTo>
                    <a:pt x="52871" y="39329"/>
                    <a:pt x="41196" y="41564"/>
                    <a:pt x="29388" y="42531"/>
                  </a:cubicBezTo>
                  <a:cubicBezTo>
                    <a:pt x="30088" y="41230"/>
                    <a:pt x="30822" y="39929"/>
                    <a:pt x="31523" y="38695"/>
                  </a:cubicBezTo>
                  <a:cubicBezTo>
                    <a:pt x="42597" y="35192"/>
                    <a:pt x="53538" y="31223"/>
                    <a:pt x="64246" y="26853"/>
                  </a:cubicBezTo>
                  <a:lnTo>
                    <a:pt x="64246" y="26853"/>
                  </a:lnTo>
                  <a:cubicBezTo>
                    <a:pt x="53672" y="30856"/>
                    <a:pt x="42931" y="34425"/>
                    <a:pt x="32090" y="37661"/>
                  </a:cubicBezTo>
                  <a:lnTo>
                    <a:pt x="33724" y="34659"/>
                  </a:lnTo>
                  <a:lnTo>
                    <a:pt x="33758" y="34692"/>
                  </a:lnTo>
                  <a:cubicBezTo>
                    <a:pt x="42998" y="29021"/>
                    <a:pt x="51937" y="23017"/>
                    <a:pt x="60677" y="16613"/>
                  </a:cubicBezTo>
                  <a:lnTo>
                    <a:pt x="60677" y="16613"/>
                  </a:lnTo>
                  <a:cubicBezTo>
                    <a:pt x="52171" y="22517"/>
                    <a:pt x="43431" y="28054"/>
                    <a:pt x="34525" y="33291"/>
                  </a:cubicBezTo>
                  <a:cubicBezTo>
                    <a:pt x="35359" y="31723"/>
                    <a:pt x="37060" y="28855"/>
                    <a:pt x="37060" y="28855"/>
                  </a:cubicBezTo>
                  <a:lnTo>
                    <a:pt x="57608" y="8407"/>
                  </a:lnTo>
                  <a:lnTo>
                    <a:pt x="37994" y="26786"/>
                  </a:lnTo>
                  <a:cubicBezTo>
                    <a:pt x="38528" y="25786"/>
                    <a:pt x="39095" y="24718"/>
                    <a:pt x="39662" y="23718"/>
                  </a:cubicBezTo>
                  <a:cubicBezTo>
                    <a:pt x="39662" y="23718"/>
                    <a:pt x="39862" y="23484"/>
                    <a:pt x="39862" y="23351"/>
                  </a:cubicBezTo>
                  <a:cubicBezTo>
                    <a:pt x="42731" y="18147"/>
                    <a:pt x="45566" y="12977"/>
                    <a:pt x="48435" y="7773"/>
                  </a:cubicBezTo>
                  <a:lnTo>
                    <a:pt x="48435" y="7773"/>
                  </a:lnTo>
                  <a:cubicBezTo>
                    <a:pt x="45599" y="12610"/>
                    <a:pt x="42731" y="17446"/>
                    <a:pt x="39895" y="22317"/>
                  </a:cubicBezTo>
                  <a:cubicBezTo>
                    <a:pt x="40095" y="16146"/>
                    <a:pt x="40763" y="9974"/>
                    <a:pt x="41930" y="3870"/>
                  </a:cubicBezTo>
                  <a:lnTo>
                    <a:pt x="41930" y="3870"/>
                  </a:lnTo>
                  <a:cubicBezTo>
                    <a:pt x="40396" y="10375"/>
                    <a:pt x="39428" y="17013"/>
                    <a:pt x="38995" y="23684"/>
                  </a:cubicBezTo>
                  <a:cubicBezTo>
                    <a:pt x="38995" y="23684"/>
                    <a:pt x="35926" y="29055"/>
                    <a:pt x="34358" y="31723"/>
                  </a:cubicBezTo>
                  <a:cubicBezTo>
                    <a:pt x="33024" y="21216"/>
                    <a:pt x="32457" y="10608"/>
                    <a:pt x="32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4" name="Google Shape;3454;p14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55" name="Google Shape;3455;p14"/>
          <p:cNvSpPr txBox="1">
            <a:spLocks noGrp="1"/>
          </p:cNvSpPr>
          <p:nvPr>
            <p:ph type="subTitle" idx="1"/>
          </p:nvPr>
        </p:nvSpPr>
        <p:spPr>
          <a:xfrm>
            <a:off x="5687950" y="1495958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56" name="Google Shape;3456;p14"/>
          <p:cNvSpPr txBox="1">
            <a:spLocks noGrp="1"/>
          </p:cNvSpPr>
          <p:nvPr>
            <p:ph type="subTitle" idx="2"/>
          </p:nvPr>
        </p:nvSpPr>
        <p:spPr>
          <a:xfrm>
            <a:off x="2416525" y="1495958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57" name="Google Shape;3457;p14"/>
          <p:cNvSpPr txBox="1">
            <a:spLocks noGrp="1"/>
          </p:cNvSpPr>
          <p:nvPr>
            <p:ph type="title" idx="3" hasCustomPrompt="1"/>
          </p:nvPr>
        </p:nvSpPr>
        <p:spPr>
          <a:xfrm>
            <a:off x="1578325" y="1538623"/>
            <a:ext cx="8382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8" name="Google Shape;3458;p14"/>
          <p:cNvSpPr txBox="1">
            <a:spLocks noGrp="1"/>
          </p:cNvSpPr>
          <p:nvPr>
            <p:ph type="title" idx="4" hasCustomPrompt="1"/>
          </p:nvPr>
        </p:nvSpPr>
        <p:spPr>
          <a:xfrm>
            <a:off x="4849750" y="1538623"/>
            <a:ext cx="8355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9" name="Google Shape;3459;p14"/>
          <p:cNvSpPr txBox="1">
            <a:spLocks noGrp="1"/>
          </p:cNvSpPr>
          <p:nvPr>
            <p:ph type="subTitle" idx="5"/>
          </p:nvPr>
        </p:nvSpPr>
        <p:spPr>
          <a:xfrm>
            <a:off x="2416525" y="2906453"/>
            <a:ext cx="18777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60" name="Google Shape;3460;p14"/>
          <p:cNvSpPr txBox="1">
            <a:spLocks noGrp="1"/>
          </p:cNvSpPr>
          <p:nvPr>
            <p:ph type="title" idx="6" hasCustomPrompt="1"/>
          </p:nvPr>
        </p:nvSpPr>
        <p:spPr>
          <a:xfrm>
            <a:off x="1578325" y="2949121"/>
            <a:ext cx="8382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1" name="Google Shape;3461;p14"/>
          <p:cNvSpPr txBox="1">
            <a:spLocks noGrp="1"/>
          </p:cNvSpPr>
          <p:nvPr>
            <p:ph type="subTitle" idx="7"/>
          </p:nvPr>
        </p:nvSpPr>
        <p:spPr>
          <a:xfrm>
            <a:off x="5687950" y="1961650"/>
            <a:ext cx="18744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2" name="Google Shape;3462;p14"/>
          <p:cNvSpPr txBox="1">
            <a:spLocks noGrp="1"/>
          </p:cNvSpPr>
          <p:nvPr>
            <p:ph type="subTitle" idx="8"/>
          </p:nvPr>
        </p:nvSpPr>
        <p:spPr>
          <a:xfrm>
            <a:off x="2416525" y="1961650"/>
            <a:ext cx="1877700" cy="6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3" name="Google Shape;3463;p14"/>
          <p:cNvSpPr txBox="1">
            <a:spLocks noGrp="1"/>
          </p:cNvSpPr>
          <p:nvPr>
            <p:ph type="subTitle" idx="9"/>
          </p:nvPr>
        </p:nvSpPr>
        <p:spPr>
          <a:xfrm>
            <a:off x="2416525" y="3373250"/>
            <a:ext cx="18777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464" name="Google Shape;3464;p14"/>
          <p:cNvSpPr txBox="1">
            <a:spLocks noGrp="1"/>
          </p:cNvSpPr>
          <p:nvPr>
            <p:ph type="subTitle" idx="13"/>
          </p:nvPr>
        </p:nvSpPr>
        <p:spPr>
          <a:xfrm>
            <a:off x="5692125" y="2904767"/>
            <a:ext cx="14658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3465" name="Google Shape;3465;p14"/>
          <p:cNvSpPr txBox="1">
            <a:spLocks noGrp="1"/>
          </p:cNvSpPr>
          <p:nvPr>
            <p:ph type="title" idx="14" hasCustomPrompt="1"/>
          </p:nvPr>
        </p:nvSpPr>
        <p:spPr>
          <a:xfrm>
            <a:off x="4852353" y="2947425"/>
            <a:ext cx="8355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66" name="Google Shape;3466;p14"/>
          <p:cNvSpPr txBox="1">
            <a:spLocks noGrp="1"/>
          </p:cNvSpPr>
          <p:nvPr>
            <p:ph type="subTitle" idx="15"/>
          </p:nvPr>
        </p:nvSpPr>
        <p:spPr>
          <a:xfrm>
            <a:off x="5691166" y="3370453"/>
            <a:ext cx="1874400" cy="6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6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7" name="Google Shape;6817;p36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8" name="Google Shape;6818;p36"/>
          <p:cNvSpPr txBox="1">
            <a:spLocks noGrp="1"/>
          </p:cNvSpPr>
          <p:nvPr>
            <p:ph type="subTitle" idx="1"/>
          </p:nvPr>
        </p:nvSpPr>
        <p:spPr>
          <a:xfrm>
            <a:off x="3514500" y="216222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19" name="Google Shape;6819;p36"/>
          <p:cNvSpPr txBox="1">
            <a:spLocks noGrp="1"/>
          </p:cNvSpPr>
          <p:nvPr>
            <p:ph type="subTitle" idx="2"/>
          </p:nvPr>
        </p:nvSpPr>
        <p:spPr>
          <a:xfrm>
            <a:off x="6309000" y="216222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20" name="Google Shape;6820;p36"/>
          <p:cNvSpPr txBox="1">
            <a:spLocks noGrp="1"/>
          </p:cNvSpPr>
          <p:nvPr>
            <p:ph type="subTitle" idx="3"/>
          </p:nvPr>
        </p:nvSpPr>
        <p:spPr>
          <a:xfrm>
            <a:off x="3514500" y="244237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21" name="Google Shape;6821;p36"/>
          <p:cNvSpPr txBox="1">
            <a:spLocks noGrp="1"/>
          </p:cNvSpPr>
          <p:nvPr>
            <p:ph type="subTitle" idx="4"/>
          </p:nvPr>
        </p:nvSpPr>
        <p:spPr>
          <a:xfrm>
            <a:off x="6309000" y="244237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22" name="Google Shape;6822;p36"/>
          <p:cNvSpPr txBox="1">
            <a:spLocks noGrp="1"/>
          </p:cNvSpPr>
          <p:nvPr>
            <p:ph type="subTitle" idx="5"/>
          </p:nvPr>
        </p:nvSpPr>
        <p:spPr>
          <a:xfrm>
            <a:off x="3514500" y="3850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23" name="Google Shape;6823;p36"/>
          <p:cNvSpPr txBox="1">
            <a:spLocks noGrp="1"/>
          </p:cNvSpPr>
          <p:nvPr>
            <p:ph type="subTitle" idx="6"/>
          </p:nvPr>
        </p:nvSpPr>
        <p:spPr>
          <a:xfrm>
            <a:off x="6309000" y="3850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24" name="Google Shape;6824;p36"/>
          <p:cNvSpPr txBox="1">
            <a:spLocks noGrp="1"/>
          </p:cNvSpPr>
          <p:nvPr>
            <p:ph type="subTitle" idx="7"/>
          </p:nvPr>
        </p:nvSpPr>
        <p:spPr>
          <a:xfrm>
            <a:off x="3514500" y="4128583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25" name="Google Shape;6825;p36"/>
          <p:cNvSpPr txBox="1">
            <a:spLocks noGrp="1"/>
          </p:cNvSpPr>
          <p:nvPr>
            <p:ph type="subTitle" idx="8"/>
          </p:nvPr>
        </p:nvSpPr>
        <p:spPr>
          <a:xfrm>
            <a:off x="6309000" y="4128583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26" name="Google Shape;6826;p36"/>
          <p:cNvSpPr txBox="1">
            <a:spLocks noGrp="1"/>
          </p:cNvSpPr>
          <p:nvPr>
            <p:ph type="subTitle" idx="9"/>
          </p:nvPr>
        </p:nvSpPr>
        <p:spPr>
          <a:xfrm>
            <a:off x="720000" y="2162225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27" name="Google Shape;6827;p36"/>
          <p:cNvSpPr txBox="1">
            <a:spLocks noGrp="1"/>
          </p:cNvSpPr>
          <p:nvPr>
            <p:ph type="subTitle" idx="13"/>
          </p:nvPr>
        </p:nvSpPr>
        <p:spPr>
          <a:xfrm>
            <a:off x="720000" y="2442375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28" name="Google Shape;6828;p36"/>
          <p:cNvSpPr txBox="1">
            <a:spLocks noGrp="1"/>
          </p:cNvSpPr>
          <p:nvPr>
            <p:ph type="subTitle" idx="14"/>
          </p:nvPr>
        </p:nvSpPr>
        <p:spPr>
          <a:xfrm>
            <a:off x="720000" y="385080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500" b="1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endParaRPr/>
          </a:p>
        </p:txBody>
      </p:sp>
      <p:sp>
        <p:nvSpPr>
          <p:cNvPr id="6829" name="Google Shape;6829;p36"/>
          <p:cNvSpPr txBox="1">
            <a:spLocks noGrp="1"/>
          </p:cNvSpPr>
          <p:nvPr>
            <p:ph type="subTitle" idx="15"/>
          </p:nvPr>
        </p:nvSpPr>
        <p:spPr>
          <a:xfrm>
            <a:off x="720000" y="4128583"/>
            <a:ext cx="2115000" cy="38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cxnSp>
        <p:nvCxnSpPr>
          <p:cNvPr id="6830" name="Google Shape;6830;p36"/>
          <p:cNvCxnSpPr/>
          <p:nvPr/>
        </p:nvCxnSpPr>
        <p:spPr>
          <a:xfrm rot="10800000">
            <a:off x="3638400" y="952650"/>
            <a:ext cx="58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31" name="Google Shape;6831;p36"/>
          <p:cNvGrpSpPr/>
          <p:nvPr/>
        </p:nvGrpSpPr>
        <p:grpSpPr>
          <a:xfrm rot="-9455921">
            <a:off x="7821658" y="-1829678"/>
            <a:ext cx="1932868" cy="2996286"/>
            <a:chOff x="3112400" y="1318050"/>
            <a:chExt cx="1509425" cy="2339875"/>
          </a:xfrm>
        </p:grpSpPr>
        <p:sp>
          <p:nvSpPr>
            <p:cNvPr id="6832" name="Google Shape;6832;p36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6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6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6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6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6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6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6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6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6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6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6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6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6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6" name="Google Shape;6846;p36"/>
          <p:cNvGrpSpPr/>
          <p:nvPr/>
        </p:nvGrpSpPr>
        <p:grpSpPr>
          <a:xfrm rot="-2700000">
            <a:off x="8594955" y="251465"/>
            <a:ext cx="2413921" cy="2740095"/>
            <a:chOff x="1360300" y="417100"/>
            <a:chExt cx="1803000" cy="2046625"/>
          </a:xfrm>
        </p:grpSpPr>
        <p:sp>
          <p:nvSpPr>
            <p:cNvPr id="6847" name="Google Shape;6847;p36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6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6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6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6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6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6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6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6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6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6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6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6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6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6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6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6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6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6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6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6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6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6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6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6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6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34">
    <p:spTree>
      <p:nvGrpSpPr>
        <p:cNvPr id="1" name="Shape 7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0" name="Google Shape;7960;p44"/>
          <p:cNvSpPr txBox="1">
            <a:spLocks noGrp="1"/>
          </p:cNvSpPr>
          <p:nvPr>
            <p:ph type="title"/>
          </p:nvPr>
        </p:nvSpPr>
        <p:spPr>
          <a:xfrm>
            <a:off x="720000" y="3657600"/>
            <a:ext cx="37377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rtel ExtraBold"/>
              <a:buNone/>
              <a:defRPr sz="2800"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_1">
    <p:spTree>
      <p:nvGrpSpPr>
        <p:cNvPr id="1" name="Shape 10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7" name="Google Shape;10887;p60"/>
          <p:cNvSpPr/>
          <p:nvPr/>
        </p:nvSpPr>
        <p:spPr>
          <a:xfrm>
            <a:off x="720000" y="914400"/>
            <a:ext cx="7704025" cy="3598950"/>
          </a:xfrm>
          <a:custGeom>
            <a:avLst/>
            <a:gdLst/>
            <a:ahLst/>
            <a:cxnLst/>
            <a:rect l="l" t="t" r="r" b="b"/>
            <a:pathLst>
              <a:path w="308161" h="143958" extrusionOk="0">
                <a:moveTo>
                  <a:pt x="116742" y="0"/>
                </a:moveTo>
                <a:lnTo>
                  <a:pt x="308161" y="0"/>
                </a:lnTo>
                <a:lnTo>
                  <a:pt x="308161" y="143958"/>
                </a:lnTo>
                <a:lnTo>
                  <a:pt x="0" y="143958"/>
                </a:lnTo>
                <a:lnTo>
                  <a:pt x="0" y="2297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0888" name="Google Shape;10888;p60"/>
          <p:cNvGrpSpPr/>
          <p:nvPr/>
        </p:nvGrpSpPr>
        <p:grpSpPr>
          <a:xfrm rot="1698627">
            <a:off x="-560050" y="2080463"/>
            <a:ext cx="1539291" cy="2694047"/>
            <a:chOff x="4583450" y="341650"/>
            <a:chExt cx="1539450" cy="2694325"/>
          </a:xfrm>
        </p:grpSpPr>
        <p:sp>
          <p:nvSpPr>
            <p:cNvPr id="10889" name="Google Shape;10889;p60"/>
            <p:cNvSpPr/>
            <p:nvPr/>
          </p:nvSpPr>
          <p:spPr>
            <a:xfrm>
              <a:off x="4583450" y="342475"/>
              <a:ext cx="1539450" cy="2480000"/>
            </a:xfrm>
            <a:custGeom>
              <a:avLst/>
              <a:gdLst/>
              <a:ahLst/>
              <a:cxnLst/>
              <a:rect l="l" t="t" r="r" b="b"/>
              <a:pathLst>
                <a:path w="61578" h="99200" extrusionOk="0">
                  <a:moveTo>
                    <a:pt x="7616" y="1"/>
                  </a:moveTo>
                  <a:cubicBezTo>
                    <a:pt x="6902" y="1"/>
                    <a:pt x="6201" y="201"/>
                    <a:pt x="5671" y="629"/>
                  </a:cubicBezTo>
                  <a:lnTo>
                    <a:pt x="5638" y="629"/>
                  </a:lnTo>
                  <a:cubicBezTo>
                    <a:pt x="5571" y="629"/>
                    <a:pt x="5538" y="663"/>
                    <a:pt x="5504" y="696"/>
                  </a:cubicBezTo>
                  <a:cubicBezTo>
                    <a:pt x="5404" y="730"/>
                    <a:pt x="5371" y="830"/>
                    <a:pt x="5304" y="896"/>
                  </a:cubicBezTo>
                  <a:lnTo>
                    <a:pt x="5237" y="896"/>
                  </a:lnTo>
                  <a:cubicBezTo>
                    <a:pt x="5191" y="878"/>
                    <a:pt x="5139" y="869"/>
                    <a:pt x="5085" y="869"/>
                  </a:cubicBezTo>
                  <a:cubicBezTo>
                    <a:pt x="4945" y="869"/>
                    <a:pt x="4790" y="924"/>
                    <a:pt x="4670" y="996"/>
                  </a:cubicBezTo>
                  <a:cubicBezTo>
                    <a:pt x="4503" y="1063"/>
                    <a:pt x="4370" y="1230"/>
                    <a:pt x="4237" y="1363"/>
                  </a:cubicBezTo>
                  <a:cubicBezTo>
                    <a:pt x="3803" y="1897"/>
                    <a:pt x="3336" y="2497"/>
                    <a:pt x="2869" y="3031"/>
                  </a:cubicBezTo>
                  <a:cubicBezTo>
                    <a:pt x="2842" y="3026"/>
                    <a:pt x="2814" y="3024"/>
                    <a:pt x="2787" y="3024"/>
                  </a:cubicBezTo>
                  <a:cubicBezTo>
                    <a:pt x="2453" y="3024"/>
                    <a:pt x="2154" y="3390"/>
                    <a:pt x="1968" y="3698"/>
                  </a:cubicBezTo>
                  <a:cubicBezTo>
                    <a:pt x="1535" y="4332"/>
                    <a:pt x="1234" y="5033"/>
                    <a:pt x="1068" y="5733"/>
                  </a:cubicBezTo>
                  <a:cubicBezTo>
                    <a:pt x="401" y="5967"/>
                    <a:pt x="0" y="6834"/>
                    <a:pt x="234" y="7501"/>
                  </a:cubicBezTo>
                  <a:cubicBezTo>
                    <a:pt x="0" y="8535"/>
                    <a:pt x="367" y="9803"/>
                    <a:pt x="868" y="10737"/>
                  </a:cubicBezTo>
                  <a:cubicBezTo>
                    <a:pt x="1368" y="11704"/>
                    <a:pt x="1968" y="12638"/>
                    <a:pt x="2202" y="13672"/>
                  </a:cubicBezTo>
                  <a:cubicBezTo>
                    <a:pt x="2469" y="14806"/>
                    <a:pt x="2702" y="15974"/>
                    <a:pt x="3136" y="17041"/>
                  </a:cubicBezTo>
                  <a:cubicBezTo>
                    <a:pt x="3436" y="16241"/>
                    <a:pt x="4036" y="15640"/>
                    <a:pt x="4737" y="15173"/>
                  </a:cubicBezTo>
                  <a:lnTo>
                    <a:pt x="4737" y="15173"/>
                  </a:lnTo>
                  <a:cubicBezTo>
                    <a:pt x="4570" y="16574"/>
                    <a:pt x="4570" y="18042"/>
                    <a:pt x="4737" y="19476"/>
                  </a:cubicBezTo>
                  <a:cubicBezTo>
                    <a:pt x="5104" y="22512"/>
                    <a:pt x="6238" y="25414"/>
                    <a:pt x="8073" y="27816"/>
                  </a:cubicBezTo>
                  <a:cubicBezTo>
                    <a:pt x="8506" y="28349"/>
                    <a:pt x="8873" y="28816"/>
                    <a:pt x="9340" y="29250"/>
                  </a:cubicBezTo>
                  <a:cubicBezTo>
                    <a:pt x="9140" y="28549"/>
                    <a:pt x="9173" y="27749"/>
                    <a:pt x="9474" y="27048"/>
                  </a:cubicBezTo>
                  <a:cubicBezTo>
                    <a:pt x="9741" y="26348"/>
                    <a:pt x="10241" y="25714"/>
                    <a:pt x="10908" y="25347"/>
                  </a:cubicBezTo>
                  <a:lnTo>
                    <a:pt x="10908" y="25347"/>
                  </a:lnTo>
                  <a:cubicBezTo>
                    <a:pt x="10007" y="26648"/>
                    <a:pt x="9540" y="28216"/>
                    <a:pt x="9407" y="29817"/>
                  </a:cubicBezTo>
                  <a:lnTo>
                    <a:pt x="9407" y="30317"/>
                  </a:lnTo>
                  <a:cubicBezTo>
                    <a:pt x="9407" y="31652"/>
                    <a:pt x="9707" y="32986"/>
                    <a:pt x="10241" y="34187"/>
                  </a:cubicBezTo>
                  <a:cubicBezTo>
                    <a:pt x="10408" y="34620"/>
                    <a:pt x="10608" y="34987"/>
                    <a:pt x="10875" y="35354"/>
                  </a:cubicBezTo>
                  <a:cubicBezTo>
                    <a:pt x="11342" y="34520"/>
                    <a:pt x="11742" y="33787"/>
                    <a:pt x="12276" y="32986"/>
                  </a:cubicBezTo>
                  <a:lnTo>
                    <a:pt x="12276" y="32986"/>
                  </a:lnTo>
                  <a:cubicBezTo>
                    <a:pt x="11842" y="34887"/>
                    <a:pt x="11709" y="36822"/>
                    <a:pt x="11742" y="38790"/>
                  </a:cubicBezTo>
                  <a:cubicBezTo>
                    <a:pt x="11842" y="41225"/>
                    <a:pt x="13110" y="43493"/>
                    <a:pt x="13944" y="45828"/>
                  </a:cubicBezTo>
                  <a:cubicBezTo>
                    <a:pt x="14277" y="43360"/>
                    <a:pt x="16078" y="41192"/>
                    <a:pt x="18413" y="40391"/>
                  </a:cubicBezTo>
                  <a:lnTo>
                    <a:pt x="18413" y="40391"/>
                  </a:lnTo>
                  <a:cubicBezTo>
                    <a:pt x="16779" y="42359"/>
                    <a:pt x="15345" y="44628"/>
                    <a:pt x="14878" y="47129"/>
                  </a:cubicBezTo>
                  <a:cubicBezTo>
                    <a:pt x="14411" y="49631"/>
                    <a:pt x="14911" y="52400"/>
                    <a:pt x="16545" y="54368"/>
                  </a:cubicBezTo>
                  <a:cubicBezTo>
                    <a:pt x="17079" y="55002"/>
                    <a:pt x="17746" y="55535"/>
                    <a:pt x="18247" y="56203"/>
                  </a:cubicBezTo>
                  <a:cubicBezTo>
                    <a:pt x="18347" y="56336"/>
                    <a:pt x="18413" y="56403"/>
                    <a:pt x="18513" y="56536"/>
                  </a:cubicBezTo>
                  <a:cubicBezTo>
                    <a:pt x="19081" y="57403"/>
                    <a:pt x="19514" y="58371"/>
                    <a:pt x="19648" y="59405"/>
                  </a:cubicBezTo>
                  <a:cubicBezTo>
                    <a:pt x="19914" y="61640"/>
                    <a:pt x="20715" y="63741"/>
                    <a:pt x="21349" y="65876"/>
                  </a:cubicBezTo>
                  <a:cubicBezTo>
                    <a:pt x="21416" y="66143"/>
                    <a:pt x="21482" y="66343"/>
                    <a:pt x="21549" y="66577"/>
                  </a:cubicBezTo>
                  <a:cubicBezTo>
                    <a:pt x="22149" y="68578"/>
                    <a:pt x="22183" y="70680"/>
                    <a:pt x="22216" y="72748"/>
                  </a:cubicBezTo>
                  <a:cubicBezTo>
                    <a:pt x="22817" y="68978"/>
                    <a:pt x="25185" y="65543"/>
                    <a:pt x="28521" y="63675"/>
                  </a:cubicBezTo>
                  <a:lnTo>
                    <a:pt x="28521" y="63675"/>
                  </a:lnTo>
                  <a:cubicBezTo>
                    <a:pt x="27053" y="65876"/>
                    <a:pt x="25719" y="68144"/>
                    <a:pt x="24685" y="70546"/>
                  </a:cubicBezTo>
                  <a:cubicBezTo>
                    <a:pt x="24184" y="71714"/>
                    <a:pt x="23717" y="72915"/>
                    <a:pt x="23684" y="74182"/>
                  </a:cubicBezTo>
                  <a:cubicBezTo>
                    <a:pt x="23650" y="75250"/>
                    <a:pt x="23984" y="76350"/>
                    <a:pt x="24418" y="77351"/>
                  </a:cubicBezTo>
                  <a:cubicBezTo>
                    <a:pt x="24885" y="78352"/>
                    <a:pt x="25552" y="79252"/>
                    <a:pt x="26186" y="80153"/>
                  </a:cubicBezTo>
                  <a:cubicBezTo>
                    <a:pt x="26753" y="80887"/>
                    <a:pt x="26753" y="81888"/>
                    <a:pt x="27053" y="82755"/>
                  </a:cubicBezTo>
                  <a:cubicBezTo>
                    <a:pt x="27487" y="83889"/>
                    <a:pt x="27887" y="85023"/>
                    <a:pt x="28654" y="85890"/>
                  </a:cubicBezTo>
                  <a:cubicBezTo>
                    <a:pt x="29254" y="86591"/>
                    <a:pt x="30088" y="87091"/>
                    <a:pt x="30822" y="87758"/>
                  </a:cubicBezTo>
                  <a:cubicBezTo>
                    <a:pt x="32190" y="89026"/>
                    <a:pt x="33057" y="90761"/>
                    <a:pt x="33924" y="92428"/>
                  </a:cubicBezTo>
                  <a:cubicBezTo>
                    <a:pt x="33691" y="94697"/>
                    <a:pt x="34858" y="96998"/>
                    <a:pt x="36726" y="98233"/>
                  </a:cubicBezTo>
                  <a:cubicBezTo>
                    <a:pt x="36560" y="97365"/>
                    <a:pt x="36827" y="96431"/>
                    <a:pt x="37193" y="95664"/>
                  </a:cubicBezTo>
                  <a:lnTo>
                    <a:pt x="37193" y="95664"/>
                  </a:lnTo>
                  <a:cubicBezTo>
                    <a:pt x="37093" y="96265"/>
                    <a:pt x="37093" y="96898"/>
                    <a:pt x="37060" y="97532"/>
                  </a:cubicBezTo>
                  <a:cubicBezTo>
                    <a:pt x="37060" y="97732"/>
                    <a:pt x="37060" y="97999"/>
                    <a:pt x="37227" y="98166"/>
                  </a:cubicBezTo>
                  <a:cubicBezTo>
                    <a:pt x="37327" y="98233"/>
                    <a:pt x="37494" y="98266"/>
                    <a:pt x="37594" y="98333"/>
                  </a:cubicBezTo>
                  <a:cubicBezTo>
                    <a:pt x="38861" y="98600"/>
                    <a:pt x="40162" y="98900"/>
                    <a:pt x="41430" y="99200"/>
                  </a:cubicBezTo>
                  <a:lnTo>
                    <a:pt x="42731" y="93563"/>
                  </a:lnTo>
                  <a:cubicBezTo>
                    <a:pt x="47401" y="91194"/>
                    <a:pt x="51604" y="87859"/>
                    <a:pt x="55006" y="83822"/>
                  </a:cubicBezTo>
                  <a:cubicBezTo>
                    <a:pt x="58609" y="79486"/>
                    <a:pt x="61344" y="74149"/>
                    <a:pt x="61544" y="68478"/>
                  </a:cubicBezTo>
                  <a:cubicBezTo>
                    <a:pt x="61578" y="67177"/>
                    <a:pt x="61511" y="65876"/>
                    <a:pt x="61444" y="64675"/>
                  </a:cubicBezTo>
                  <a:cubicBezTo>
                    <a:pt x="60944" y="61406"/>
                    <a:pt x="59843" y="58237"/>
                    <a:pt x="58442" y="55168"/>
                  </a:cubicBezTo>
                  <a:cubicBezTo>
                    <a:pt x="57742" y="53501"/>
                    <a:pt x="56941" y="51899"/>
                    <a:pt x="56174" y="50332"/>
                  </a:cubicBezTo>
                  <a:cubicBezTo>
                    <a:pt x="49502" y="56203"/>
                    <a:pt x="42531" y="61373"/>
                    <a:pt x="35092" y="66210"/>
                  </a:cubicBezTo>
                  <a:cubicBezTo>
                    <a:pt x="37227" y="62240"/>
                    <a:pt x="39662" y="58704"/>
                    <a:pt x="42564" y="55302"/>
                  </a:cubicBezTo>
                  <a:cubicBezTo>
                    <a:pt x="45499" y="51866"/>
                    <a:pt x="49235" y="48997"/>
                    <a:pt x="53605" y="47897"/>
                  </a:cubicBezTo>
                  <a:cubicBezTo>
                    <a:pt x="53172" y="46329"/>
                    <a:pt x="52605" y="44694"/>
                    <a:pt x="51937" y="43160"/>
                  </a:cubicBezTo>
                  <a:cubicBezTo>
                    <a:pt x="51204" y="41325"/>
                    <a:pt x="50269" y="39624"/>
                    <a:pt x="49202" y="37990"/>
                  </a:cubicBezTo>
                  <a:cubicBezTo>
                    <a:pt x="48368" y="38056"/>
                    <a:pt x="47434" y="38323"/>
                    <a:pt x="46834" y="38890"/>
                  </a:cubicBezTo>
                  <a:lnTo>
                    <a:pt x="46767" y="38957"/>
                  </a:lnTo>
                  <a:cubicBezTo>
                    <a:pt x="46767" y="38957"/>
                    <a:pt x="46834" y="38890"/>
                    <a:pt x="46834" y="38857"/>
                  </a:cubicBezTo>
                  <a:cubicBezTo>
                    <a:pt x="46834" y="38857"/>
                    <a:pt x="46867" y="38823"/>
                    <a:pt x="46867" y="38790"/>
                  </a:cubicBezTo>
                  <a:cubicBezTo>
                    <a:pt x="47067" y="38290"/>
                    <a:pt x="47201" y="37823"/>
                    <a:pt x="47434" y="37356"/>
                  </a:cubicBezTo>
                  <a:cubicBezTo>
                    <a:pt x="46867" y="35788"/>
                    <a:pt x="46600" y="33853"/>
                    <a:pt x="46033" y="32319"/>
                  </a:cubicBezTo>
                  <a:cubicBezTo>
                    <a:pt x="39862" y="38323"/>
                    <a:pt x="33858" y="44461"/>
                    <a:pt x="27653" y="50465"/>
                  </a:cubicBezTo>
                  <a:cubicBezTo>
                    <a:pt x="30856" y="42393"/>
                    <a:pt x="35592" y="34721"/>
                    <a:pt x="41030" y="27982"/>
                  </a:cubicBezTo>
                  <a:cubicBezTo>
                    <a:pt x="39895" y="25247"/>
                    <a:pt x="38528" y="22578"/>
                    <a:pt x="36560" y="20410"/>
                  </a:cubicBezTo>
                  <a:cubicBezTo>
                    <a:pt x="34892" y="22178"/>
                    <a:pt x="33224" y="23846"/>
                    <a:pt x="31556" y="25581"/>
                  </a:cubicBezTo>
                  <a:cubicBezTo>
                    <a:pt x="32423" y="24513"/>
                    <a:pt x="33191" y="23512"/>
                    <a:pt x="33824" y="22312"/>
                  </a:cubicBezTo>
                  <a:cubicBezTo>
                    <a:pt x="34425" y="21077"/>
                    <a:pt x="34825" y="19710"/>
                    <a:pt x="34592" y="18342"/>
                  </a:cubicBezTo>
                  <a:cubicBezTo>
                    <a:pt x="34425" y="17408"/>
                    <a:pt x="34058" y="16541"/>
                    <a:pt x="33524" y="15807"/>
                  </a:cubicBezTo>
                  <a:cubicBezTo>
                    <a:pt x="33191" y="15307"/>
                    <a:pt x="32757" y="14840"/>
                    <a:pt x="32323" y="14473"/>
                  </a:cubicBezTo>
                  <a:cubicBezTo>
                    <a:pt x="31189" y="13472"/>
                    <a:pt x="29755" y="12805"/>
                    <a:pt x="28387" y="12171"/>
                  </a:cubicBezTo>
                  <a:cubicBezTo>
                    <a:pt x="27853" y="12405"/>
                    <a:pt x="27320" y="12805"/>
                    <a:pt x="26886" y="13238"/>
                  </a:cubicBezTo>
                  <a:cubicBezTo>
                    <a:pt x="26853" y="13339"/>
                    <a:pt x="26753" y="13405"/>
                    <a:pt x="26686" y="13505"/>
                  </a:cubicBezTo>
                  <a:cubicBezTo>
                    <a:pt x="26486" y="12004"/>
                    <a:pt x="25719" y="10670"/>
                    <a:pt x="24551" y="9703"/>
                  </a:cubicBezTo>
                  <a:cubicBezTo>
                    <a:pt x="23317" y="12038"/>
                    <a:pt x="21749" y="14206"/>
                    <a:pt x="19914" y="16141"/>
                  </a:cubicBezTo>
                  <a:cubicBezTo>
                    <a:pt x="20748" y="14506"/>
                    <a:pt x="21582" y="12972"/>
                    <a:pt x="22416" y="11337"/>
                  </a:cubicBezTo>
                  <a:cubicBezTo>
                    <a:pt x="22817" y="10570"/>
                    <a:pt x="23183" y="9736"/>
                    <a:pt x="23150" y="8902"/>
                  </a:cubicBezTo>
                  <a:cubicBezTo>
                    <a:pt x="23050" y="7735"/>
                    <a:pt x="22083" y="6801"/>
                    <a:pt x="21215" y="6000"/>
                  </a:cubicBezTo>
                  <a:cubicBezTo>
                    <a:pt x="21015" y="6534"/>
                    <a:pt x="20748" y="7067"/>
                    <a:pt x="20548" y="7634"/>
                  </a:cubicBezTo>
                  <a:cubicBezTo>
                    <a:pt x="19147" y="6667"/>
                    <a:pt x="17646" y="5967"/>
                    <a:pt x="16045" y="5299"/>
                  </a:cubicBezTo>
                  <a:cubicBezTo>
                    <a:pt x="14811" y="9202"/>
                    <a:pt x="12643" y="12872"/>
                    <a:pt x="9674" y="15707"/>
                  </a:cubicBezTo>
                  <a:cubicBezTo>
                    <a:pt x="11142" y="12705"/>
                    <a:pt x="12309" y="9669"/>
                    <a:pt x="13310" y="6500"/>
                  </a:cubicBezTo>
                  <a:cubicBezTo>
                    <a:pt x="13577" y="5500"/>
                    <a:pt x="13910" y="4332"/>
                    <a:pt x="13477" y="3331"/>
                  </a:cubicBezTo>
                  <a:cubicBezTo>
                    <a:pt x="13210" y="2798"/>
                    <a:pt x="12809" y="2364"/>
                    <a:pt x="12309" y="1997"/>
                  </a:cubicBezTo>
                  <a:cubicBezTo>
                    <a:pt x="11975" y="1730"/>
                    <a:pt x="11642" y="1563"/>
                    <a:pt x="11308" y="1363"/>
                  </a:cubicBezTo>
                  <a:cubicBezTo>
                    <a:pt x="10341" y="830"/>
                    <a:pt x="9374" y="229"/>
                    <a:pt x="8306" y="62"/>
                  </a:cubicBezTo>
                  <a:cubicBezTo>
                    <a:pt x="8078" y="22"/>
                    <a:pt x="7846" y="1"/>
                    <a:pt x="7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0" name="Google Shape;10890;p60"/>
            <p:cNvSpPr/>
            <p:nvPr/>
          </p:nvSpPr>
          <p:spPr>
            <a:xfrm>
              <a:off x="5266425" y="1309725"/>
              <a:ext cx="557100" cy="411975"/>
            </a:xfrm>
            <a:custGeom>
              <a:avLst/>
              <a:gdLst/>
              <a:ahLst/>
              <a:cxnLst/>
              <a:rect l="l" t="t" r="r" b="b"/>
              <a:pathLst>
                <a:path w="22284" h="16479" extrusionOk="0">
                  <a:moveTo>
                    <a:pt x="22283" y="0"/>
                  </a:moveTo>
                  <a:cubicBezTo>
                    <a:pt x="20249" y="534"/>
                    <a:pt x="18247" y="1301"/>
                    <a:pt x="16379" y="2268"/>
                  </a:cubicBezTo>
                  <a:cubicBezTo>
                    <a:pt x="15278" y="2802"/>
                    <a:pt x="14244" y="3436"/>
                    <a:pt x="13277" y="4203"/>
                  </a:cubicBezTo>
                  <a:cubicBezTo>
                    <a:pt x="12343" y="5004"/>
                    <a:pt x="11542" y="5871"/>
                    <a:pt x="10708" y="6772"/>
                  </a:cubicBezTo>
                  <a:cubicBezTo>
                    <a:pt x="9874" y="7605"/>
                    <a:pt x="8940" y="8439"/>
                    <a:pt x="8073" y="9207"/>
                  </a:cubicBezTo>
                  <a:lnTo>
                    <a:pt x="5371" y="11642"/>
                  </a:lnTo>
                  <a:cubicBezTo>
                    <a:pt x="3570" y="13276"/>
                    <a:pt x="1769" y="14844"/>
                    <a:pt x="1" y="16478"/>
                  </a:cubicBezTo>
                  <a:cubicBezTo>
                    <a:pt x="1835" y="14944"/>
                    <a:pt x="3670" y="13343"/>
                    <a:pt x="5505" y="11775"/>
                  </a:cubicBezTo>
                  <a:lnTo>
                    <a:pt x="8207" y="9373"/>
                  </a:lnTo>
                  <a:cubicBezTo>
                    <a:pt x="9107" y="8606"/>
                    <a:pt x="10008" y="7806"/>
                    <a:pt x="10875" y="6938"/>
                  </a:cubicBezTo>
                  <a:cubicBezTo>
                    <a:pt x="11709" y="6038"/>
                    <a:pt x="12510" y="5170"/>
                    <a:pt x="13410" y="4370"/>
                  </a:cubicBezTo>
                  <a:cubicBezTo>
                    <a:pt x="14344" y="3636"/>
                    <a:pt x="15378" y="3002"/>
                    <a:pt x="16412" y="2435"/>
                  </a:cubicBezTo>
                  <a:cubicBezTo>
                    <a:pt x="17447" y="1835"/>
                    <a:pt x="18581" y="1334"/>
                    <a:pt x="19715" y="934"/>
                  </a:cubicBezTo>
                  <a:cubicBezTo>
                    <a:pt x="20549" y="600"/>
                    <a:pt x="21416" y="300"/>
                    <a:pt x="22283" y="33"/>
                  </a:cubicBezTo>
                  <a:lnTo>
                    <a:pt x="222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1" name="Google Shape;10891;p60"/>
            <p:cNvSpPr/>
            <p:nvPr/>
          </p:nvSpPr>
          <p:spPr>
            <a:xfrm>
              <a:off x="4877825" y="1154600"/>
              <a:ext cx="101750" cy="110100"/>
            </a:xfrm>
            <a:custGeom>
              <a:avLst/>
              <a:gdLst/>
              <a:ahLst/>
              <a:cxnLst/>
              <a:rect l="l" t="t" r="r" b="b"/>
              <a:pathLst>
                <a:path w="4070" h="4404" extrusionOk="0">
                  <a:moveTo>
                    <a:pt x="4070" y="1"/>
                  </a:moveTo>
                  <a:lnTo>
                    <a:pt x="4070" y="1"/>
                  </a:lnTo>
                  <a:cubicBezTo>
                    <a:pt x="3469" y="368"/>
                    <a:pt x="2936" y="835"/>
                    <a:pt x="2402" y="1268"/>
                  </a:cubicBezTo>
                  <a:cubicBezTo>
                    <a:pt x="1868" y="1735"/>
                    <a:pt x="1368" y="2236"/>
                    <a:pt x="901" y="2769"/>
                  </a:cubicBezTo>
                  <a:cubicBezTo>
                    <a:pt x="567" y="3170"/>
                    <a:pt x="267" y="3570"/>
                    <a:pt x="0" y="4003"/>
                  </a:cubicBezTo>
                  <a:lnTo>
                    <a:pt x="0" y="4404"/>
                  </a:lnTo>
                  <a:cubicBezTo>
                    <a:pt x="367" y="3903"/>
                    <a:pt x="734" y="3403"/>
                    <a:pt x="1101" y="2936"/>
                  </a:cubicBezTo>
                  <a:cubicBezTo>
                    <a:pt x="1568" y="2402"/>
                    <a:pt x="2035" y="1902"/>
                    <a:pt x="2535" y="1402"/>
                  </a:cubicBezTo>
                  <a:cubicBezTo>
                    <a:pt x="3036" y="901"/>
                    <a:pt x="3570" y="468"/>
                    <a:pt x="4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2" name="Google Shape;10892;p60"/>
            <p:cNvSpPr/>
            <p:nvPr/>
          </p:nvSpPr>
          <p:spPr>
            <a:xfrm>
              <a:off x="5303125" y="1355575"/>
              <a:ext cx="547925" cy="425325"/>
            </a:xfrm>
            <a:custGeom>
              <a:avLst/>
              <a:gdLst/>
              <a:ahLst/>
              <a:cxnLst/>
              <a:rect l="l" t="t" r="r" b="b"/>
              <a:pathLst>
                <a:path w="21917" h="17013" extrusionOk="0">
                  <a:moveTo>
                    <a:pt x="21849" y="1"/>
                  </a:moveTo>
                  <a:cubicBezTo>
                    <a:pt x="21149" y="201"/>
                    <a:pt x="20548" y="501"/>
                    <a:pt x="19881" y="801"/>
                  </a:cubicBezTo>
                  <a:cubicBezTo>
                    <a:pt x="18747" y="1302"/>
                    <a:pt x="17613" y="1835"/>
                    <a:pt x="16546" y="2436"/>
                  </a:cubicBezTo>
                  <a:cubicBezTo>
                    <a:pt x="15445" y="2969"/>
                    <a:pt x="14311" y="3603"/>
                    <a:pt x="13277" y="4204"/>
                  </a:cubicBezTo>
                  <a:cubicBezTo>
                    <a:pt x="12176" y="4837"/>
                    <a:pt x="11142" y="5505"/>
                    <a:pt x="10308" y="6472"/>
                  </a:cubicBezTo>
                  <a:cubicBezTo>
                    <a:pt x="9908" y="6939"/>
                    <a:pt x="9541" y="7439"/>
                    <a:pt x="9140" y="7940"/>
                  </a:cubicBezTo>
                  <a:cubicBezTo>
                    <a:pt x="8773" y="8373"/>
                    <a:pt x="8306" y="8807"/>
                    <a:pt x="7839" y="9207"/>
                  </a:cubicBezTo>
                  <a:cubicBezTo>
                    <a:pt x="6905" y="10008"/>
                    <a:pt x="5838" y="10675"/>
                    <a:pt x="4904" y="11442"/>
                  </a:cubicBezTo>
                  <a:cubicBezTo>
                    <a:pt x="4404" y="11809"/>
                    <a:pt x="3937" y="12209"/>
                    <a:pt x="3503" y="12676"/>
                  </a:cubicBezTo>
                  <a:cubicBezTo>
                    <a:pt x="3103" y="13143"/>
                    <a:pt x="2669" y="13610"/>
                    <a:pt x="2302" y="14111"/>
                  </a:cubicBezTo>
                  <a:lnTo>
                    <a:pt x="0" y="17013"/>
                  </a:lnTo>
                  <a:lnTo>
                    <a:pt x="2436" y="14177"/>
                  </a:lnTo>
                  <a:cubicBezTo>
                    <a:pt x="2836" y="13710"/>
                    <a:pt x="3236" y="13210"/>
                    <a:pt x="3670" y="12810"/>
                  </a:cubicBezTo>
                  <a:cubicBezTo>
                    <a:pt x="4103" y="12343"/>
                    <a:pt x="4604" y="11976"/>
                    <a:pt x="5071" y="11609"/>
                  </a:cubicBezTo>
                  <a:cubicBezTo>
                    <a:pt x="6071" y="10842"/>
                    <a:pt x="7106" y="10175"/>
                    <a:pt x="8073" y="9374"/>
                  </a:cubicBezTo>
                  <a:cubicBezTo>
                    <a:pt x="8573" y="8974"/>
                    <a:pt x="9007" y="8540"/>
                    <a:pt x="9407" y="8106"/>
                  </a:cubicBezTo>
                  <a:cubicBezTo>
                    <a:pt x="9807" y="7639"/>
                    <a:pt x="10141" y="7139"/>
                    <a:pt x="10575" y="6672"/>
                  </a:cubicBezTo>
                  <a:cubicBezTo>
                    <a:pt x="11342" y="5738"/>
                    <a:pt x="12409" y="5038"/>
                    <a:pt x="13443" y="4404"/>
                  </a:cubicBezTo>
                  <a:cubicBezTo>
                    <a:pt x="14511" y="3803"/>
                    <a:pt x="15612" y="3203"/>
                    <a:pt x="16679" y="2636"/>
                  </a:cubicBezTo>
                  <a:cubicBezTo>
                    <a:pt x="17780" y="2035"/>
                    <a:pt x="18914" y="1502"/>
                    <a:pt x="19981" y="968"/>
                  </a:cubicBezTo>
                  <a:cubicBezTo>
                    <a:pt x="20615" y="634"/>
                    <a:pt x="21282" y="334"/>
                    <a:pt x="21916" y="34"/>
                  </a:cubicBezTo>
                  <a:cubicBezTo>
                    <a:pt x="21916" y="34"/>
                    <a:pt x="21916" y="1"/>
                    <a:pt x="21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3" name="Google Shape;10893;p60"/>
            <p:cNvSpPr/>
            <p:nvPr/>
          </p:nvSpPr>
          <p:spPr>
            <a:xfrm>
              <a:off x="5374000" y="1526525"/>
              <a:ext cx="542925" cy="418675"/>
            </a:xfrm>
            <a:custGeom>
              <a:avLst/>
              <a:gdLst/>
              <a:ahLst/>
              <a:cxnLst/>
              <a:rect l="l" t="t" r="r" b="b"/>
              <a:pathLst>
                <a:path w="21717" h="16747" extrusionOk="0">
                  <a:moveTo>
                    <a:pt x="21716" y="1"/>
                  </a:moveTo>
                  <a:cubicBezTo>
                    <a:pt x="21149" y="168"/>
                    <a:pt x="20616" y="334"/>
                    <a:pt x="20082" y="535"/>
                  </a:cubicBezTo>
                  <a:cubicBezTo>
                    <a:pt x="18914" y="968"/>
                    <a:pt x="17747" y="1435"/>
                    <a:pt x="16646" y="2002"/>
                  </a:cubicBezTo>
                  <a:cubicBezTo>
                    <a:pt x="15545" y="2536"/>
                    <a:pt x="14478" y="3203"/>
                    <a:pt x="13477" y="4004"/>
                  </a:cubicBezTo>
                  <a:cubicBezTo>
                    <a:pt x="12977" y="4371"/>
                    <a:pt x="12543" y="4838"/>
                    <a:pt x="12109" y="5271"/>
                  </a:cubicBezTo>
                  <a:lnTo>
                    <a:pt x="10809" y="6606"/>
                  </a:lnTo>
                  <a:cubicBezTo>
                    <a:pt x="10408" y="7039"/>
                    <a:pt x="9941" y="7473"/>
                    <a:pt x="9441" y="7840"/>
                  </a:cubicBezTo>
                  <a:cubicBezTo>
                    <a:pt x="8941" y="8207"/>
                    <a:pt x="8440" y="8540"/>
                    <a:pt x="7940" y="8941"/>
                  </a:cubicBezTo>
                  <a:cubicBezTo>
                    <a:pt x="6939" y="9674"/>
                    <a:pt x="5938" y="10442"/>
                    <a:pt x="5004" y="11276"/>
                  </a:cubicBezTo>
                  <a:cubicBezTo>
                    <a:pt x="3136" y="12943"/>
                    <a:pt x="1469" y="14778"/>
                    <a:pt x="1" y="16746"/>
                  </a:cubicBezTo>
                  <a:cubicBezTo>
                    <a:pt x="801" y="15812"/>
                    <a:pt x="1602" y="14845"/>
                    <a:pt x="2436" y="13978"/>
                  </a:cubicBezTo>
                  <a:cubicBezTo>
                    <a:pt x="3270" y="13044"/>
                    <a:pt x="4170" y="12210"/>
                    <a:pt x="5104" y="11442"/>
                  </a:cubicBezTo>
                  <a:cubicBezTo>
                    <a:pt x="6005" y="10642"/>
                    <a:pt x="7006" y="9841"/>
                    <a:pt x="8007" y="9141"/>
                  </a:cubicBezTo>
                  <a:cubicBezTo>
                    <a:pt x="8507" y="8774"/>
                    <a:pt x="9007" y="8440"/>
                    <a:pt x="9508" y="8040"/>
                  </a:cubicBezTo>
                  <a:cubicBezTo>
                    <a:pt x="10008" y="7673"/>
                    <a:pt x="10475" y="7273"/>
                    <a:pt x="10909" y="6806"/>
                  </a:cubicBezTo>
                  <a:lnTo>
                    <a:pt x="12210" y="5471"/>
                  </a:lnTo>
                  <a:cubicBezTo>
                    <a:pt x="12610" y="5004"/>
                    <a:pt x="13077" y="4604"/>
                    <a:pt x="13577" y="4204"/>
                  </a:cubicBezTo>
                  <a:cubicBezTo>
                    <a:pt x="14545" y="3437"/>
                    <a:pt x="15579" y="2770"/>
                    <a:pt x="16646" y="2202"/>
                  </a:cubicBezTo>
                  <a:cubicBezTo>
                    <a:pt x="18281" y="1369"/>
                    <a:pt x="19982" y="701"/>
                    <a:pt x="21716" y="101"/>
                  </a:cubicBezTo>
                  <a:lnTo>
                    <a:pt x="21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4" name="Google Shape;10894;p60"/>
            <p:cNvSpPr/>
            <p:nvPr/>
          </p:nvSpPr>
          <p:spPr>
            <a:xfrm>
              <a:off x="5176375" y="1007825"/>
              <a:ext cx="417825" cy="500400"/>
            </a:xfrm>
            <a:custGeom>
              <a:avLst/>
              <a:gdLst/>
              <a:ahLst/>
              <a:cxnLst/>
              <a:rect l="l" t="t" r="r" b="b"/>
              <a:pathLst>
                <a:path w="16713" h="20016" extrusionOk="0">
                  <a:moveTo>
                    <a:pt x="16712" y="1"/>
                  </a:moveTo>
                  <a:cubicBezTo>
                    <a:pt x="15945" y="401"/>
                    <a:pt x="15211" y="901"/>
                    <a:pt x="14544" y="1435"/>
                  </a:cubicBezTo>
                  <a:cubicBezTo>
                    <a:pt x="13677" y="2169"/>
                    <a:pt x="12843" y="2936"/>
                    <a:pt x="11975" y="3703"/>
                  </a:cubicBezTo>
                  <a:cubicBezTo>
                    <a:pt x="11141" y="4437"/>
                    <a:pt x="10274" y="5171"/>
                    <a:pt x="9340" y="5838"/>
                  </a:cubicBezTo>
                  <a:cubicBezTo>
                    <a:pt x="8440" y="6505"/>
                    <a:pt x="7506" y="7206"/>
                    <a:pt x="6805" y="8107"/>
                  </a:cubicBezTo>
                  <a:cubicBezTo>
                    <a:pt x="6038" y="9007"/>
                    <a:pt x="5471" y="10008"/>
                    <a:pt x="4937" y="11009"/>
                  </a:cubicBezTo>
                  <a:cubicBezTo>
                    <a:pt x="4370" y="12009"/>
                    <a:pt x="3803" y="13010"/>
                    <a:pt x="3269" y="14011"/>
                  </a:cubicBezTo>
                  <a:lnTo>
                    <a:pt x="0" y="20015"/>
                  </a:lnTo>
                  <a:cubicBezTo>
                    <a:pt x="1168" y="18047"/>
                    <a:pt x="2302" y="16079"/>
                    <a:pt x="3436" y="14077"/>
                  </a:cubicBezTo>
                  <a:lnTo>
                    <a:pt x="5104" y="11109"/>
                  </a:lnTo>
                  <a:cubicBezTo>
                    <a:pt x="5671" y="10108"/>
                    <a:pt x="6271" y="9174"/>
                    <a:pt x="6972" y="8273"/>
                  </a:cubicBezTo>
                  <a:cubicBezTo>
                    <a:pt x="7672" y="7406"/>
                    <a:pt x="8540" y="6706"/>
                    <a:pt x="9474" y="6038"/>
                  </a:cubicBezTo>
                  <a:cubicBezTo>
                    <a:pt x="10374" y="5371"/>
                    <a:pt x="11275" y="4604"/>
                    <a:pt x="12109" y="3870"/>
                  </a:cubicBezTo>
                  <a:cubicBezTo>
                    <a:pt x="12943" y="3103"/>
                    <a:pt x="13777" y="2336"/>
                    <a:pt x="14644" y="1568"/>
                  </a:cubicBezTo>
                  <a:cubicBezTo>
                    <a:pt x="15044" y="1202"/>
                    <a:pt x="15511" y="868"/>
                    <a:pt x="15978" y="534"/>
                  </a:cubicBezTo>
                  <a:lnTo>
                    <a:pt x="16712" y="34"/>
                  </a:lnTo>
                  <a:lnTo>
                    <a:pt x="16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5" name="Google Shape;10895;p60"/>
            <p:cNvSpPr/>
            <p:nvPr/>
          </p:nvSpPr>
          <p:spPr>
            <a:xfrm>
              <a:off x="5188050" y="2071100"/>
              <a:ext cx="191825" cy="201000"/>
            </a:xfrm>
            <a:custGeom>
              <a:avLst/>
              <a:gdLst/>
              <a:ahLst/>
              <a:cxnLst/>
              <a:rect l="l" t="t" r="r" b="b"/>
              <a:pathLst>
                <a:path w="7673" h="8040" extrusionOk="0">
                  <a:moveTo>
                    <a:pt x="7672" y="0"/>
                  </a:moveTo>
                  <a:cubicBezTo>
                    <a:pt x="7305" y="434"/>
                    <a:pt x="6838" y="867"/>
                    <a:pt x="6371" y="1234"/>
                  </a:cubicBezTo>
                  <a:cubicBezTo>
                    <a:pt x="5904" y="1601"/>
                    <a:pt x="5404" y="2002"/>
                    <a:pt x="4970" y="2369"/>
                  </a:cubicBezTo>
                  <a:cubicBezTo>
                    <a:pt x="4003" y="3069"/>
                    <a:pt x="3036" y="3836"/>
                    <a:pt x="2202" y="4737"/>
                  </a:cubicBezTo>
                  <a:cubicBezTo>
                    <a:pt x="1768" y="5204"/>
                    <a:pt x="1435" y="5704"/>
                    <a:pt x="1068" y="6205"/>
                  </a:cubicBezTo>
                  <a:cubicBezTo>
                    <a:pt x="734" y="6705"/>
                    <a:pt x="367" y="7205"/>
                    <a:pt x="67" y="7706"/>
                  </a:cubicBezTo>
                  <a:cubicBezTo>
                    <a:pt x="34" y="7739"/>
                    <a:pt x="34" y="7772"/>
                    <a:pt x="0" y="7839"/>
                  </a:cubicBezTo>
                  <a:cubicBezTo>
                    <a:pt x="34" y="7906"/>
                    <a:pt x="34" y="7939"/>
                    <a:pt x="67" y="8039"/>
                  </a:cubicBezTo>
                  <a:cubicBezTo>
                    <a:pt x="134" y="7939"/>
                    <a:pt x="167" y="7906"/>
                    <a:pt x="200" y="7839"/>
                  </a:cubicBezTo>
                  <a:cubicBezTo>
                    <a:pt x="867" y="6838"/>
                    <a:pt x="1568" y="5838"/>
                    <a:pt x="2335" y="4904"/>
                  </a:cubicBezTo>
                  <a:cubicBezTo>
                    <a:pt x="3202" y="4003"/>
                    <a:pt x="4170" y="3236"/>
                    <a:pt x="5070" y="2502"/>
                  </a:cubicBezTo>
                  <a:cubicBezTo>
                    <a:pt x="5537" y="2102"/>
                    <a:pt x="6038" y="1735"/>
                    <a:pt x="6471" y="1334"/>
                  </a:cubicBezTo>
                  <a:cubicBezTo>
                    <a:pt x="6905" y="901"/>
                    <a:pt x="7339" y="4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6" name="Google Shape;10896;p60"/>
            <p:cNvSpPr/>
            <p:nvPr/>
          </p:nvSpPr>
          <p:spPr>
            <a:xfrm>
              <a:off x="5324800" y="1402275"/>
              <a:ext cx="547925" cy="427825"/>
            </a:xfrm>
            <a:custGeom>
              <a:avLst/>
              <a:gdLst/>
              <a:ahLst/>
              <a:cxnLst/>
              <a:rect l="l" t="t" r="r" b="b"/>
              <a:pathLst>
                <a:path w="21917" h="17113" extrusionOk="0">
                  <a:moveTo>
                    <a:pt x="21916" y="1"/>
                  </a:moveTo>
                  <a:cubicBezTo>
                    <a:pt x="21082" y="268"/>
                    <a:pt x="20349" y="568"/>
                    <a:pt x="19581" y="935"/>
                  </a:cubicBezTo>
                  <a:cubicBezTo>
                    <a:pt x="18447" y="1435"/>
                    <a:pt x="17413" y="2002"/>
                    <a:pt x="16379" y="2636"/>
                  </a:cubicBezTo>
                  <a:cubicBezTo>
                    <a:pt x="15345" y="3270"/>
                    <a:pt x="14278" y="3937"/>
                    <a:pt x="13277" y="4637"/>
                  </a:cubicBezTo>
                  <a:cubicBezTo>
                    <a:pt x="12777" y="4971"/>
                    <a:pt x="12276" y="5338"/>
                    <a:pt x="11843" y="5771"/>
                  </a:cubicBezTo>
                  <a:cubicBezTo>
                    <a:pt x="11376" y="6172"/>
                    <a:pt x="10942" y="6605"/>
                    <a:pt x="10542" y="7072"/>
                  </a:cubicBezTo>
                  <a:cubicBezTo>
                    <a:pt x="10108" y="7506"/>
                    <a:pt x="9708" y="7973"/>
                    <a:pt x="9274" y="8373"/>
                  </a:cubicBezTo>
                  <a:cubicBezTo>
                    <a:pt x="8874" y="8840"/>
                    <a:pt x="8407" y="9207"/>
                    <a:pt x="7940" y="9641"/>
                  </a:cubicBezTo>
                  <a:cubicBezTo>
                    <a:pt x="7039" y="10441"/>
                    <a:pt x="6072" y="11142"/>
                    <a:pt x="5104" y="11876"/>
                  </a:cubicBezTo>
                  <a:cubicBezTo>
                    <a:pt x="4170" y="12643"/>
                    <a:pt x="3203" y="13377"/>
                    <a:pt x="2336" y="14278"/>
                  </a:cubicBezTo>
                  <a:cubicBezTo>
                    <a:pt x="1435" y="15145"/>
                    <a:pt x="668" y="16045"/>
                    <a:pt x="1" y="17113"/>
                  </a:cubicBezTo>
                  <a:cubicBezTo>
                    <a:pt x="701" y="16112"/>
                    <a:pt x="1502" y="15178"/>
                    <a:pt x="2402" y="14378"/>
                  </a:cubicBezTo>
                  <a:cubicBezTo>
                    <a:pt x="3270" y="13544"/>
                    <a:pt x="4237" y="12810"/>
                    <a:pt x="5238" y="12109"/>
                  </a:cubicBezTo>
                  <a:cubicBezTo>
                    <a:pt x="6205" y="11409"/>
                    <a:pt x="7206" y="10642"/>
                    <a:pt x="8107" y="9841"/>
                  </a:cubicBezTo>
                  <a:cubicBezTo>
                    <a:pt x="8574" y="9441"/>
                    <a:pt x="9041" y="9007"/>
                    <a:pt x="9441" y="8607"/>
                  </a:cubicBezTo>
                  <a:cubicBezTo>
                    <a:pt x="9874" y="8140"/>
                    <a:pt x="10275" y="7706"/>
                    <a:pt x="10708" y="7273"/>
                  </a:cubicBezTo>
                  <a:cubicBezTo>
                    <a:pt x="12276" y="5438"/>
                    <a:pt x="14411" y="4170"/>
                    <a:pt x="16446" y="2836"/>
                  </a:cubicBezTo>
                  <a:cubicBezTo>
                    <a:pt x="17513" y="2236"/>
                    <a:pt x="18547" y="1602"/>
                    <a:pt x="19615" y="1068"/>
                  </a:cubicBezTo>
                  <a:cubicBezTo>
                    <a:pt x="20182" y="801"/>
                    <a:pt x="20716" y="501"/>
                    <a:pt x="21283" y="301"/>
                  </a:cubicBezTo>
                  <a:lnTo>
                    <a:pt x="21916" y="67"/>
                  </a:lnTo>
                  <a:lnTo>
                    <a:pt x="219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7" name="Google Shape;10897;p60"/>
            <p:cNvSpPr/>
            <p:nvPr/>
          </p:nvSpPr>
          <p:spPr>
            <a:xfrm>
              <a:off x="5359825" y="1480675"/>
              <a:ext cx="545425" cy="405300"/>
            </a:xfrm>
            <a:custGeom>
              <a:avLst/>
              <a:gdLst/>
              <a:ahLst/>
              <a:cxnLst/>
              <a:rect l="l" t="t" r="r" b="b"/>
              <a:pathLst>
                <a:path w="21817" h="16212" extrusionOk="0">
                  <a:moveTo>
                    <a:pt x="21783" y="0"/>
                  </a:moveTo>
                  <a:cubicBezTo>
                    <a:pt x="21349" y="134"/>
                    <a:pt x="20982" y="267"/>
                    <a:pt x="20649" y="367"/>
                  </a:cubicBezTo>
                  <a:cubicBezTo>
                    <a:pt x="19481" y="834"/>
                    <a:pt x="18347" y="1368"/>
                    <a:pt x="17213" y="1968"/>
                  </a:cubicBezTo>
                  <a:cubicBezTo>
                    <a:pt x="15011" y="3136"/>
                    <a:pt x="12877" y="4503"/>
                    <a:pt x="10975" y="6071"/>
                  </a:cubicBezTo>
                  <a:cubicBezTo>
                    <a:pt x="10008" y="6872"/>
                    <a:pt x="9041" y="7706"/>
                    <a:pt x="8107" y="8506"/>
                  </a:cubicBezTo>
                  <a:cubicBezTo>
                    <a:pt x="7139" y="9340"/>
                    <a:pt x="6172" y="10107"/>
                    <a:pt x="5171" y="10841"/>
                  </a:cubicBezTo>
                  <a:lnTo>
                    <a:pt x="3670" y="11975"/>
                  </a:lnTo>
                  <a:cubicBezTo>
                    <a:pt x="3170" y="12376"/>
                    <a:pt x="2703" y="12809"/>
                    <a:pt x="2302" y="13243"/>
                  </a:cubicBezTo>
                  <a:cubicBezTo>
                    <a:pt x="1435" y="14177"/>
                    <a:pt x="668" y="15144"/>
                    <a:pt x="1" y="16212"/>
                  </a:cubicBezTo>
                  <a:cubicBezTo>
                    <a:pt x="1368" y="14144"/>
                    <a:pt x="3203" y="12376"/>
                    <a:pt x="5305" y="11008"/>
                  </a:cubicBezTo>
                  <a:cubicBezTo>
                    <a:pt x="7339" y="9540"/>
                    <a:pt x="9174" y="7839"/>
                    <a:pt x="11142" y="6305"/>
                  </a:cubicBezTo>
                  <a:cubicBezTo>
                    <a:pt x="13043" y="4704"/>
                    <a:pt x="15145" y="3336"/>
                    <a:pt x="17346" y="2168"/>
                  </a:cubicBezTo>
                  <a:cubicBezTo>
                    <a:pt x="18447" y="1568"/>
                    <a:pt x="19548" y="1034"/>
                    <a:pt x="20716" y="534"/>
                  </a:cubicBezTo>
                  <a:cubicBezTo>
                    <a:pt x="21049" y="367"/>
                    <a:pt x="21449" y="234"/>
                    <a:pt x="21816" y="67"/>
                  </a:cubicBezTo>
                  <a:cubicBezTo>
                    <a:pt x="21816" y="34"/>
                    <a:pt x="21816" y="34"/>
                    <a:pt x="217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8" name="Google Shape;10898;p60"/>
            <p:cNvSpPr/>
            <p:nvPr/>
          </p:nvSpPr>
          <p:spPr>
            <a:xfrm>
              <a:off x="5021250" y="777675"/>
              <a:ext cx="422825" cy="428650"/>
            </a:xfrm>
            <a:custGeom>
              <a:avLst/>
              <a:gdLst/>
              <a:ahLst/>
              <a:cxnLst/>
              <a:rect l="l" t="t" r="r" b="b"/>
              <a:pathLst>
                <a:path w="16913" h="17146" extrusionOk="0">
                  <a:moveTo>
                    <a:pt x="16879" y="0"/>
                  </a:moveTo>
                  <a:cubicBezTo>
                    <a:pt x="15912" y="567"/>
                    <a:pt x="14945" y="1134"/>
                    <a:pt x="14044" y="1735"/>
                  </a:cubicBezTo>
                  <a:cubicBezTo>
                    <a:pt x="12009" y="2969"/>
                    <a:pt x="10041" y="4270"/>
                    <a:pt x="8207" y="5771"/>
                  </a:cubicBezTo>
                  <a:cubicBezTo>
                    <a:pt x="6372" y="7272"/>
                    <a:pt x="4704" y="8940"/>
                    <a:pt x="3336" y="10908"/>
                  </a:cubicBezTo>
                  <a:cubicBezTo>
                    <a:pt x="3003" y="11408"/>
                    <a:pt x="2669" y="11909"/>
                    <a:pt x="2369" y="12409"/>
                  </a:cubicBezTo>
                  <a:cubicBezTo>
                    <a:pt x="2069" y="12909"/>
                    <a:pt x="1802" y="13443"/>
                    <a:pt x="1535" y="13977"/>
                  </a:cubicBezTo>
                  <a:cubicBezTo>
                    <a:pt x="1035" y="15078"/>
                    <a:pt x="668" y="16178"/>
                    <a:pt x="1" y="17146"/>
                  </a:cubicBezTo>
                  <a:cubicBezTo>
                    <a:pt x="701" y="16178"/>
                    <a:pt x="1135" y="15078"/>
                    <a:pt x="1669" y="14010"/>
                  </a:cubicBezTo>
                  <a:cubicBezTo>
                    <a:pt x="1902" y="13476"/>
                    <a:pt x="2202" y="12976"/>
                    <a:pt x="2503" y="12476"/>
                  </a:cubicBezTo>
                  <a:cubicBezTo>
                    <a:pt x="2803" y="11975"/>
                    <a:pt x="3136" y="11475"/>
                    <a:pt x="3503" y="11008"/>
                  </a:cubicBezTo>
                  <a:cubicBezTo>
                    <a:pt x="4904" y="9140"/>
                    <a:pt x="6572" y="7472"/>
                    <a:pt x="8373" y="5971"/>
                  </a:cubicBezTo>
                  <a:cubicBezTo>
                    <a:pt x="10208" y="4470"/>
                    <a:pt x="12176" y="3169"/>
                    <a:pt x="14144" y="1901"/>
                  </a:cubicBezTo>
                  <a:cubicBezTo>
                    <a:pt x="15045" y="1301"/>
                    <a:pt x="15945" y="734"/>
                    <a:pt x="16913" y="134"/>
                  </a:cubicBezTo>
                  <a:cubicBezTo>
                    <a:pt x="16913" y="100"/>
                    <a:pt x="16879" y="67"/>
                    <a:pt x="16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9" name="Google Shape;10899;p60"/>
            <p:cNvSpPr/>
            <p:nvPr/>
          </p:nvSpPr>
          <p:spPr>
            <a:xfrm>
              <a:off x="4995400" y="716800"/>
              <a:ext cx="406975" cy="442825"/>
            </a:xfrm>
            <a:custGeom>
              <a:avLst/>
              <a:gdLst/>
              <a:ahLst/>
              <a:cxnLst/>
              <a:rect l="l" t="t" r="r" b="b"/>
              <a:pathLst>
                <a:path w="16279" h="17713" extrusionOk="0">
                  <a:moveTo>
                    <a:pt x="16246" y="0"/>
                  </a:moveTo>
                  <a:cubicBezTo>
                    <a:pt x="14878" y="834"/>
                    <a:pt x="13444" y="1835"/>
                    <a:pt x="12076" y="2902"/>
                  </a:cubicBezTo>
                  <a:cubicBezTo>
                    <a:pt x="11242" y="3569"/>
                    <a:pt x="10408" y="4236"/>
                    <a:pt x="9574" y="4970"/>
                  </a:cubicBezTo>
                  <a:cubicBezTo>
                    <a:pt x="8740" y="5671"/>
                    <a:pt x="7906" y="6338"/>
                    <a:pt x="7106" y="7038"/>
                  </a:cubicBezTo>
                  <a:cubicBezTo>
                    <a:pt x="6339" y="7772"/>
                    <a:pt x="5605" y="8573"/>
                    <a:pt x="4938" y="9440"/>
                  </a:cubicBezTo>
                  <a:cubicBezTo>
                    <a:pt x="4270" y="10341"/>
                    <a:pt x="3670" y="11175"/>
                    <a:pt x="3036" y="12042"/>
                  </a:cubicBezTo>
                  <a:cubicBezTo>
                    <a:pt x="2402" y="12909"/>
                    <a:pt x="1835" y="13843"/>
                    <a:pt x="1268" y="14744"/>
                  </a:cubicBezTo>
                  <a:cubicBezTo>
                    <a:pt x="735" y="15711"/>
                    <a:pt x="334" y="16679"/>
                    <a:pt x="1" y="17713"/>
                  </a:cubicBezTo>
                  <a:cubicBezTo>
                    <a:pt x="368" y="16712"/>
                    <a:pt x="835" y="15745"/>
                    <a:pt x="1368" y="14844"/>
                  </a:cubicBezTo>
                  <a:cubicBezTo>
                    <a:pt x="1902" y="13910"/>
                    <a:pt x="2536" y="13043"/>
                    <a:pt x="3170" y="12175"/>
                  </a:cubicBezTo>
                  <a:cubicBezTo>
                    <a:pt x="4437" y="10441"/>
                    <a:pt x="5671" y="8673"/>
                    <a:pt x="7239" y="7239"/>
                  </a:cubicBezTo>
                  <a:cubicBezTo>
                    <a:pt x="8040" y="6538"/>
                    <a:pt x="8874" y="5838"/>
                    <a:pt x="9674" y="5170"/>
                  </a:cubicBezTo>
                  <a:cubicBezTo>
                    <a:pt x="10508" y="4437"/>
                    <a:pt x="11275" y="3769"/>
                    <a:pt x="12109" y="3102"/>
                  </a:cubicBezTo>
                  <a:cubicBezTo>
                    <a:pt x="12943" y="2435"/>
                    <a:pt x="13777" y="1768"/>
                    <a:pt x="14678" y="1168"/>
                  </a:cubicBezTo>
                  <a:lnTo>
                    <a:pt x="16279" y="33"/>
                  </a:lnTo>
                  <a:lnTo>
                    <a:pt x="16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0" name="Google Shape;10900;p60"/>
            <p:cNvSpPr/>
            <p:nvPr/>
          </p:nvSpPr>
          <p:spPr>
            <a:xfrm>
              <a:off x="5139675" y="941125"/>
              <a:ext cx="419500" cy="517050"/>
            </a:xfrm>
            <a:custGeom>
              <a:avLst/>
              <a:gdLst/>
              <a:ahLst/>
              <a:cxnLst/>
              <a:rect l="l" t="t" r="r" b="b"/>
              <a:pathLst>
                <a:path w="16780" h="20682" extrusionOk="0">
                  <a:moveTo>
                    <a:pt x="16712" y="0"/>
                  </a:moveTo>
                  <a:cubicBezTo>
                    <a:pt x="16612" y="67"/>
                    <a:pt x="16446" y="100"/>
                    <a:pt x="16312" y="200"/>
                  </a:cubicBezTo>
                  <a:lnTo>
                    <a:pt x="15645" y="667"/>
                  </a:lnTo>
                  <a:lnTo>
                    <a:pt x="15278" y="867"/>
                  </a:lnTo>
                  <a:lnTo>
                    <a:pt x="14911" y="1101"/>
                  </a:lnTo>
                  <a:cubicBezTo>
                    <a:pt x="14411" y="1434"/>
                    <a:pt x="13910" y="1735"/>
                    <a:pt x="13410" y="2102"/>
                  </a:cubicBezTo>
                  <a:lnTo>
                    <a:pt x="12643" y="2602"/>
                  </a:lnTo>
                  <a:lnTo>
                    <a:pt x="11942" y="3169"/>
                  </a:lnTo>
                  <a:cubicBezTo>
                    <a:pt x="10074" y="4603"/>
                    <a:pt x="8340" y="6338"/>
                    <a:pt x="6805" y="8173"/>
                  </a:cubicBezTo>
                  <a:cubicBezTo>
                    <a:pt x="5304" y="10007"/>
                    <a:pt x="3970" y="12009"/>
                    <a:pt x="2836" y="14110"/>
                  </a:cubicBezTo>
                  <a:cubicBezTo>
                    <a:pt x="2736" y="14377"/>
                    <a:pt x="2569" y="14677"/>
                    <a:pt x="2436" y="14911"/>
                  </a:cubicBezTo>
                  <a:lnTo>
                    <a:pt x="2069" y="15711"/>
                  </a:lnTo>
                  <a:cubicBezTo>
                    <a:pt x="1802" y="16245"/>
                    <a:pt x="1602" y="16779"/>
                    <a:pt x="1335" y="17379"/>
                  </a:cubicBezTo>
                  <a:cubicBezTo>
                    <a:pt x="934" y="18513"/>
                    <a:pt x="568" y="19614"/>
                    <a:pt x="0" y="20682"/>
                  </a:cubicBezTo>
                  <a:cubicBezTo>
                    <a:pt x="601" y="19614"/>
                    <a:pt x="1001" y="18513"/>
                    <a:pt x="1468" y="17413"/>
                  </a:cubicBezTo>
                  <a:cubicBezTo>
                    <a:pt x="1735" y="16879"/>
                    <a:pt x="1935" y="16345"/>
                    <a:pt x="2169" y="15778"/>
                  </a:cubicBezTo>
                  <a:lnTo>
                    <a:pt x="2602" y="15011"/>
                  </a:lnTo>
                  <a:cubicBezTo>
                    <a:pt x="2736" y="14744"/>
                    <a:pt x="2836" y="14444"/>
                    <a:pt x="3003" y="14210"/>
                  </a:cubicBezTo>
                  <a:cubicBezTo>
                    <a:pt x="4137" y="12109"/>
                    <a:pt x="5471" y="10107"/>
                    <a:pt x="6972" y="8273"/>
                  </a:cubicBezTo>
                  <a:cubicBezTo>
                    <a:pt x="8473" y="6438"/>
                    <a:pt x="10174" y="4770"/>
                    <a:pt x="12009" y="3269"/>
                  </a:cubicBezTo>
                  <a:lnTo>
                    <a:pt x="12743" y="2735"/>
                  </a:lnTo>
                  <a:lnTo>
                    <a:pt x="13443" y="2202"/>
                  </a:lnTo>
                  <a:cubicBezTo>
                    <a:pt x="13910" y="1835"/>
                    <a:pt x="14411" y="1535"/>
                    <a:pt x="14911" y="1201"/>
                  </a:cubicBezTo>
                  <a:lnTo>
                    <a:pt x="15278" y="934"/>
                  </a:lnTo>
                  <a:lnTo>
                    <a:pt x="15645" y="701"/>
                  </a:lnTo>
                  <a:lnTo>
                    <a:pt x="16412" y="234"/>
                  </a:lnTo>
                  <a:cubicBezTo>
                    <a:pt x="16512" y="167"/>
                    <a:pt x="16646" y="67"/>
                    <a:pt x="16779" y="33"/>
                  </a:cubicBezTo>
                  <a:cubicBezTo>
                    <a:pt x="16779" y="33"/>
                    <a:pt x="16779" y="0"/>
                    <a:pt x="167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1" name="Google Shape;10901;p60"/>
            <p:cNvSpPr/>
            <p:nvPr/>
          </p:nvSpPr>
          <p:spPr>
            <a:xfrm>
              <a:off x="5414875" y="871075"/>
              <a:ext cx="99250" cy="63400"/>
            </a:xfrm>
            <a:custGeom>
              <a:avLst/>
              <a:gdLst/>
              <a:ahLst/>
              <a:cxnLst/>
              <a:rect l="l" t="t" r="r" b="b"/>
              <a:pathLst>
                <a:path w="3970" h="2536" extrusionOk="0">
                  <a:moveTo>
                    <a:pt x="3936" y="0"/>
                  </a:moveTo>
                  <a:cubicBezTo>
                    <a:pt x="3436" y="234"/>
                    <a:pt x="2936" y="500"/>
                    <a:pt x="2435" y="801"/>
                  </a:cubicBezTo>
                  <a:cubicBezTo>
                    <a:pt x="1802" y="1168"/>
                    <a:pt x="1168" y="1535"/>
                    <a:pt x="567" y="1968"/>
                  </a:cubicBezTo>
                  <a:cubicBezTo>
                    <a:pt x="401" y="2168"/>
                    <a:pt x="167" y="2335"/>
                    <a:pt x="0" y="2535"/>
                  </a:cubicBezTo>
                  <a:cubicBezTo>
                    <a:pt x="834" y="2002"/>
                    <a:pt x="1668" y="1401"/>
                    <a:pt x="2502" y="901"/>
                  </a:cubicBezTo>
                  <a:cubicBezTo>
                    <a:pt x="2969" y="634"/>
                    <a:pt x="3469" y="334"/>
                    <a:pt x="3970" y="33"/>
                  </a:cubicBezTo>
                  <a:lnTo>
                    <a:pt x="39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2" name="Google Shape;10902;p60"/>
            <p:cNvSpPr/>
            <p:nvPr/>
          </p:nvSpPr>
          <p:spPr>
            <a:xfrm>
              <a:off x="5075450" y="934450"/>
              <a:ext cx="328600" cy="380300"/>
            </a:xfrm>
            <a:custGeom>
              <a:avLst/>
              <a:gdLst/>
              <a:ahLst/>
              <a:cxnLst/>
              <a:rect l="l" t="t" r="r" b="b"/>
              <a:pathLst>
                <a:path w="13144" h="15212" extrusionOk="0">
                  <a:moveTo>
                    <a:pt x="13077" y="0"/>
                  </a:moveTo>
                  <a:cubicBezTo>
                    <a:pt x="12143" y="634"/>
                    <a:pt x="11209" y="1268"/>
                    <a:pt x="10242" y="1868"/>
                  </a:cubicBezTo>
                  <a:cubicBezTo>
                    <a:pt x="9308" y="2502"/>
                    <a:pt x="8374" y="3203"/>
                    <a:pt x="7540" y="3970"/>
                  </a:cubicBezTo>
                  <a:cubicBezTo>
                    <a:pt x="5838" y="5471"/>
                    <a:pt x="4371" y="7272"/>
                    <a:pt x="3137" y="9174"/>
                  </a:cubicBezTo>
                  <a:cubicBezTo>
                    <a:pt x="1869" y="11108"/>
                    <a:pt x="835" y="13143"/>
                    <a:pt x="1" y="15211"/>
                  </a:cubicBezTo>
                  <a:cubicBezTo>
                    <a:pt x="501" y="14177"/>
                    <a:pt x="1002" y="13176"/>
                    <a:pt x="1535" y="12176"/>
                  </a:cubicBezTo>
                  <a:cubicBezTo>
                    <a:pt x="2136" y="11208"/>
                    <a:pt x="2703" y="10274"/>
                    <a:pt x="3337" y="9340"/>
                  </a:cubicBezTo>
                  <a:cubicBezTo>
                    <a:pt x="4571" y="7472"/>
                    <a:pt x="6039" y="5704"/>
                    <a:pt x="7740" y="4203"/>
                  </a:cubicBezTo>
                  <a:cubicBezTo>
                    <a:pt x="8173" y="3836"/>
                    <a:pt x="8574" y="3469"/>
                    <a:pt x="9041" y="3136"/>
                  </a:cubicBezTo>
                  <a:lnTo>
                    <a:pt x="10408" y="2135"/>
                  </a:lnTo>
                  <a:lnTo>
                    <a:pt x="12843" y="467"/>
                  </a:lnTo>
                  <a:cubicBezTo>
                    <a:pt x="12977" y="300"/>
                    <a:pt x="13044" y="167"/>
                    <a:pt x="13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3" name="Google Shape;10903;p60"/>
            <p:cNvSpPr/>
            <p:nvPr/>
          </p:nvSpPr>
          <p:spPr>
            <a:xfrm>
              <a:off x="5049600" y="833550"/>
              <a:ext cx="397825" cy="421975"/>
            </a:xfrm>
            <a:custGeom>
              <a:avLst/>
              <a:gdLst/>
              <a:ahLst/>
              <a:cxnLst/>
              <a:rect l="l" t="t" r="r" b="b"/>
              <a:pathLst>
                <a:path w="15913" h="16879" extrusionOk="0">
                  <a:moveTo>
                    <a:pt x="15912" y="0"/>
                  </a:moveTo>
                  <a:cubicBezTo>
                    <a:pt x="15779" y="33"/>
                    <a:pt x="15712" y="67"/>
                    <a:pt x="15579" y="133"/>
                  </a:cubicBezTo>
                  <a:cubicBezTo>
                    <a:pt x="14578" y="567"/>
                    <a:pt x="13577" y="1067"/>
                    <a:pt x="12610" y="1668"/>
                  </a:cubicBezTo>
                  <a:cubicBezTo>
                    <a:pt x="11676" y="2235"/>
                    <a:pt x="10742" y="2869"/>
                    <a:pt x="9841" y="3569"/>
                  </a:cubicBezTo>
                  <a:cubicBezTo>
                    <a:pt x="8907" y="4236"/>
                    <a:pt x="8073" y="5004"/>
                    <a:pt x="7239" y="5737"/>
                  </a:cubicBezTo>
                  <a:cubicBezTo>
                    <a:pt x="6405" y="6505"/>
                    <a:pt x="5605" y="7305"/>
                    <a:pt x="4871" y="8139"/>
                  </a:cubicBezTo>
                  <a:cubicBezTo>
                    <a:pt x="4104" y="8973"/>
                    <a:pt x="3337" y="9807"/>
                    <a:pt x="2703" y="10708"/>
                  </a:cubicBezTo>
                  <a:cubicBezTo>
                    <a:pt x="1435" y="12576"/>
                    <a:pt x="701" y="14744"/>
                    <a:pt x="1" y="16879"/>
                  </a:cubicBezTo>
                  <a:cubicBezTo>
                    <a:pt x="401" y="15845"/>
                    <a:pt x="768" y="14811"/>
                    <a:pt x="1235" y="13743"/>
                  </a:cubicBezTo>
                  <a:cubicBezTo>
                    <a:pt x="1702" y="12709"/>
                    <a:pt x="2202" y="11742"/>
                    <a:pt x="2836" y="10841"/>
                  </a:cubicBezTo>
                  <a:cubicBezTo>
                    <a:pt x="3437" y="9907"/>
                    <a:pt x="4204" y="9073"/>
                    <a:pt x="5004" y="8306"/>
                  </a:cubicBezTo>
                  <a:cubicBezTo>
                    <a:pt x="5738" y="7505"/>
                    <a:pt x="6572" y="6705"/>
                    <a:pt x="7406" y="5971"/>
                  </a:cubicBezTo>
                  <a:cubicBezTo>
                    <a:pt x="9041" y="4470"/>
                    <a:pt x="10842" y="3069"/>
                    <a:pt x="12710" y="1868"/>
                  </a:cubicBezTo>
                  <a:cubicBezTo>
                    <a:pt x="13744" y="1201"/>
                    <a:pt x="14778" y="667"/>
                    <a:pt x="15912" y="133"/>
                  </a:cubicBezTo>
                  <a:lnTo>
                    <a:pt x="159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4" name="Google Shape;10904;p60"/>
            <p:cNvSpPr/>
            <p:nvPr/>
          </p:nvSpPr>
          <p:spPr>
            <a:xfrm>
              <a:off x="5213050" y="1020350"/>
              <a:ext cx="386975" cy="559575"/>
            </a:xfrm>
            <a:custGeom>
              <a:avLst/>
              <a:gdLst/>
              <a:ahLst/>
              <a:cxnLst/>
              <a:rect l="l" t="t" r="r" b="b"/>
              <a:pathLst>
                <a:path w="15479" h="22383" extrusionOk="0">
                  <a:moveTo>
                    <a:pt x="15479" y="0"/>
                  </a:moveTo>
                  <a:lnTo>
                    <a:pt x="15479" y="0"/>
                  </a:lnTo>
                  <a:cubicBezTo>
                    <a:pt x="14745" y="901"/>
                    <a:pt x="14011" y="1735"/>
                    <a:pt x="13177" y="2435"/>
                  </a:cubicBezTo>
                  <a:cubicBezTo>
                    <a:pt x="12343" y="3236"/>
                    <a:pt x="11476" y="4003"/>
                    <a:pt x="10575" y="4737"/>
                  </a:cubicBezTo>
                  <a:cubicBezTo>
                    <a:pt x="8841" y="6238"/>
                    <a:pt x="7139" y="7872"/>
                    <a:pt x="5872" y="9874"/>
                  </a:cubicBezTo>
                  <a:cubicBezTo>
                    <a:pt x="5238" y="10875"/>
                    <a:pt x="4704" y="11875"/>
                    <a:pt x="4137" y="12876"/>
                  </a:cubicBezTo>
                  <a:cubicBezTo>
                    <a:pt x="3537" y="13877"/>
                    <a:pt x="3003" y="14911"/>
                    <a:pt x="2469" y="15911"/>
                  </a:cubicBezTo>
                  <a:cubicBezTo>
                    <a:pt x="1969" y="16946"/>
                    <a:pt x="1469" y="18013"/>
                    <a:pt x="1035" y="19080"/>
                  </a:cubicBezTo>
                  <a:cubicBezTo>
                    <a:pt x="635" y="20181"/>
                    <a:pt x="234" y="21249"/>
                    <a:pt x="1" y="22383"/>
                  </a:cubicBezTo>
                  <a:cubicBezTo>
                    <a:pt x="334" y="21249"/>
                    <a:pt x="701" y="20181"/>
                    <a:pt x="1168" y="19114"/>
                  </a:cubicBezTo>
                  <a:cubicBezTo>
                    <a:pt x="1635" y="18046"/>
                    <a:pt x="2136" y="17012"/>
                    <a:pt x="2669" y="16012"/>
                  </a:cubicBezTo>
                  <a:cubicBezTo>
                    <a:pt x="3203" y="14944"/>
                    <a:pt x="3737" y="13943"/>
                    <a:pt x="4337" y="12943"/>
                  </a:cubicBezTo>
                  <a:lnTo>
                    <a:pt x="6072" y="9941"/>
                  </a:lnTo>
                  <a:cubicBezTo>
                    <a:pt x="7306" y="7972"/>
                    <a:pt x="9007" y="6371"/>
                    <a:pt x="10709" y="4837"/>
                  </a:cubicBezTo>
                  <a:cubicBezTo>
                    <a:pt x="11576" y="4036"/>
                    <a:pt x="12410" y="3269"/>
                    <a:pt x="13244" y="2502"/>
                  </a:cubicBezTo>
                  <a:cubicBezTo>
                    <a:pt x="14044" y="1701"/>
                    <a:pt x="14811" y="901"/>
                    <a:pt x="15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5" name="Google Shape;10905;p60"/>
            <p:cNvSpPr/>
            <p:nvPr/>
          </p:nvSpPr>
          <p:spPr>
            <a:xfrm>
              <a:off x="4688525" y="359875"/>
              <a:ext cx="31700" cy="307725"/>
            </a:xfrm>
            <a:custGeom>
              <a:avLst/>
              <a:gdLst/>
              <a:ahLst/>
              <a:cxnLst/>
              <a:rect l="l" t="t" r="r" b="b"/>
              <a:pathLst>
                <a:path w="1268" h="12309" extrusionOk="0">
                  <a:moveTo>
                    <a:pt x="1268" y="0"/>
                  </a:moveTo>
                  <a:cubicBezTo>
                    <a:pt x="1201" y="0"/>
                    <a:pt x="1201" y="67"/>
                    <a:pt x="1168" y="100"/>
                  </a:cubicBezTo>
                  <a:cubicBezTo>
                    <a:pt x="1134" y="400"/>
                    <a:pt x="1034" y="734"/>
                    <a:pt x="1001" y="1001"/>
                  </a:cubicBezTo>
                  <a:lnTo>
                    <a:pt x="701" y="2602"/>
                  </a:lnTo>
                  <a:cubicBezTo>
                    <a:pt x="501" y="3669"/>
                    <a:pt x="334" y="4737"/>
                    <a:pt x="167" y="5804"/>
                  </a:cubicBezTo>
                  <a:cubicBezTo>
                    <a:pt x="134" y="6071"/>
                    <a:pt x="100" y="6338"/>
                    <a:pt x="100" y="6605"/>
                  </a:cubicBezTo>
                  <a:cubicBezTo>
                    <a:pt x="34" y="6905"/>
                    <a:pt x="34" y="7139"/>
                    <a:pt x="34" y="7439"/>
                  </a:cubicBezTo>
                  <a:cubicBezTo>
                    <a:pt x="34" y="7973"/>
                    <a:pt x="0" y="8506"/>
                    <a:pt x="0" y="9073"/>
                  </a:cubicBezTo>
                  <a:lnTo>
                    <a:pt x="0" y="12309"/>
                  </a:lnTo>
                  <a:cubicBezTo>
                    <a:pt x="167" y="11242"/>
                    <a:pt x="200" y="10141"/>
                    <a:pt x="267" y="9073"/>
                  </a:cubicBezTo>
                  <a:lnTo>
                    <a:pt x="334" y="7439"/>
                  </a:lnTo>
                  <a:cubicBezTo>
                    <a:pt x="334" y="7172"/>
                    <a:pt x="367" y="6905"/>
                    <a:pt x="367" y="6638"/>
                  </a:cubicBezTo>
                  <a:cubicBezTo>
                    <a:pt x="434" y="6405"/>
                    <a:pt x="434" y="6105"/>
                    <a:pt x="467" y="5838"/>
                  </a:cubicBezTo>
                  <a:cubicBezTo>
                    <a:pt x="601" y="4770"/>
                    <a:pt x="801" y="3736"/>
                    <a:pt x="934" y="2635"/>
                  </a:cubicBezTo>
                  <a:lnTo>
                    <a:pt x="1134" y="10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6" name="Google Shape;10906;p60"/>
            <p:cNvSpPr/>
            <p:nvPr/>
          </p:nvSpPr>
          <p:spPr>
            <a:xfrm>
              <a:off x="4728550" y="344850"/>
              <a:ext cx="60900" cy="372800"/>
            </a:xfrm>
            <a:custGeom>
              <a:avLst/>
              <a:gdLst/>
              <a:ahLst/>
              <a:cxnLst/>
              <a:rect l="l" t="t" r="r" b="b"/>
              <a:pathLst>
                <a:path w="2436" h="14912" extrusionOk="0">
                  <a:moveTo>
                    <a:pt x="2402" y="1"/>
                  </a:moveTo>
                  <a:cubicBezTo>
                    <a:pt x="2269" y="401"/>
                    <a:pt x="2202" y="835"/>
                    <a:pt x="2069" y="1235"/>
                  </a:cubicBezTo>
                  <a:lnTo>
                    <a:pt x="1568" y="3170"/>
                  </a:lnTo>
                  <a:cubicBezTo>
                    <a:pt x="1168" y="4404"/>
                    <a:pt x="834" y="5705"/>
                    <a:pt x="534" y="7006"/>
                  </a:cubicBezTo>
                  <a:cubicBezTo>
                    <a:pt x="401" y="7673"/>
                    <a:pt x="234" y="8273"/>
                    <a:pt x="167" y="8940"/>
                  </a:cubicBezTo>
                  <a:cubicBezTo>
                    <a:pt x="34" y="9608"/>
                    <a:pt x="0" y="10275"/>
                    <a:pt x="0" y="10942"/>
                  </a:cubicBezTo>
                  <a:cubicBezTo>
                    <a:pt x="0" y="12276"/>
                    <a:pt x="34" y="13577"/>
                    <a:pt x="67" y="14911"/>
                  </a:cubicBezTo>
                  <a:cubicBezTo>
                    <a:pt x="100" y="14244"/>
                    <a:pt x="100" y="13577"/>
                    <a:pt x="167" y="12910"/>
                  </a:cubicBezTo>
                  <a:cubicBezTo>
                    <a:pt x="167" y="12243"/>
                    <a:pt x="201" y="11576"/>
                    <a:pt x="201" y="10942"/>
                  </a:cubicBezTo>
                  <a:cubicBezTo>
                    <a:pt x="234" y="10275"/>
                    <a:pt x="267" y="9674"/>
                    <a:pt x="401" y="9007"/>
                  </a:cubicBezTo>
                  <a:cubicBezTo>
                    <a:pt x="534" y="8373"/>
                    <a:pt x="668" y="7706"/>
                    <a:pt x="834" y="7072"/>
                  </a:cubicBezTo>
                  <a:cubicBezTo>
                    <a:pt x="1101" y="5772"/>
                    <a:pt x="1435" y="4504"/>
                    <a:pt x="1735" y="3203"/>
                  </a:cubicBezTo>
                  <a:cubicBezTo>
                    <a:pt x="2002" y="2102"/>
                    <a:pt x="2235" y="1068"/>
                    <a:pt x="2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7" name="Google Shape;10907;p60"/>
            <p:cNvSpPr/>
            <p:nvPr/>
          </p:nvSpPr>
          <p:spPr>
            <a:xfrm>
              <a:off x="4751900" y="363200"/>
              <a:ext cx="90925" cy="390300"/>
            </a:xfrm>
            <a:custGeom>
              <a:avLst/>
              <a:gdLst/>
              <a:ahLst/>
              <a:cxnLst/>
              <a:rect l="l" t="t" r="r" b="b"/>
              <a:pathLst>
                <a:path w="3637" h="15612" extrusionOk="0">
                  <a:moveTo>
                    <a:pt x="3603" y="1"/>
                  </a:moveTo>
                  <a:cubicBezTo>
                    <a:pt x="3403" y="501"/>
                    <a:pt x="3169" y="1035"/>
                    <a:pt x="2969" y="1535"/>
                  </a:cubicBezTo>
                  <a:lnTo>
                    <a:pt x="2235" y="3470"/>
                  </a:lnTo>
                  <a:cubicBezTo>
                    <a:pt x="1968" y="4104"/>
                    <a:pt x="1735" y="4771"/>
                    <a:pt x="1602" y="5438"/>
                  </a:cubicBezTo>
                  <a:cubicBezTo>
                    <a:pt x="1435" y="6105"/>
                    <a:pt x="1301" y="6772"/>
                    <a:pt x="1235" y="7473"/>
                  </a:cubicBezTo>
                  <a:cubicBezTo>
                    <a:pt x="1068" y="8807"/>
                    <a:pt x="801" y="10141"/>
                    <a:pt x="601" y="11509"/>
                  </a:cubicBezTo>
                  <a:cubicBezTo>
                    <a:pt x="401" y="12843"/>
                    <a:pt x="167" y="14211"/>
                    <a:pt x="0" y="15612"/>
                  </a:cubicBezTo>
                  <a:cubicBezTo>
                    <a:pt x="301" y="14277"/>
                    <a:pt x="567" y="12876"/>
                    <a:pt x="768" y="11542"/>
                  </a:cubicBezTo>
                  <a:cubicBezTo>
                    <a:pt x="1001" y="10208"/>
                    <a:pt x="1235" y="8840"/>
                    <a:pt x="1468" y="7506"/>
                  </a:cubicBezTo>
                  <a:cubicBezTo>
                    <a:pt x="1602" y="6839"/>
                    <a:pt x="1668" y="6172"/>
                    <a:pt x="1835" y="5505"/>
                  </a:cubicBezTo>
                  <a:cubicBezTo>
                    <a:pt x="2002" y="4837"/>
                    <a:pt x="2235" y="4204"/>
                    <a:pt x="2435" y="3536"/>
                  </a:cubicBezTo>
                  <a:lnTo>
                    <a:pt x="3103" y="1602"/>
                  </a:lnTo>
                  <a:cubicBezTo>
                    <a:pt x="3269" y="1035"/>
                    <a:pt x="3436" y="534"/>
                    <a:pt x="3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8" name="Google Shape;10908;p60"/>
            <p:cNvSpPr/>
            <p:nvPr/>
          </p:nvSpPr>
          <p:spPr>
            <a:xfrm>
              <a:off x="4772750" y="387375"/>
              <a:ext cx="108425" cy="397825"/>
            </a:xfrm>
            <a:custGeom>
              <a:avLst/>
              <a:gdLst/>
              <a:ahLst/>
              <a:cxnLst/>
              <a:rect l="l" t="t" r="r" b="b"/>
              <a:pathLst>
                <a:path w="4337" h="15913" extrusionOk="0">
                  <a:moveTo>
                    <a:pt x="4337" y="1"/>
                  </a:moveTo>
                  <a:lnTo>
                    <a:pt x="3870" y="935"/>
                  </a:lnTo>
                  <a:lnTo>
                    <a:pt x="3469" y="1902"/>
                  </a:lnTo>
                  <a:lnTo>
                    <a:pt x="3103" y="2836"/>
                  </a:lnTo>
                  <a:lnTo>
                    <a:pt x="2736" y="3804"/>
                  </a:lnTo>
                  <a:cubicBezTo>
                    <a:pt x="2269" y="5071"/>
                    <a:pt x="1835" y="6406"/>
                    <a:pt x="1468" y="7740"/>
                  </a:cubicBezTo>
                  <a:cubicBezTo>
                    <a:pt x="1134" y="9074"/>
                    <a:pt x="801" y="10475"/>
                    <a:pt x="567" y="11809"/>
                  </a:cubicBezTo>
                  <a:cubicBezTo>
                    <a:pt x="301" y="13177"/>
                    <a:pt x="134" y="14545"/>
                    <a:pt x="0" y="15912"/>
                  </a:cubicBezTo>
                  <a:cubicBezTo>
                    <a:pt x="234" y="14545"/>
                    <a:pt x="434" y="13210"/>
                    <a:pt x="734" y="11843"/>
                  </a:cubicBezTo>
                  <a:cubicBezTo>
                    <a:pt x="1001" y="10508"/>
                    <a:pt x="1301" y="9141"/>
                    <a:pt x="1668" y="7807"/>
                  </a:cubicBezTo>
                  <a:cubicBezTo>
                    <a:pt x="2002" y="6472"/>
                    <a:pt x="2435" y="5138"/>
                    <a:pt x="2902" y="3837"/>
                  </a:cubicBezTo>
                  <a:lnTo>
                    <a:pt x="3236" y="2870"/>
                  </a:lnTo>
                  <a:lnTo>
                    <a:pt x="3603" y="1902"/>
                  </a:lnTo>
                  <a:lnTo>
                    <a:pt x="3970" y="935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9" name="Google Shape;10909;p60"/>
            <p:cNvSpPr/>
            <p:nvPr/>
          </p:nvSpPr>
          <p:spPr>
            <a:xfrm>
              <a:off x="5455725" y="1744200"/>
              <a:ext cx="596300" cy="410300"/>
            </a:xfrm>
            <a:custGeom>
              <a:avLst/>
              <a:gdLst/>
              <a:ahLst/>
              <a:cxnLst/>
              <a:rect l="l" t="t" r="r" b="b"/>
              <a:pathLst>
                <a:path w="23852" h="16412" extrusionOk="0">
                  <a:moveTo>
                    <a:pt x="23851" y="0"/>
                  </a:moveTo>
                  <a:lnTo>
                    <a:pt x="23851" y="0"/>
                  </a:lnTo>
                  <a:cubicBezTo>
                    <a:pt x="21616" y="834"/>
                    <a:pt x="19448" y="1901"/>
                    <a:pt x="17347" y="3102"/>
                  </a:cubicBezTo>
                  <a:cubicBezTo>
                    <a:pt x="16313" y="3669"/>
                    <a:pt x="15278" y="4337"/>
                    <a:pt x="14278" y="5070"/>
                  </a:cubicBezTo>
                  <a:cubicBezTo>
                    <a:pt x="13777" y="5404"/>
                    <a:pt x="13277" y="5771"/>
                    <a:pt x="12777" y="6138"/>
                  </a:cubicBezTo>
                  <a:cubicBezTo>
                    <a:pt x="12510" y="6305"/>
                    <a:pt x="12276" y="6505"/>
                    <a:pt x="12043" y="6738"/>
                  </a:cubicBezTo>
                  <a:cubicBezTo>
                    <a:pt x="11809" y="6938"/>
                    <a:pt x="11542" y="7105"/>
                    <a:pt x="11342" y="7305"/>
                  </a:cubicBezTo>
                  <a:cubicBezTo>
                    <a:pt x="10875" y="7739"/>
                    <a:pt x="10475" y="8139"/>
                    <a:pt x="10008" y="8573"/>
                  </a:cubicBezTo>
                  <a:cubicBezTo>
                    <a:pt x="9608" y="8973"/>
                    <a:pt x="9141" y="9407"/>
                    <a:pt x="8674" y="9807"/>
                  </a:cubicBezTo>
                  <a:cubicBezTo>
                    <a:pt x="7806" y="10641"/>
                    <a:pt x="6839" y="11442"/>
                    <a:pt x="5938" y="12176"/>
                  </a:cubicBezTo>
                  <a:cubicBezTo>
                    <a:pt x="4037" y="13710"/>
                    <a:pt x="2036" y="15111"/>
                    <a:pt x="1" y="16412"/>
                  </a:cubicBezTo>
                  <a:cubicBezTo>
                    <a:pt x="2136" y="15178"/>
                    <a:pt x="4137" y="13843"/>
                    <a:pt x="6038" y="12309"/>
                  </a:cubicBezTo>
                  <a:cubicBezTo>
                    <a:pt x="7006" y="11542"/>
                    <a:pt x="7940" y="10775"/>
                    <a:pt x="8840" y="9974"/>
                  </a:cubicBezTo>
                  <a:cubicBezTo>
                    <a:pt x="9774" y="9173"/>
                    <a:pt x="10608" y="8273"/>
                    <a:pt x="11509" y="7472"/>
                  </a:cubicBezTo>
                  <a:cubicBezTo>
                    <a:pt x="11709" y="7272"/>
                    <a:pt x="11976" y="7105"/>
                    <a:pt x="12210" y="6872"/>
                  </a:cubicBezTo>
                  <a:cubicBezTo>
                    <a:pt x="12476" y="6672"/>
                    <a:pt x="12677" y="6505"/>
                    <a:pt x="12943" y="6305"/>
                  </a:cubicBezTo>
                  <a:cubicBezTo>
                    <a:pt x="13444" y="5938"/>
                    <a:pt x="13877" y="5604"/>
                    <a:pt x="14378" y="5204"/>
                  </a:cubicBezTo>
                  <a:cubicBezTo>
                    <a:pt x="15378" y="4503"/>
                    <a:pt x="16379" y="3870"/>
                    <a:pt x="17447" y="3269"/>
                  </a:cubicBezTo>
                  <a:cubicBezTo>
                    <a:pt x="18481" y="2635"/>
                    <a:pt x="19515" y="2035"/>
                    <a:pt x="20649" y="1501"/>
                  </a:cubicBezTo>
                  <a:cubicBezTo>
                    <a:pt x="21683" y="967"/>
                    <a:pt x="22784" y="467"/>
                    <a:pt x="23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0" name="Google Shape;10910;p60"/>
            <p:cNvSpPr/>
            <p:nvPr/>
          </p:nvSpPr>
          <p:spPr>
            <a:xfrm>
              <a:off x="5447400" y="2605650"/>
              <a:ext cx="108425" cy="135100"/>
            </a:xfrm>
            <a:custGeom>
              <a:avLst/>
              <a:gdLst/>
              <a:ahLst/>
              <a:cxnLst/>
              <a:rect l="l" t="t" r="r" b="b"/>
              <a:pathLst>
                <a:path w="4337" h="5404" extrusionOk="0">
                  <a:moveTo>
                    <a:pt x="4337" y="0"/>
                  </a:moveTo>
                  <a:lnTo>
                    <a:pt x="4337" y="0"/>
                  </a:lnTo>
                  <a:cubicBezTo>
                    <a:pt x="4137" y="334"/>
                    <a:pt x="3936" y="634"/>
                    <a:pt x="3636" y="867"/>
                  </a:cubicBezTo>
                  <a:cubicBezTo>
                    <a:pt x="3369" y="1168"/>
                    <a:pt x="3102" y="1401"/>
                    <a:pt x="2802" y="1635"/>
                  </a:cubicBezTo>
                  <a:cubicBezTo>
                    <a:pt x="2202" y="2135"/>
                    <a:pt x="1601" y="2569"/>
                    <a:pt x="1101" y="3136"/>
                  </a:cubicBezTo>
                  <a:cubicBezTo>
                    <a:pt x="834" y="3403"/>
                    <a:pt x="601" y="3736"/>
                    <a:pt x="434" y="4070"/>
                  </a:cubicBezTo>
                  <a:cubicBezTo>
                    <a:pt x="267" y="4403"/>
                    <a:pt x="134" y="4804"/>
                    <a:pt x="0" y="5170"/>
                  </a:cubicBezTo>
                  <a:lnTo>
                    <a:pt x="134" y="5404"/>
                  </a:lnTo>
                  <a:cubicBezTo>
                    <a:pt x="134" y="5371"/>
                    <a:pt x="167" y="5304"/>
                    <a:pt x="167" y="5237"/>
                  </a:cubicBezTo>
                  <a:cubicBezTo>
                    <a:pt x="367" y="4537"/>
                    <a:pt x="767" y="3870"/>
                    <a:pt x="1268" y="3336"/>
                  </a:cubicBezTo>
                  <a:cubicBezTo>
                    <a:pt x="1768" y="2802"/>
                    <a:pt x="2335" y="2335"/>
                    <a:pt x="2936" y="1801"/>
                  </a:cubicBezTo>
                  <a:cubicBezTo>
                    <a:pt x="3169" y="1501"/>
                    <a:pt x="3469" y="1234"/>
                    <a:pt x="3703" y="967"/>
                  </a:cubicBezTo>
                  <a:cubicBezTo>
                    <a:pt x="3970" y="667"/>
                    <a:pt x="4170" y="334"/>
                    <a:pt x="43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1" name="Google Shape;10911;p60"/>
            <p:cNvSpPr/>
            <p:nvPr/>
          </p:nvSpPr>
          <p:spPr>
            <a:xfrm>
              <a:off x="5523275" y="2651500"/>
              <a:ext cx="52575" cy="149300"/>
            </a:xfrm>
            <a:custGeom>
              <a:avLst/>
              <a:gdLst/>
              <a:ahLst/>
              <a:cxnLst/>
              <a:rect l="l" t="t" r="r" b="b"/>
              <a:pathLst>
                <a:path w="2103" h="5972" extrusionOk="0">
                  <a:moveTo>
                    <a:pt x="2102" y="1"/>
                  </a:moveTo>
                  <a:cubicBezTo>
                    <a:pt x="1802" y="568"/>
                    <a:pt x="1402" y="1001"/>
                    <a:pt x="968" y="1468"/>
                  </a:cubicBezTo>
                  <a:cubicBezTo>
                    <a:pt x="735" y="1702"/>
                    <a:pt x="501" y="1969"/>
                    <a:pt x="401" y="2236"/>
                  </a:cubicBezTo>
                  <a:cubicBezTo>
                    <a:pt x="234" y="2536"/>
                    <a:pt x="134" y="2869"/>
                    <a:pt x="101" y="3170"/>
                  </a:cubicBezTo>
                  <a:cubicBezTo>
                    <a:pt x="1" y="3803"/>
                    <a:pt x="67" y="4404"/>
                    <a:pt x="67" y="5038"/>
                  </a:cubicBezTo>
                  <a:lnTo>
                    <a:pt x="67" y="5905"/>
                  </a:lnTo>
                  <a:cubicBezTo>
                    <a:pt x="101" y="5905"/>
                    <a:pt x="134" y="5905"/>
                    <a:pt x="168" y="5972"/>
                  </a:cubicBezTo>
                  <a:lnTo>
                    <a:pt x="234" y="5038"/>
                  </a:lnTo>
                  <a:cubicBezTo>
                    <a:pt x="268" y="4737"/>
                    <a:pt x="268" y="4404"/>
                    <a:pt x="268" y="4137"/>
                  </a:cubicBezTo>
                  <a:cubicBezTo>
                    <a:pt x="268" y="3837"/>
                    <a:pt x="268" y="3503"/>
                    <a:pt x="334" y="3203"/>
                  </a:cubicBezTo>
                  <a:cubicBezTo>
                    <a:pt x="401" y="2569"/>
                    <a:pt x="735" y="2069"/>
                    <a:pt x="1102" y="1569"/>
                  </a:cubicBezTo>
                  <a:cubicBezTo>
                    <a:pt x="1302" y="1335"/>
                    <a:pt x="1468" y="1068"/>
                    <a:pt x="1669" y="835"/>
                  </a:cubicBezTo>
                  <a:cubicBezTo>
                    <a:pt x="1835" y="568"/>
                    <a:pt x="2002" y="301"/>
                    <a:pt x="21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2" name="Google Shape;10912;p60"/>
            <p:cNvSpPr/>
            <p:nvPr/>
          </p:nvSpPr>
          <p:spPr>
            <a:xfrm>
              <a:off x="5559150" y="2132800"/>
              <a:ext cx="555400" cy="283575"/>
            </a:xfrm>
            <a:custGeom>
              <a:avLst/>
              <a:gdLst/>
              <a:ahLst/>
              <a:cxnLst/>
              <a:rect l="l" t="t" r="r" b="b"/>
              <a:pathLst>
                <a:path w="22216" h="11343" extrusionOk="0">
                  <a:moveTo>
                    <a:pt x="22216" y="1"/>
                  </a:moveTo>
                  <a:cubicBezTo>
                    <a:pt x="21482" y="234"/>
                    <a:pt x="20815" y="434"/>
                    <a:pt x="20148" y="701"/>
                  </a:cubicBezTo>
                  <a:cubicBezTo>
                    <a:pt x="19080" y="1068"/>
                    <a:pt x="18080" y="1468"/>
                    <a:pt x="17146" y="1969"/>
                  </a:cubicBezTo>
                  <a:cubicBezTo>
                    <a:pt x="16145" y="2436"/>
                    <a:pt x="15178" y="2969"/>
                    <a:pt x="14244" y="3536"/>
                  </a:cubicBezTo>
                  <a:cubicBezTo>
                    <a:pt x="13310" y="4070"/>
                    <a:pt x="12409" y="4704"/>
                    <a:pt x="11508" y="5271"/>
                  </a:cubicBezTo>
                  <a:cubicBezTo>
                    <a:pt x="10574" y="5871"/>
                    <a:pt x="9674" y="6472"/>
                    <a:pt x="8740" y="6972"/>
                  </a:cubicBezTo>
                  <a:cubicBezTo>
                    <a:pt x="7772" y="7539"/>
                    <a:pt x="6805" y="7940"/>
                    <a:pt x="5771" y="8373"/>
                  </a:cubicBezTo>
                  <a:cubicBezTo>
                    <a:pt x="4804" y="8774"/>
                    <a:pt x="3736" y="9207"/>
                    <a:pt x="2769" y="9641"/>
                  </a:cubicBezTo>
                  <a:cubicBezTo>
                    <a:pt x="1801" y="10108"/>
                    <a:pt x="834" y="10642"/>
                    <a:pt x="0" y="11342"/>
                  </a:cubicBezTo>
                  <a:cubicBezTo>
                    <a:pt x="867" y="10742"/>
                    <a:pt x="1835" y="10175"/>
                    <a:pt x="2835" y="9774"/>
                  </a:cubicBezTo>
                  <a:cubicBezTo>
                    <a:pt x="3836" y="9307"/>
                    <a:pt x="4837" y="8940"/>
                    <a:pt x="5871" y="8573"/>
                  </a:cubicBezTo>
                  <a:cubicBezTo>
                    <a:pt x="6872" y="8173"/>
                    <a:pt x="7906" y="7739"/>
                    <a:pt x="8873" y="7172"/>
                  </a:cubicBezTo>
                  <a:cubicBezTo>
                    <a:pt x="9840" y="6639"/>
                    <a:pt x="10741" y="6072"/>
                    <a:pt x="11675" y="5471"/>
                  </a:cubicBezTo>
                  <a:cubicBezTo>
                    <a:pt x="12576" y="4837"/>
                    <a:pt x="13476" y="4270"/>
                    <a:pt x="14410" y="3670"/>
                  </a:cubicBezTo>
                  <a:cubicBezTo>
                    <a:pt x="15344" y="3136"/>
                    <a:pt x="16312" y="2602"/>
                    <a:pt x="17313" y="2102"/>
                  </a:cubicBezTo>
                  <a:cubicBezTo>
                    <a:pt x="18880" y="1302"/>
                    <a:pt x="20548" y="634"/>
                    <a:pt x="22216" y="67"/>
                  </a:cubicBezTo>
                  <a:lnTo>
                    <a:pt x="2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3" name="Google Shape;10913;p60"/>
            <p:cNvSpPr/>
            <p:nvPr/>
          </p:nvSpPr>
          <p:spPr>
            <a:xfrm>
              <a:off x="5473250" y="1818400"/>
              <a:ext cx="608800" cy="401150"/>
            </a:xfrm>
            <a:custGeom>
              <a:avLst/>
              <a:gdLst/>
              <a:ahLst/>
              <a:cxnLst/>
              <a:rect l="l" t="t" r="r" b="b"/>
              <a:pathLst>
                <a:path w="24352" h="16046" extrusionOk="0">
                  <a:moveTo>
                    <a:pt x="24351" y="1"/>
                  </a:moveTo>
                  <a:lnTo>
                    <a:pt x="24351" y="1"/>
                  </a:lnTo>
                  <a:cubicBezTo>
                    <a:pt x="23284" y="368"/>
                    <a:pt x="22283" y="801"/>
                    <a:pt x="21282" y="1302"/>
                  </a:cubicBezTo>
                  <a:cubicBezTo>
                    <a:pt x="20148" y="1836"/>
                    <a:pt x="19114" y="2469"/>
                    <a:pt x="18080" y="3136"/>
                  </a:cubicBezTo>
                  <a:cubicBezTo>
                    <a:pt x="17013" y="3804"/>
                    <a:pt x="16012" y="4537"/>
                    <a:pt x="15078" y="5338"/>
                  </a:cubicBezTo>
                  <a:cubicBezTo>
                    <a:pt x="14110" y="6139"/>
                    <a:pt x="13243" y="7006"/>
                    <a:pt x="12276" y="7773"/>
                  </a:cubicBezTo>
                  <a:cubicBezTo>
                    <a:pt x="10341" y="9341"/>
                    <a:pt x="8306" y="10675"/>
                    <a:pt x="6238" y="12010"/>
                  </a:cubicBezTo>
                  <a:lnTo>
                    <a:pt x="3103" y="14011"/>
                  </a:lnTo>
                  <a:lnTo>
                    <a:pt x="0" y="16046"/>
                  </a:lnTo>
                  <a:cubicBezTo>
                    <a:pt x="2135" y="14778"/>
                    <a:pt x="4237" y="13477"/>
                    <a:pt x="6338" y="12176"/>
                  </a:cubicBezTo>
                  <a:cubicBezTo>
                    <a:pt x="8440" y="10875"/>
                    <a:pt x="10508" y="9508"/>
                    <a:pt x="12476" y="7973"/>
                  </a:cubicBezTo>
                  <a:cubicBezTo>
                    <a:pt x="13443" y="7173"/>
                    <a:pt x="14311" y="6305"/>
                    <a:pt x="15278" y="5505"/>
                  </a:cubicBezTo>
                  <a:cubicBezTo>
                    <a:pt x="16245" y="4704"/>
                    <a:pt x="17179" y="3970"/>
                    <a:pt x="18247" y="3303"/>
                  </a:cubicBezTo>
                  <a:cubicBezTo>
                    <a:pt x="20148" y="2002"/>
                    <a:pt x="22250" y="935"/>
                    <a:pt x="24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4" name="Google Shape;10914;p60"/>
            <p:cNvSpPr/>
            <p:nvPr/>
          </p:nvSpPr>
          <p:spPr>
            <a:xfrm>
              <a:off x="5424875" y="1684975"/>
              <a:ext cx="602125" cy="409500"/>
            </a:xfrm>
            <a:custGeom>
              <a:avLst/>
              <a:gdLst/>
              <a:ahLst/>
              <a:cxnLst/>
              <a:rect l="l" t="t" r="r" b="b"/>
              <a:pathLst>
                <a:path w="24085" h="16380" extrusionOk="0">
                  <a:moveTo>
                    <a:pt x="24085" y="1"/>
                  </a:moveTo>
                  <a:cubicBezTo>
                    <a:pt x="23884" y="101"/>
                    <a:pt x="23684" y="168"/>
                    <a:pt x="23517" y="301"/>
                  </a:cubicBezTo>
                  <a:cubicBezTo>
                    <a:pt x="22917" y="601"/>
                    <a:pt x="22383" y="835"/>
                    <a:pt x="21783" y="1168"/>
                  </a:cubicBezTo>
                  <a:cubicBezTo>
                    <a:pt x="20615" y="1835"/>
                    <a:pt x="19548" y="2469"/>
                    <a:pt x="18447" y="3136"/>
                  </a:cubicBezTo>
                  <a:cubicBezTo>
                    <a:pt x="16279" y="4471"/>
                    <a:pt x="14211" y="5872"/>
                    <a:pt x="12043" y="7273"/>
                  </a:cubicBezTo>
                  <a:lnTo>
                    <a:pt x="8874" y="9341"/>
                  </a:lnTo>
                  <a:lnTo>
                    <a:pt x="7272" y="10375"/>
                  </a:lnTo>
                  <a:cubicBezTo>
                    <a:pt x="6739" y="10708"/>
                    <a:pt x="6205" y="11109"/>
                    <a:pt x="5705" y="11442"/>
                  </a:cubicBezTo>
                  <a:cubicBezTo>
                    <a:pt x="5204" y="11809"/>
                    <a:pt x="4704" y="12210"/>
                    <a:pt x="4237" y="12643"/>
                  </a:cubicBezTo>
                  <a:cubicBezTo>
                    <a:pt x="3770" y="13110"/>
                    <a:pt x="3370" y="13544"/>
                    <a:pt x="2869" y="13944"/>
                  </a:cubicBezTo>
                  <a:cubicBezTo>
                    <a:pt x="1902" y="14778"/>
                    <a:pt x="868" y="15512"/>
                    <a:pt x="1" y="16379"/>
                  </a:cubicBezTo>
                  <a:cubicBezTo>
                    <a:pt x="935" y="15545"/>
                    <a:pt x="2002" y="14811"/>
                    <a:pt x="2936" y="14011"/>
                  </a:cubicBezTo>
                  <a:cubicBezTo>
                    <a:pt x="3436" y="13611"/>
                    <a:pt x="3903" y="13177"/>
                    <a:pt x="4370" y="12710"/>
                  </a:cubicBezTo>
                  <a:cubicBezTo>
                    <a:pt x="4837" y="12310"/>
                    <a:pt x="5338" y="11876"/>
                    <a:pt x="5838" y="11542"/>
                  </a:cubicBezTo>
                  <a:lnTo>
                    <a:pt x="12209" y="7439"/>
                  </a:lnTo>
                  <a:lnTo>
                    <a:pt x="18581" y="3270"/>
                  </a:lnTo>
                  <a:cubicBezTo>
                    <a:pt x="19681" y="2536"/>
                    <a:pt x="20715" y="1869"/>
                    <a:pt x="21850" y="1268"/>
                  </a:cubicBezTo>
                  <a:cubicBezTo>
                    <a:pt x="22383" y="935"/>
                    <a:pt x="22950" y="635"/>
                    <a:pt x="23517" y="334"/>
                  </a:cubicBezTo>
                  <a:cubicBezTo>
                    <a:pt x="23718" y="268"/>
                    <a:pt x="23884" y="134"/>
                    <a:pt x="24085" y="34"/>
                  </a:cubicBezTo>
                  <a:lnTo>
                    <a:pt x="240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5" name="Google Shape;10915;p60"/>
            <p:cNvSpPr/>
            <p:nvPr/>
          </p:nvSpPr>
          <p:spPr>
            <a:xfrm>
              <a:off x="5500775" y="1904300"/>
              <a:ext cx="605450" cy="356125"/>
            </a:xfrm>
            <a:custGeom>
              <a:avLst/>
              <a:gdLst/>
              <a:ahLst/>
              <a:cxnLst/>
              <a:rect l="l" t="t" r="r" b="b"/>
              <a:pathLst>
                <a:path w="24218" h="14245" extrusionOk="0">
                  <a:moveTo>
                    <a:pt x="24217" y="1"/>
                  </a:moveTo>
                  <a:cubicBezTo>
                    <a:pt x="23550" y="268"/>
                    <a:pt x="22883" y="534"/>
                    <a:pt x="22216" y="835"/>
                  </a:cubicBezTo>
                  <a:cubicBezTo>
                    <a:pt x="21082" y="1335"/>
                    <a:pt x="19981" y="1869"/>
                    <a:pt x="18880" y="2436"/>
                  </a:cubicBezTo>
                  <a:cubicBezTo>
                    <a:pt x="16679" y="3603"/>
                    <a:pt x="14511" y="4871"/>
                    <a:pt x="12476" y="6239"/>
                  </a:cubicBezTo>
                  <a:cubicBezTo>
                    <a:pt x="10408" y="7606"/>
                    <a:pt x="8406" y="9107"/>
                    <a:pt x="6371" y="10508"/>
                  </a:cubicBezTo>
                  <a:cubicBezTo>
                    <a:pt x="5337" y="11175"/>
                    <a:pt x="4270" y="11843"/>
                    <a:pt x="3202" y="12410"/>
                  </a:cubicBezTo>
                  <a:cubicBezTo>
                    <a:pt x="2102" y="13043"/>
                    <a:pt x="1034" y="13610"/>
                    <a:pt x="0" y="14244"/>
                  </a:cubicBezTo>
                  <a:cubicBezTo>
                    <a:pt x="2202" y="13110"/>
                    <a:pt x="4370" y="11943"/>
                    <a:pt x="6505" y="10608"/>
                  </a:cubicBezTo>
                  <a:cubicBezTo>
                    <a:pt x="8573" y="9241"/>
                    <a:pt x="10541" y="7740"/>
                    <a:pt x="12576" y="6405"/>
                  </a:cubicBezTo>
                  <a:cubicBezTo>
                    <a:pt x="14644" y="5038"/>
                    <a:pt x="16745" y="3770"/>
                    <a:pt x="18980" y="2603"/>
                  </a:cubicBezTo>
                  <a:cubicBezTo>
                    <a:pt x="20048" y="2036"/>
                    <a:pt x="21182" y="1502"/>
                    <a:pt x="22249" y="935"/>
                  </a:cubicBezTo>
                  <a:cubicBezTo>
                    <a:pt x="22917" y="601"/>
                    <a:pt x="23550" y="334"/>
                    <a:pt x="24217" y="34"/>
                  </a:cubicBezTo>
                  <a:lnTo>
                    <a:pt x="242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6" name="Google Shape;10916;p60"/>
            <p:cNvSpPr/>
            <p:nvPr/>
          </p:nvSpPr>
          <p:spPr>
            <a:xfrm>
              <a:off x="4962875" y="679250"/>
              <a:ext cx="396975" cy="429500"/>
            </a:xfrm>
            <a:custGeom>
              <a:avLst/>
              <a:gdLst/>
              <a:ahLst/>
              <a:cxnLst/>
              <a:rect l="l" t="t" r="r" b="b"/>
              <a:pathLst>
                <a:path w="15879" h="17180" extrusionOk="0">
                  <a:moveTo>
                    <a:pt x="15779" y="1"/>
                  </a:moveTo>
                  <a:lnTo>
                    <a:pt x="14911" y="501"/>
                  </a:lnTo>
                  <a:cubicBezTo>
                    <a:pt x="14011" y="1035"/>
                    <a:pt x="13077" y="1669"/>
                    <a:pt x="12209" y="2303"/>
                  </a:cubicBezTo>
                  <a:cubicBezTo>
                    <a:pt x="10475" y="3570"/>
                    <a:pt x="8740" y="4971"/>
                    <a:pt x="7072" y="6339"/>
                  </a:cubicBezTo>
                  <a:cubicBezTo>
                    <a:pt x="6672" y="6706"/>
                    <a:pt x="6239" y="7073"/>
                    <a:pt x="5905" y="7473"/>
                  </a:cubicBezTo>
                  <a:cubicBezTo>
                    <a:pt x="5538" y="7873"/>
                    <a:pt x="5204" y="8307"/>
                    <a:pt x="4871" y="8707"/>
                  </a:cubicBezTo>
                  <a:cubicBezTo>
                    <a:pt x="4537" y="9141"/>
                    <a:pt x="4237" y="9574"/>
                    <a:pt x="3904" y="10041"/>
                  </a:cubicBezTo>
                  <a:cubicBezTo>
                    <a:pt x="3570" y="10508"/>
                    <a:pt x="3270" y="10909"/>
                    <a:pt x="2936" y="11376"/>
                  </a:cubicBezTo>
                  <a:cubicBezTo>
                    <a:pt x="1735" y="13210"/>
                    <a:pt x="768" y="15145"/>
                    <a:pt x="1" y="17180"/>
                  </a:cubicBezTo>
                  <a:cubicBezTo>
                    <a:pt x="835" y="15178"/>
                    <a:pt x="1869" y="13244"/>
                    <a:pt x="3070" y="11476"/>
                  </a:cubicBezTo>
                  <a:cubicBezTo>
                    <a:pt x="3370" y="11009"/>
                    <a:pt x="3703" y="10575"/>
                    <a:pt x="4037" y="10142"/>
                  </a:cubicBezTo>
                  <a:cubicBezTo>
                    <a:pt x="4371" y="9708"/>
                    <a:pt x="4671" y="9241"/>
                    <a:pt x="5004" y="8841"/>
                  </a:cubicBezTo>
                  <a:cubicBezTo>
                    <a:pt x="5338" y="8407"/>
                    <a:pt x="5671" y="8007"/>
                    <a:pt x="6038" y="7573"/>
                  </a:cubicBezTo>
                  <a:cubicBezTo>
                    <a:pt x="6405" y="7173"/>
                    <a:pt x="6772" y="6839"/>
                    <a:pt x="7206" y="6472"/>
                  </a:cubicBezTo>
                  <a:cubicBezTo>
                    <a:pt x="8874" y="5071"/>
                    <a:pt x="10542" y="3704"/>
                    <a:pt x="12276" y="2403"/>
                  </a:cubicBezTo>
                  <a:cubicBezTo>
                    <a:pt x="13177" y="1736"/>
                    <a:pt x="14044" y="1168"/>
                    <a:pt x="14945" y="568"/>
                  </a:cubicBezTo>
                  <a:cubicBezTo>
                    <a:pt x="15245" y="368"/>
                    <a:pt x="15545" y="201"/>
                    <a:pt x="15879" y="34"/>
                  </a:cubicBezTo>
                  <a:cubicBezTo>
                    <a:pt x="15845" y="34"/>
                    <a:pt x="15845" y="1"/>
                    <a:pt x="15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7" name="Google Shape;10917;p60"/>
            <p:cNvSpPr/>
            <p:nvPr/>
          </p:nvSpPr>
          <p:spPr>
            <a:xfrm>
              <a:off x="5135500" y="609200"/>
              <a:ext cx="86750" cy="70075"/>
            </a:xfrm>
            <a:custGeom>
              <a:avLst/>
              <a:gdLst/>
              <a:ahLst/>
              <a:cxnLst/>
              <a:rect l="l" t="t" r="r" b="b"/>
              <a:pathLst>
                <a:path w="3470" h="2803" extrusionOk="0">
                  <a:moveTo>
                    <a:pt x="3403" y="1"/>
                  </a:moveTo>
                  <a:cubicBezTo>
                    <a:pt x="2502" y="568"/>
                    <a:pt x="1635" y="1202"/>
                    <a:pt x="801" y="1869"/>
                  </a:cubicBezTo>
                  <a:cubicBezTo>
                    <a:pt x="668" y="1969"/>
                    <a:pt x="601" y="2036"/>
                    <a:pt x="501" y="2136"/>
                  </a:cubicBezTo>
                  <a:cubicBezTo>
                    <a:pt x="334" y="2336"/>
                    <a:pt x="167" y="2603"/>
                    <a:pt x="1" y="2803"/>
                  </a:cubicBezTo>
                  <a:cubicBezTo>
                    <a:pt x="301" y="2536"/>
                    <a:pt x="601" y="2303"/>
                    <a:pt x="935" y="2036"/>
                  </a:cubicBezTo>
                  <a:cubicBezTo>
                    <a:pt x="1635" y="1469"/>
                    <a:pt x="2402" y="902"/>
                    <a:pt x="3170" y="335"/>
                  </a:cubicBezTo>
                  <a:lnTo>
                    <a:pt x="3470" y="68"/>
                  </a:lnTo>
                  <a:cubicBezTo>
                    <a:pt x="3470" y="34"/>
                    <a:pt x="3436" y="34"/>
                    <a:pt x="3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8" name="Google Shape;10918;p60"/>
            <p:cNvSpPr/>
            <p:nvPr/>
          </p:nvSpPr>
          <p:spPr>
            <a:xfrm>
              <a:off x="4817775" y="517475"/>
              <a:ext cx="258550" cy="333600"/>
            </a:xfrm>
            <a:custGeom>
              <a:avLst/>
              <a:gdLst/>
              <a:ahLst/>
              <a:cxnLst/>
              <a:rect l="l" t="t" r="r" b="b"/>
              <a:pathLst>
                <a:path w="10342" h="13344" extrusionOk="0">
                  <a:moveTo>
                    <a:pt x="10275" y="1"/>
                  </a:moveTo>
                  <a:cubicBezTo>
                    <a:pt x="10041" y="134"/>
                    <a:pt x="9841" y="301"/>
                    <a:pt x="9641" y="434"/>
                  </a:cubicBezTo>
                  <a:cubicBezTo>
                    <a:pt x="9007" y="868"/>
                    <a:pt x="8340" y="1302"/>
                    <a:pt x="7706" y="1802"/>
                  </a:cubicBezTo>
                  <a:cubicBezTo>
                    <a:pt x="7072" y="2269"/>
                    <a:pt x="6472" y="2769"/>
                    <a:pt x="5871" y="3303"/>
                  </a:cubicBezTo>
                  <a:cubicBezTo>
                    <a:pt x="5304" y="3803"/>
                    <a:pt x="4771" y="4370"/>
                    <a:pt x="4337" y="5038"/>
                  </a:cubicBezTo>
                  <a:cubicBezTo>
                    <a:pt x="3937" y="5705"/>
                    <a:pt x="3603" y="6439"/>
                    <a:pt x="3203" y="7106"/>
                  </a:cubicBezTo>
                  <a:cubicBezTo>
                    <a:pt x="2836" y="7773"/>
                    <a:pt x="2469" y="8473"/>
                    <a:pt x="2135" y="9174"/>
                  </a:cubicBezTo>
                  <a:cubicBezTo>
                    <a:pt x="1435" y="10542"/>
                    <a:pt x="668" y="11943"/>
                    <a:pt x="1" y="13344"/>
                  </a:cubicBezTo>
                  <a:cubicBezTo>
                    <a:pt x="801" y="12009"/>
                    <a:pt x="1535" y="10642"/>
                    <a:pt x="2302" y="9274"/>
                  </a:cubicBezTo>
                  <a:cubicBezTo>
                    <a:pt x="2669" y="8607"/>
                    <a:pt x="3036" y="7873"/>
                    <a:pt x="3403" y="7206"/>
                  </a:cubicBezTo>
                  <a:cubicBezTo>
                    <a:pt x="3803" y="6539"/>
                    <a:pt x="4170" y="5838"/>
                    <a:pt x="4571" y="5171"/>
                  </a:cubicBezTo>
                  <a:cubicBezTo>
                    <a:pt x="5371" y="3837"/>
                    <a:pt x="6672" y="2869"/>
                    <a:pt x="7840" y="1935"/>
                  </a:cubicBezTo>
                  <a:cubicBezTo>
                    <a:pt x="8473" y="1435"/>
                    <a:pt x="9040" y="968"/>
                    <a:pt x="9708" y="501"/>
                  </a:cubicBezTo>
                  <a:cubicBezTo>
                    <a:pt x="9908" y="334"/>
                    <a:pt x="10141" y="201"/>
                    <a:pt x="10341" y="34"/>
                  </a:cubicBezTo>
                  <a:cubicBezTo>
                    <a:pt x="10308" y="34"/>
                    <a:pt x="10308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9" name="Google Shape;10919;p60"/>
            <p:cNvSpPr/>
            <p:nvPr/>
          </p:nvSpPr>
          <p:spPr>
            <a:xfrm>
              <a:off x="5117150" y="901075"/>
              <a:ext cx="418675" cy="491225"/>
            </a:xfrm>
            <a:custGeom>
              <a:avLst/>
              <a:gdLst/>
              <a:ahLst/>
              <a:cxnLst/>
              <a:rect l="l" t="t" r="r" b="b"/>
              <a:pathLst>
                <a:path w="16747" h="19649" extrusionOk="0">
                  <a:moveTo>
                    <a:pt x="16713" y="1"/>
                  </a:moveTo>
                  <a:cubicBezTo>
                    <a:pt x="16146" y="301"/>
                    <a:pt x="15545" y="601"/>
                    <a:pt x="14978" y="935"/>
                  </a:cubicBezTo>
                  <a:cubicBezTo>
                    <a:pt x="14478" y="1202"/>
                    <a:pt x="13977" y="1502"/>
                    <a:pt x="13477" y="1836"/>
                  </a:cubicBezTo>
                  <a:lnTo>
                    <a:pt x="12043" y="2870"/>
                  </a:lnTo>
                  <a:cubicBezTo>
                    <a:pt x="11542" y="3203"/>
                    <a:pt x="11075" y="3604"/>
                    <a:pt x="10642" y="3937"/>
                  </a:cubicBezTo>
                  <a:cubicBezTo>
                    <a:pt x="10175" y="4304"/>
                    <a:pt x="9708" y="4638"/>
                    <a:pt x="9241" y="5005"/>
                  </a:cubicBezTo>
                  <a:cubicBezTo>
                    <a:pt x="8340" y="5738"/>
                    <a:pt x="7473" y="6506"/>
                    <a:pt x="6639" y="7340"/>
                  </a:cubicBezTo>
                  <a:cubicBezTo>
                    <a:pt x="5004" y="9041"/>
                    <a:pt x="3670" y="11009"/>
                    <a:pt x="2569" y="13077"/>
                  </a:cubicBezTo>
                  <a:cubicBezTo>
                    <a:pt x="1502" y="15179"/>
                    <a:pt x="701" y="17380"/>
                    <a:pt x="1" y="19648"/>
                  </a:cubicBezTo>
                  <a:cubicBezTo>
                    <a:pt x="401" y="18548"/>
                    <a:pt x="801" y="17447"/>
                    <a:pt x="1235" y="16346"/>
                  </a:cubicBezTo>
                  <a:cubicBezTo>
                    <a:pt x="1702" y="15245"/>
                    <a:pt x="2202" y="14211"/>
                    <a:pt x="2736" y="13177"/>
                  </a:cubicBezTo>
                  <a:cubicBezTo>
                    <a:pt x="3837" y="11142"/>
                    <a:pt x="5171" y="9174"/>
                    <a:pt x="6806" y="7506"/>
                  </a:cubicBezTo>
                  <a:cubicBezTo>
                    <a:pt x="8407" y="5838"/>
                    <a:pt x="10308" y="4404"/>
                    <a:pt x="12176" y="3003"/>
                  </a:cubicBezTo>
                  <a:lnTo>
                    <a:pt x="13577" y="1969"/>
                  </a:lnTo>
                  <a:cubicBezTo>
                    <a:pt x="14044" y="1635"/>
                    <a:pt x="14545" y="1302"/>
                    <a:pt x="15045" y="1002"/>
                  </a:cubicBezTo>
                  <a:cubicBezTo>
                    <a:pt x="15645" y="668"/>
                    <a:pt x="16179" y="335"/>
                    <a:pt x="16746" y="34"/>
                  </a:cubicBezTo>
                  <a:lnTo>
                    <a:pt x="16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0" name="Google Shape;10920;p60"/>
            <p:cNvSpPr/>
            <p:nvPr/>
          </p:nvSpPr>
          <p:spPr>
            <a:xfrm>
              <a:off x="5127175" y="1864275"/>
              <a:ext cx="180975" cy="165150"/>
            </a:xfrm>
            <a:custGeom>
              <a:avLst/>
              <a:gdLst/>
              <a:ahLst/>
              <a:cxnLst/>
              <a:rect l="l" t="t" r="r" b="b"/>
              <a:pathLst>
                <a:path w="7239" h="6606" extrusionOk="0">
                  <a:moveTo>
                    <a:pt x="7239" y="1"/>
                  </a:moveTo>
                  <a:cubicBezTo>
                    <a:pt x="6772" y="201"/>
                    <a:pt x="6338" y="468"/>
                    <a:pt x="5938" y="701"/>
                  </a:cubicBezTo>
                  <a:cubicBezTo>
                    <a:pt x="5504" y="968"/>
                    <a:pt x="5104" y="1268"/>
                    <a:pt x="4670" y="1535"/>
                  </a:cubicBezTo>
                  <a:cubicBezTo>
                    <a:pt x="3903" y="2169"/>
                    <a:pt x="3136" y="2803"/>
                    <a:pt x="2402" y="3470"/>
                  </a:cubicBezTo>
                  <a:cubicBezTo>
                    <a:pt x="1668" y="4170"/>
                    <a:pt x="967" y="4871"/>
                    <a:pt x="434" y="5705"/>
                  </a:cubicBezTo>
                  <a:cubicBezTo>
                    <a:pt x="267" y="5938"/>
                    <a:pt x="134" y="6172"/>
                    <a:pt x="0" y="6372"/>
                  </a:cubicBezTo>
                  <a:cubicBezTo>
                    <a:pt x="0" y="6472"/>
                    <a:pt x="67" y="6539"/>
                    <a:pt x="67" y="6605"/>
                  </a:cubicBezTo>
                  <a:cubicBezTo>
                    <a:pt x="167" y="6372"/>
                    <a:pt x="334" y="6138"/>
                    <a:pt x="567" y="5871"/>
                  </a:cubicBezTo>
                  <a:cubicBezTo>
                    <a:pt x="1134" y="5104"/>
                    <a:pt x="1801" y="4370"/>
                    <a:pt x="2569" y="3670"/>
                  </a:cubicBezTo>
                  <a:cubicBezTo>
                    <a:pt x="3269" y="3003"/>
                    <a:pt x="4003" y="2336"/>
                    <a:pt x="4804" y="1702"/>
                  </a:cubicBezTo>
                  <a:cubicBezTo>
                    <a:pt x="5571" y="1101"/>
                    <a:pt x="6405" y="534"/>
                    <a:pt x="7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1" name="Google Shape;10921;p60"/>
            <p:cNvSpPr/>
            <p:nvPr/>
          </p:nvSpPr>
          <p:spPr>
            <a:xfrm>
              <a:off x="5114650" y="1814250"/>
              <a:ext cx="160975" cy="175975"/>
            </a:xfrm>
            <a:custGeom>
              <a:avLst/>
              <a:gdLst/>
              <a:ahLst/>
              <a:cxnLst/>
              <a:rect l="l" t="t" r="r" b="b"/>
              <a:pathLst>
                <a:path w="6439" h="7039" extrusionOk="0">
                  <a:moveTo>
                    <a:pt x="6439" y="0"/>
                  </a:moveTo>
                  <a:cubicBezTo>
                    <a:pt x="5738" y="667"/>
                    <a:pt x="5071" y="1334"/>
                    <a:pt x="4404" y="2002"/>
                  </a:cubicBezTo>
                  <a:cubicBezTo>
                    <a:pt x="3737" y="2669"/>
                    <a:pt x="3070" y="3369"/>
                    <a:pt x="2336" y="3970"/>
                  </a:cubicBezTo>
                  <a:cubicBezTo>
                    <a:pt x="2002" y="4270"/>
                    <a:pt x="1635" y="4603"/>
                    <a:pt x="1302" y="4937"/>
                  </a:cubicBezTo>
                  <a:cubicBezTo>
                    <a:pt x="968" y="5271"/>
                    <a:pt x="668" y="5671"/>
                    <a:pt x="434" y="6105"/>
                  </a:cubicBezTo>
                  <a:cubicBezTo>
                    <a:pt x="301" y="6338"/>
                    <a:pt x="168" y="6605"/>
                    <a:pt x="1" y="6838"/>
                  </a:cubicBezTo>
                  <a:cubicBezTo>
                    <a:pt x="1" y="6938"/>
                    <a:pt x="67" y="6972"/>
                    <a:pt x="67" y="7039"/>
                  </a:cubicBezTo>
                  <a:cubicBezTo>
                    <a:pt x="268" y="6705"/>
                    <a:pt x="434" y="6471"/>
                    <a:pt x="601" y="6171"/>
                  </a:cubicBezTo>
                  <a:cubicBezTo>
                    <a:pt x="835" y="5771"/>
                    <a:pt x="1135" y="5437"/>
                    <a:pt x="1468" y="5104"/>
                  </a:cubicBezTo>
                  <a:cubicBezTo>
                    <a:pt x="1802" y="4770"/>
                    <a:pt x="2169" y="4470"/>
                    <a:pt x="2503" y="4170"/>
                  </a:cubicBezTo>
                  <a:cubicBezTo>
                    <a:pt x="2903" y="3870"/>
                    <a:pt x="3170" y="3503"/>
                    <a:pt x="3570" y="3169"/>
                  </a:cubicBezTo>
                  <a:cubicBezTo>
                    <a:pt x="3904" y="2835"/>
                    <a:pt x="4237" y="2502"/>
                    <a:pt x="4504" y="2135"/>
                  </a:cubicBezTo>
                  <a:cubicBezTo>
                    <a:pt x="5138" y="1434"/>
                    <a:pt x="5805" y="767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2" name="Google Shape;10922;p60"/>
            <p:cNvSpPr/>
            <p:nvPr/>
          </p:nvSpPr>
          <p:spPr>
            <a:xfrm>
              <a:off x="5174700" y="2021050"/>
              <a:ext cx="201825" cy="168475"/>
            </a:xfrm>
            <a:custGeom>
              <a:avLst/>
              <a:gdLst/>
              <a:ahLst/>
              <a:cxnLst/>
              <a:rect l="l" t="t" r="r" b="b"/>
              <a:pathLst>
                <a:path w="8073" h="6739" extrusionOk="0">
                  <a:moveTo>
                    <a:pt x="8073" y="1"/>
                  </a:moveTo>
                  <a:lnTo>
                    <a:pt x="8073" y="1"/>
                  </a:lnTo>
                  <a:cubicBezTo>
                    <a:pt x="7606" y="334"/>
                    <a:pt x="7172" y="601"/>
                    <a:pt x="6672" y="868"/>
                  </a:cubicBezTo>
                  <a:cubicBezTo>
                    <a:pt x="6172" y="1102"/>
                    <a:pt x="5671" y="1368"/>
                    <a:pt x="5204" y="1602"/>
                  </a:cubicBezTo>
                  <a:cubicBezTo>
                    <a:pt x="4704" y="1869"/>
                    <a:pt x="4237" y="2169"/>
                    <a:pt x="3770" y="2503"/>
                  </a:cubicBezTo>
                  <a:cubicBezTo>
                    <a:pt x="3336" y="2836"/>
                    <a:pt x="2903" y="3170"/>
                    <a:pt x="2502" y="3537"/>
                  </a:cubicBezTo>
                  <a:cubicBezTo>
                    <a:pt x="2069" y="3904"/>
                    <a:pt x="1702" y="4337"/>
                    <a:pt x="1335" y="4737"/>
                  </a:cubicBezTo>
                  <a:cubicBezTo>
                    <a:pt x="934" y="5171"/>
                    <a:pt x="601" y="5571"/>
                    <a:pt x="267" y="6038"/>
                  </a:cubicBezTo>
                  <a:lnTo>
                    <a:pt x="34" y="6405"/>
                  </a:lnTo>
                  <a:cubicBezTo>
                    <a:pt x="34" y="6539"/>
                    <a:pt x="0" y="6605"/>
                    <a:pt x="0" y="6739"/>
                  </a:cubicBezTo>
                  <a:cubicBezTo>
                    <a:pt x="167" y="6539"/>
                    <a:pt x="267" y="6372"/>
                    <a:pt x="434" y="6172"/>
                  </a:cubicBezTo>
                  <a:cubicBezTo>
                    <a:pt x="1168" y="5238"/>
                    <a:pt x="1868" y="4404"/>
                    <a:pt x="2669" y="3670"/>
                  </a:cubicBezTo>
                  <a:cubicBezTo>
                    <a:pt x="3436" y="2903"/>
                    <a:pt x="4337" y="2236"/>
                    <a:pt x="5271" y="1735"/>
                  </a:cubicBezTo>
                  <a:cubicBezTo>
                    <a:pt x="5738" y="1435"/>
                    <a:pt x="6238" y="1202"/>
                    <a:pt x="6739" y="935"/>
                  </a:cubicBezTo>
                  <a:cubicBezTo>
                    <a:pt x="7206" y="668"/>
                    <a:pt x="7673" y="368"/>
                    <a:pt x="8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3" name="Google Shape;10923;p60"/>
            <p:cNvSpPr/>
            <p:nvPr/>
          </p:nvSpPr>
          <p:spPr>
            <a:xfrm>
              <a:off x="5208050" y="2118625"/>
              <a:ext cx="189325" cy="187650"/>
            </a:xfrm>
            <a:custGeom>
              <a:avLst/>
              <a:gdLst/>
              <a:ahLst/>
              <a:cxnLst/>
              <a:rect l="l" t="t" r="r" b="b"/>
              <a:pathLst>
                <a:path w="7573" h="7506" extrusionOk="0">
                  <a:moveTo>
                    <a:pt x="7573" y="1"/>
                  </a:moveTo>
                  <a:lnTo>
                    <a:pt x="7573" y="1"/>
                  </a:lnTo>
                  <a:cubicBezTo>
                    <a:pt x="7039" y="301"/>
                    <a:pt x="6572" y="668"/>
                    <a:pt x="6105" y="1101"/>
                  </a:cubicBezTo>
                  <a:cubicBezTo>
                    <a:pt x="5671" y="1502"/>
                    <a:pt x="5271" y="1935"/>
                    <a:pt x="4871" y="2369"/>
                  </a:cubicBezTo>
                  <a:cubicBezTo>
                    <a:pt x="4437" y="2803"/>
                    <a:pt x="4037" y="3270"/>
                    <a:pt x="3570" y="3636"/>
                  </a:cubicBezTo>
                  <a:cubicBezTo>
                    <a:pt x="3103" y="4003"/>
                    <a:pt x="2669" y="4370"/>
                    <a:pt x="2202" y="4804"/>
                  </a:cubicBezTo>
                  <a:cubicBezTo>
                    <a:pt x="1368" y="5538"/>
                    <a:pt x="601" y="6438"/>
                    <a:pt x="1" y="7339"/>
                  </a:cubicBezTo>
                  <a:cubicBezTo>
                    <a:pt x="34" y="7372"/>
                    <a:pt x="67" y="7473"/>
                    <a:pt x="101" y="7506"/>
                  </a:cubicBezTo>
                  <a:cubicBezTo>
                    <a:pt x="735" y="6539"/>
                    <a:pt x="1502" y="5705"/>
                    <a:pt x="2369" y="4971"/>
                  </a:cubicBezTo>
                  <a:cubicBezTo>
                    <a:pt x="2836" y="4537"/>
                    <a:pt x="3270" y="4170"/>
                    <a:pt x="3737" y="3803"/>
                  </a:cubicBezTo>
                  <a:cubicBezTo>
                    <a:pt x="4204" y="3436"/>
                    <a:pt x="4604" y="2969"/>
                    <a:pt x="5038" y="2502"/>
                  </a:cubicBezTo>
                  <a:cubicBezTo>
                    <a:pt x="5438" y="2035"/>
                    <a:pt x="5838" y="1602"/>
                    <a:pt x="6239" y="1168"/>
                  </a:cubicBezTo>
                  <a:cubicBezTo>
                    <a:pt x="6672" y="768"/>
                    <a:pt x="7106" y="334"/>
                    <a:pt x="7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4" name="Google Shape;10924;p60"/>
            <p:cNvSpPr/>
            <p:nvPr/>
          </p:nvSpPr>
          <p:spPr>
            <a:xfrm>
              <a:off x="5077125" y="1646625"/>
              <a:ext cx="136800" cy="195150"/>
            </a:xfrm>
            <a:custGeom>
              <a:avLst/>
              <a:gdLst/>
              <a:ahLst/>
              <a:cxnLst/>
              <a:rect l="l" t="t" r="r" b="b"/>
              <a:pathLst>
                <a:path w="5472" h="7806" extrusionOk="0">
                  <a:moveTo>
                    <a:pt x="5471" y="0"/>
                  </a:moveTo>
                  <a:lnTo>
                    <a:pt x="5471" y="0"/>
                  </a:lnTo>
                  <a:cubicBezTo>
                    <a:pt x="5138" y="234"/>
                    <a:pt x="4804" y="534"/>
                    <a:pt x="4504" y="834"/>
                  </a:cubicBezTo>
                  <a:cubicBezTo>
                    <a:pt x="4237" y="1134"/>
                    <a:pt x="3937" y="1468"/>
                    <a:pt x="3637" y="1802"/>
                  </a:cubicBezTo>
                  <a:cubicBezTo>
                    <a:pt x="3103" y="2469"/>
                    <a:pt x="2603" y="3169"/>
                    <a:pt x="2136" y="3870"/>
                  </a:cubicBezTo>
                  <a:cubicBezTo>
                    <a:pt x="1669" y="4570"/>
                    <a:pt x="1168" y="5304"/>
                    <a:pt x="768" y="6038"/>
                  </a:cubicBezTo>
                  <a:cubicBezTo>
                    <a:pt x="534" y="6405"/>
                    <a:pt x="334" y="6805"/>
                    <a:pt x="167" y="7172"/>
                  </a:cubicBezTo>
                  <a:cubicBezTo>
                    <a:pt x="101" y="7339"/>
                    <a:pt x="34" y="7506"/>
                    <a:pt x="1" y="7672"/>
                  </a:cubicBezTo>
                  <a:cubicBezTo>
                    <a:pt x="1" y="7706"/>
                    <a:pt x="1" y="7739"/>
                    <a:pt x="67" y="7806"/>
                  </a:cubicBezTo>
                  <a:cubicBezTo>
                    <a:pt x="67" y="7672"/>
                    <a:pt x="134" y="7472"/>
                    <a:pt x="268" y="7239"/>
                  </a:cubicBezTo>
                  <a:cubicBezTo>
                    <a:pt x="468" y="6872"/>
                    <a:pt x="668" y="6505"/>
                    <a:pt x="935" y="6171"/>
                  </a:cubicBezTo>
                  <a:lnTo>
                    <a:pt x="2336" y="4037"/>
                  </a:lnTo>
                  <a:cubicBezTo>
                    <a:pt x="2803" y="3336"/>
                    <a:pt x="3303" y="2636"/>
                    <a:pt x="3803" y="1902"/>
                  </a:cubicBezTo>
                  <a:cubicBezTo>
                    <a:pt x="4304" y="1235"/>
                    <a:pt x="4837" y="567"/>
                    <a:pt x="54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5" name="Google Shape;10925;p60"/>
            <p:cNvSpPr/>
            <p:nvPr/>
          </p:nvSpPr>
          <p:spPr>
            <a:xfrm>
              <a:off x="5103825" y="1764200"/>
              <a:ext cx="156800" cy="182650"/>
            </a:xfrm>
            <a:custGeom>
              <a:avLst/>
              <a:gdLst/>
              <a:ahLst/>
              <a:cxnLst/>
              <a:rect l="l" t="t" r="r" b="b"/>
              <a:pathLst>
                <a:path w="6272" h="7306" extrusionOk="0">
                  <a:moveTo>
                    <a:pt x="6271" y="1"/>
                  </a:moveTo>
                  <a:lnTo>
                    <a:pt x="6271" y="1"/>
                  </a:lnTo>
                  <a:cubicBezTo>
                    <a:pt x="6004" y="368"/>
                    <a:pt x="5704" y="701"/>
                    <a:pt x="5337" y="1001"/>
                  </a:cubicBezTo>
                  <a:cubicBezTo>
                    <a:pt x="5004" y="1302"/>
                    <a:pt x="4603" y="1602"/>
                    <a:pt x="4270" y="1869"/>
                  </a:cubicBezTo>
                  <a:cubicBezTo>
                    <a:pt x="3569" y="2436"/>
                    <a:pt x="2869" y="3036"/>
                    <a:pt x="2235" y="3770"/>
                  </a:cubicBezTo>
                  <a:cubicBezTo>
                    <a:pt x="1601" y="4471"/>
                    <a:pt x="1068" y="5171"/>
                    <a:pt x="601" y="5972"/>
                  </a:cubicBezTo>
                  <a:cubicBezTo>
                    <a:pt x="400" y="6339"/>
                    <a:pt x="200" y="6772"/>
                    <a:pt x="0" y="7139"/>
                  </a:cubicBezTo>
                  <a:cubicBezTo>
                    <a:pt x="0" y="7173"/>
                    <a:pt x="33" y="7273"/>
                    <a:pt x="33" y="7306"/>
                  </a:cubicBezTo>
                  <a:cubicBezTo>
                    <a:pt x="267" y="6872"/>
                    <a:pt x="500" y="6472"/>
                    <a:pt x="767" y="6038"/>
                  </a:cubicBezTo>
                  <a:cubicBezTo>
                    <a:pt x="1234" y="5304"/>
                    <a:pt x="1768" y="4604"/>
                    <a:pt x="2402" y="3870"/>
                  </a:cubicBezTo>
                  <a:cubicBezTo>
                    <a:pt x="3002" y="3203"/>
                    <a:pt x="3669" y="2603"/>
                    <a:pt x="4370" y="2002"/>
                  </a:cubicBezTo>
                  <a:cubicBezTo>
                    <a:pt x="4703" y="1702"/>
                    <a:pt x="5070" y="1402"/>
                    <a:pt x="5404" y="1101"/>
                  </a:cubicBezTo>
                  <a:cubicBezTo>
                    <a:pt x="5738" y="735"/>
                    <a:pt x="6038" y="434"/>
                    <a:pt x="6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6" name="Google Shape;10926;p60"/>
            <p:cNvSpPr/>
            <p:nvPr/>
          </p:nvSpPr>
          <p:spPr>
            <a:xfrm>
              <a:off x="5092150" y="1714175"/>
              <a:ext cx="147625" cy="198500"/>
            </a:xfrm>
            <a:custGeom>
              <a:avLst/>
              <a:gdLst/>
              <a:ahLst/>
              <a:cxnLst/>
              <a:rect l="l" t="t" r="r" b="b"/>
              <a:pathLst>
                <a:path w="5905" h="7940" extrusionOk="0">
                  <a:moveTo>
                    <a:pt x="5904" y="0"/>
                  </a:moveTo>
                  <a:cubicBezTo>
                    <a:pt x="5671" y="367"/>
                    <a:pt x="5337" y="667"/>
                    <a:pt x="5004" y="968"/>
                  </a:cubicBezTo>
                  <a:cubicBezTo>
                    <a:pt x="4670" y="1234"/>
                    <a:pt x="4303" y="1535"/>
                    <a:pt x="4003" y="1868"/>
                  </a:cubicBezTo>
                  <a:cubicBezTo>
                    <a:pt x="3369" y="2535"/>
                    <a:pt x="2835" y="3236"/>
                    <a:pt x="2302" y="3970"/>
                  </a:cubicBezTo>
                  <a:cubicBezTo>
                    <a:pt x="1735" y="4670"/>
                    <a:pt x="1234" y="5404"/>
                    <a:pt x="801" y="6205"/>
                  </a:cubicBezTo>
                  <a:cubicBezTo>
                    <a:pt x="567" y="6572"/>
                    <a:pt x="367" y="7005"/>
                    <a:pt x="167" y="7406"/>
                  </a:cubicBezTo>
                  <a:cubicBezTo>
                    <a:pt x="134" y="7539"/>
                    <a:pt x="33" y="7672"/>
                    <a:pt x="0" y="7806"/>
                  </a:cubicBezTo>
                  <a:cubicBezTo>
                    <a:pt x="0" y="7839"/>
                    <a:pt x="33" y="7873"/>
                    <a:pt x="33" y="7939"/>
                  </a:cubicBezTo>
                  <a:cubicBezTo>
                    <a:pt x="334" y="7339"/>
                    <a:pt x="634" y="6805"/>
                    <a:pt x="967" y="6305"/>
                  </a:cubicBezTo>
                  <a:cubicBezTo>
                    <a:pt x="1401" y="5538"/>
                    <a:pt x="1968" y="4804"/>
                    <a:pt x="2469" y="4070"/>
                  </a:cubicBezTo>
                  <a:cubicBezTo>
                    <a:pt x="2702" y="3703"/>
                    <a:pt x="3002" y="3369"/>
                    <a:pt x="3302" y="3036"/>
                  </a:cubicBezTo>
                  <a:cubicBezTo>
                    <a:pt x="3569" y="2702"/>
                    <a:pt x="3836" y="2335"/>
                    <a:pt x="4136" y="2002"/>
                  </a:cubicBezTo>
                  <a:cubicBezTo>
                    <a:pt x="4403" y="1668"/>
                    <a:pt x="4703" y="1335"/>
                    <a:pt x="5037" y="1034"/>
                  </a:cubicBezTo>
                  <a:cubicBezTo>
                    <a:pt x="5371" y="734"/>
                    <a:pt x="5704" y="401"/>
                    <a:pt x="59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7" name="Google Shape;10927;p60"/>
            <p:cNvSpPr/>
            <p:nvPr/>
          </p:nvSpPr>
          <p:spPr>
            <a:xfrm>
              <a:off x="5067125" y="1590750"/>
              <a:ext cx="129275" cy="207675"/>
            </a:xfrm>
            <a:custGeom>
              <a:avLst/>
              <a:gdLst/>
              <a:ahLst/>
              <a:cxnLst/>
              <a:rect l="l" t="t" r="r" b="b"/>
              <a:pathLst>
                <a:path w="5171" h="8307" extrusionOk="0">
                  <a:moveTo>
                    <a:pt x="5171" y="0"/>
                  </a:moveTo>
                  <a:lnTo>
                    <a:pt x="5171" y="0"/>
                  </a:lnTo>
                  <a:cubicBezTo>
                    <a:pt x="4404" y="467"/>
                    <a:pt x="3736" y="1068"/>
                    <a:pt x="3169" y="1735"/>
                  </a:cubicBezTo>
                  <a:cubicBezTo>
                    <a:pt x="2569" y="2402"/>
                    <a:pt x="2069" y="3136"/>
                    <a:pt x="1702" y="3937"/>
                  </a:cubicBezTo>
                  <a:cubicBezTo>
                    <a:pt x="1335" y="4737"/>
                    <a:pt x="1001" y="5571"/>
                    <a:pt x="701" y="6338"/>
                  </a:cubicBezTo>
                  <a:lnTo>
                    <a:pt x="234" y="7606"/>
                  </a:lnTo>
                  <a:lnTo>
                    <a:pt x="0" y="8240"/>
                  </a:lnTo>
                  <a:cubicBezTo>
                    <a:pt x="0" y="8273"/>
                    <a:pt x="0" y="8273"/>
                    <a:pt x="34" y="8306"/>
                  </a:cubicBezTo>
                  <a:cubicBezTo>
                    <a:pt x="134" y="8140"/>
                    <a:pt x="234" y="7939"/>
                    <a:pt x="334" y="7673"/>
                  </a:cubicBezTo>
                  <a:lnTo>
                    <a:pt x="868" y="6472"/>
                  </a:lnTo>
                  <a:cubicBezTo>
                    <a:pt x="1235" y="5671"/>
                    <a:pt x="1535" y="4837"/>
                    <a:pt x="1902" y="4070"/>
                  </a:cubicBezTo>
                  <a:cubicBezTo>
                    <a:pt x="2302" y="3269"/>
                    <a:pt x="2736" y="2569"/>
                    <a:pt x="3303" y="1835"/>
                  </a:cubicBezTo>
                  <a:cubicBezTo>
                    <a:pt x="3836" y="1168"/>
                    <a:pt x="4470" y="567"/>
                    <a:pt x="5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8" name="Google Shape;10928;p60"/>
            <p:cNvSpPr/>
            <p:nvPr/>
          </p:nvSpPr>
          <p:spPr>
            <a:xfrm>
              <a:off x="4935350" y="660075"/>
              <a:ext cx="311925" cy="387800"/>
            </a:xfrm>
            <a:custGeom>
              <a:avLst/>
              <a:gdLst/>
              <a:ahLst/>
              <a:cxnLst/>
              <a:rect l="l" t="t" r="r" b="b"/>
              <a:pathLst>
                <a:path w="12477" h="15512" extrusionOk="0">
                  <a:moveTo>
                    <a:pt x="12443" y="1"/>
                  </a:moveTo>
                  <a:cubicBezTo>
                    <a:pt x="12076" y="301"/>
                    <a:pt x="11743" y="601"/>
                    <a:pt x="11409" y="835"/>
                  </a:cubicBezTo>
                  <a:cubicBezTo>
                    <a:pt x="10675" y="1402"/>
                    <a:pt x="10008" y="1969"/>
                    <a:pt x="9341" y="2603"/>
                  </a:cubicBezTo>
                  <a:cubicBezTo>
                    <a:pt x="8007" y="3803"/>
                    <a:pt x="6806" y="5104"/>
                    <a:pt x="5672" y="6472"/>
                  </a:cubicBezTo>
                  <a:cubicBezTo>
                    <a:pt x="4571" y="7840"/>
                    <a:pt x="3503" y="9307"/>
                    <a:pt x="2603" y="10842"/>
                  </a:cubicBezTo>
                  <a:cubicBezTo>
                    <a:pt x="1669" y="12410"/>
                    <a:pt x="835" y="13944"/>
                    <a:pt x="1" y="15512"/>
                  </a:cubicBezTo>
                  <a:cubicBezTo>
                    <a:pt x="935" y="13977"/>
                    <a:pt x="1802" y="12443"/>
                    <a:pt x="2770" y="10942"/>
                  </a:cubicBezTo>
                  <a:cubicBezTo>
                    <a:pt x="3737" y="9441"/>
                    <a:pt x="4771" y="7973"/>
                    <a:pt x="5905" y="6605"/>
                  </a:cubicBezTo>
                  <a:cubicBezTo>
                    <a:pt x="7006" y="5238"/>
                    <a:pt x="8240" y="3937"/>
                    <a:pt x="9508" y="2669"/>
                  </a:cubicBezTo>
                  <a:cubicBezTo>
                    <a:pt x="10475" y="1769"/>
                    <a:pt x="11442" y="935"/>
                    <a:pt x="12477" y="101"/>
                  </a:cubicBezTo>
                  <a:cubicBezTo>
                    <a:pt x="12477" y="67"/>
                    <a:pt x="12477" y="67"/>
                    <a:pt x="12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9" name="Google Shape;10929;p60"/>
            <p:cNvSpPr/>
            <p:nvPr/>
          </p:nvSpPr>
          <p:spPr>
            <a:xfrm>
              <a:off x="5427375" y="2513075"/>
              <a:ext cx="100100" cy="141800"/>
            </a:xfrm>
            <a:custGeom>
              <a:avLst/>
              <a:gdLst/>
              <a:ahLst/>
              <a:cxnLst/>
              <a:rect l="l" t="t" r="r" b="b"/>
              <a:pathLst>
                <a:path w="4004" h="5672" extrusionOk="0">
                  <a:moveTo>
                    <a:pt x="4004" y="0"/>
                  </a:moveTo>
                  <a:lnTo>
                    <a:pt x="4004" y="0"/>
                  </a:lnTo>
                  <a:cubicBezTo>
                    <a:pt x="3470" y="601"/>
                    <a:pt x="2969" y="1268"/>
                    <a:pt x="2469" y="1902"/>
                  </a:cubicBezTo>
                  <a:cubicBezTo>
                    <a:pt x="1969" y="2569"/>
                    <a:pt x="1468" y="3203"/>
                    <a:pt x="968" y="3870"/>
                  </a:cubicBezTo>
                  <a:cubicBezTo>
                    <a:pt x="634" y="4304"/>
                    <a:pt x="301" y="4837"/>
                    <a:pt x="1" y="5371"/>
                  </a:cubicBezTo>
                  <a:cubicBezTo>
                    <a:pt x="67" y="5438"/>
                    <a:pt x="101" y="5471"/>
                    <a:pt x="134" y="5571"/>
                  </a:cubicBezTo>
                  <a:lnTo>
                    <a:pt x="134" y="5671"/>
                  </a:lnTo>
                  <a:cubicBezTo>
                    <a:pt x="434" y="5071"/>
                    <a:pt x="801" y="4537"/>
                    <a:pt x="1168" y="4037"/>
                  </a:cubicBezTo>
                  <a:cubicBezTo>
                    <a:pt x="1669" y="3370"/>
                    <a:pt x="2136" y="2702"/>
                    <a:pt x="2636" y="2035"/>
                  </a:cubicBezTo>
                  <a:cubicBezTo>
                    <a:pt x="3103" y="1368"/>
                    <a:pt x="3603" y="701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0" name="Google Shape;10930;p60"/>
            <p:cNvSpPr/>
            <p:nvPr/>
          </p:nvSpPr>
          <p:spPr>
            <a:xfrm>
              <a:off x="5514950" y="1971025"/>
              <a:ext cx="603775" cy="342775"/>
            </a:xfrm>
            <a:custGeom>
              <a:avLst/>
              <a:gdLst/>
              <a:ahLst/>
              <a:cxnLst/>
              <a:rect l="l" t="t" r="r" b="b"/>
              <a:pathLst>
                <a:path w="24151" h="13711" extrusionOk="0">
                  <a:moveTo>
                    <a:pt x="24151" y="0"/>
                  </a:moveTo>
                  <a:cubicBezTo>
                    <a:pt x="23517" y="167"/>
                    <a:pt x="22950" y="367"/>
                    <a:pt x="22350" y="601"/>
                  </a:cubicBezTo>
                  <a:cubicBezTo>
                    <a:pt x="21182" y="1068"/>
                    <a:pt x="20081" y="1568"/>
                    <a:pt x="18980" y="2102"/>
                  </a:cubicBezTo>
                  <a:cubicBezTo>
                    <a:pt x="16779" y="3203"/>
                    <a:pt x="14644" y="4470"/>
                    <a:pt x="12609" y="5938"/>
                  </a:cubicBezTo>
                  <a:cubicBezTo>
                    <a:pt x="10608" y="7406"/>
                    <a:pt x="8673" y="8940"/>
                    <a:pt x="6572" y="10241"/>
                  </a:cubicBezTo>
                  <a:cubicBezTo>
                    <a:pt x="4437" y="11542"/>
                    <a:pt x="2235" y="12609"/>
                    <a:pt x="0" y="13710"/>
                  </a:cubicBezTo>
                  <a:cubicBezTo>
                    <a:pt x="1134" y="13210"/>
                    <a:pt x="2268" y="12709"/>
                    <a:pt x="3403" y="12176"/>
                  </a:cubicBezTo>
                  <a:cubicBezTo>
                    <a:pt x="4503" y="11609"/>
                    <a:pt x="5604" y="11042"/>
                    <a:pt x="6672" y="10408"/>
                  </a:cubicBezTo>
                  <a:cubicBezTo>
                    <a:pt x="8840" y="9174"/>
                    <a:pt x="10775" y="7606"/>
                    <a:pt x="12776" y="6171"/>
                  </a:cubicBezTo>
                  <a:cubicBezTo>
                    <a:pt x="14777" y="4704"/>
                    <a:pt x="16846" y="3403"/>
                    <a:pt x="19081" y="2269"/>
                  </a:cubicBezTo>
                  <a:cubicBezTo>
                    <a:pt x="20148" y="1702"/>
                    <a:pt x="21282" y="1201"/>
                    <a:pt x="22450" y="734"/>
                  </a:cubicBezTo>
                  <a:cubicBezTo>
                    <a:pt x="23017" y="501"/>
                    <a:pt x="23584" y="267"/>
                    <a:pt x="24151" y="67"/>
                  </a:cubicBezTo>
                  <a:lnTo>
                    <a:pt x="241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1" name="Google Shape;10931;p60"/>
            <p:cNvSpPr/>
            <p:nvPr/>
          </p:nvSpPr>
          <p:spPr>
            <a:xfrm>
              <a:off x="5404875" y="2443850"/>
              <a:ext cx="97575" cy="165150"/>
            </a:xfrm>
            <a:custGeom>
              <a:avLst/>
              <a:gdLst/>
              <a:ahLst/>
              <a:cxnLst/>
              <a:rect l="l" t="t" r="r" b="b"/>
              <a:pathLst>
                <a:path w="3903" h="6606" extrusionOk="0">
                  <a:moveTo>
                    <a:pt x="3903" y="1"/>
                  </a:moveTo>
                  <a:cubicBezTo>
                    <a:pt x="3469" y="635"/>
                    <a:pt x="3036" y="1268"/>
                    <a:pt x="2569" y="1869"/>
                  </a:cubicBezTo>
                  <a:lnTo>
                    <a:pt x="1334" y="3770"/>
                  </a:lnTo>
                  <a:cubicBezTo>
                    <a:pt x="901" y="4371"/>
                    <a:pt x="500" y="5038"/>
                    <a:pt x="200" y="5772"/>
                  </a:cubicBezTo>
                  <a:cubicBezTo>
                    <a:pt x="133" y="5972"/>
                    <a:pt x="33" y="6205"/>
                    <a:pt x="0" y="6439"/>
                  </a:cubicBezTo>
                  <a:cubicBezTo>
                    <a:pt x="33" y="6472"/>
                    <a:pt x="67" y="6539"/>
                    <a:pt x="67" y="6606"/>
                  </a:cubicBezTo>
                  <a:cubicBezTo>
                    <a:pt x="167" y="6339"/>
                    <a:pt x="234" y="6038"/>
                    <a:pt x="367" y="5805"/>
                  </a:cubicBezTo>
                  <a:cubicBezTo>
                    <a:pt x="701" y="5138"/>
                    <a:pt x="1134" y="4504"/>
                    <a:pt x="1534" y="3870"/>
                  </a:cubicBezTo>
                  <a:cubicBezTo>
                    <a:pt x="1968" y="3270"/>
                    <a:pt x="2368" y="2603"/>
                    <a:pt x="2735" y="1969"/>
                  </a:cubicBezTo>
                  <a:cubicBezTo>
                    <a:pt x="3102" y="1302"/>
                    <a:pt x="3536" y="668"/>
                    <a:pt x="39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2" name="Google Shape;10932;p60"/>
            <p:cNvSpPr/>
            <p:nvPr/>
          </p:nvSpPr>
          <p:spPr>
            <a:xfrm>
              <a:off x="5372350" y="2388825"/>
              <a:ext cx="110925" cy="170975"/>
            </a:xfrm>
            <a:custGeom>
              <a:avLst/>
              <a:gdLst/>
              <a:ahLst/>
              <a:cxnLst/>
              <a:rect l="l" t="t" r="r" b="b"/>
              <a:pathLst>
                <a:path w="4437" h="6839" extrusionOk="0">
                  <a:moveTo>
                    <a:pt x="4437" y="0"/>
                  </a:moveTo>
                  <a:lnTo>
                    <a:pt x="4437" y="0"/>
                  </a:lnTo>
                  <a:cubicBezTo>
                    <a:pt x="4036" y="200"/>
                    <a:pt x="3703" y="467"/>
                    <a:pt x="3369" y="701"/>
                  </a:cubicBezTo>
                  <a:cubicBezTo>
                    <a:pt x="3036" y="1001"/>
                    <a:pt x="2769" y="1301"/>
                    <a:pt x="2469" y="1568"/>
                  </a:cubicBezTo>
                  <a:cubicBezTo>
                    <a:pt x="1935" y="2202"/>
                    <a:pt x="1468" y="2969"/>
                    <a:pt x="1101" y="3703"/>
                  </a:cubicBezTo>
                  <a:cubicBezTo>
                    <a:pt x="701" y="4470"/>
                    <a:pt x="434" y="5237"/>
                    <a:pt x="167" y="6071"/>
                  </a:cubicBezTo>
                  <a:cubicBezTo>
                    <a:pt x="100" y="6271"/>
                    <a:pt x="33" y="6505"/>
                    <a:pt x="0" y="6705"/>
                  </a:cubicBezTo>
                  <a:lnTo>
                    <a:pt x="134" y="6838"/>
                  </a:lnTo>
                  <a:cubicBezTo>
                    <a:pt x="167" y="6572"/>
                    <a:pt x="267" y="6338"/>
                    <a:pt x="334" y="6138"/>
                  </a:cubicBezTo>
                  <a:cubicBezTo>
                    <a:pt x="634" y="5337"/>
                    <a:pt x="934" y="4537"/>
                    <a:pt x="1301" y="3836"/>
                  </a:cubicBezTo>
                  <a:cubicBezTo>
                    <a:pt x="1668" y="3069"/>
                    <a:pt x="2102" y="2369"/>
                    <a:pt x="2635" y="1701"/>
                  </a:cubicBezTo>
                  <a:cubicBezTo>
                    <a:pt x="3136" y="1034"/>
                    <a:pt x="3769" y="467"/>
                    <a:pt x="4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3" name="Google Shape;10933;p60"/>
            <p:cNvSpPr/>
            <p:nvPr/>
          </p:nvSpPr>
          <p:spPr>
            <a:xfrm>
              <a:off x="5287275" y="2277075"/>
              <a:ext cx="164325" cy="202675"/>
            </a:xfrm>
            <a:custGeom>
              <a:avLst/>
              <a:gdLst/>
              <a:ahLst/>
              <a:cxnLst/>
              <a:rect l="l" t="t" r="r" b="b"/>
              <a:pathLst>
                <a:path w="6573" h="8107" extrusionOk="0">
                  <a:moveTo>
                    <a:pt x="6572" y="0"/>
                  </a:moveTo>
                  <a:lnTo>
                    <a:pt x="6572" y="0"/>
                  </a:lnTo>
                  <a:cubicBezTo>
                    <a:pt x="6105" y="267"/>
                    <a:pt x="5671" y="501"/>
                    <a:pt x="5238" y="834"/>
                  </a:cubicBezTo>
                  <a:cubicBezTo>
                    <a:pt x="4837" y="1135"/>
                    <a:pt x="4404" y="1468"/>
                    <a:pt x="4037" y="1835"/>
                  </a:cubicBezTo>
                  <a:cubicBezTo>
                    <a:pt x="3270" y="2536"/>
                    <a:pt x="2569" y="3369"/>
                    <a:pt x="2002" y="4270"/>
                  </a:cubicBezTo>
                  <a:cubicBezTo>
                    <a:pt x="1402" y="5137"/>
                    <a:pt x="901" y="6038"/>
                    <a:pt x="434" y="7005"/>
                  </a:cubicBezTo>
                  <a:cubicBezTo>
                    <a:pt x="268" y="7339"/>
                    <a:pt x="167" y="7673"/>
                    <a:pt x="1" y="8006"/>
                  </a:cubicBezTo>
                  <a:cubicBezTo>
                    <a:pt x="17" y="7998"/>
                    <a:pt x="30" y="7994"/>
                    <a:pt x="40" y="7994"/>
                  </a:cubicBezTo>
                  <a:cubicBezTo>
                    <a:pt x="70" y="7994"/>
                    <a:pt x="76" y="8031"/>
                    <a:pt x="101" y="8106"/>
                  </a:cubicBezTo>
                  <a:cubicBezTo>
                    <a:pt x="268" y="7773"/>
                    <a:pt x="434" y="7372"/>
                    <a:pt x="601" y="7039"/>
                  </a:cubicBezTo>
                  <a:cubicBezTo>
                    <a:pt x="1068" y="6138"/>
                    <a:pt x="1602" y="5204"/>
                    <a:pt x="2202" y="4370"/>
                  </a:cubicBezTo>
                  <a:cubicBezTo>
                    <a:pt x="2769" y="3503"/>
                    <a:pt x="3436" y="2702"/>
                    <a:pt x="4170" y="1968"/>
                  </a:cubicBezTo>
                  <a:cubicBezTo>
                    <a:pt x="4904" y="1201"/>
                    <a:pt x="5705" y="534"/>
                    <a:pt x="6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4" name="Google Shape;10934;p60"/>
            <p:cNvSpPr/>
            <p:nvPr/>
          </p:nvSpPr>
          <p:spPr>
            <a:xfrm>
              <a:off x="5252250" y="2177825"/>
              <a:ext cx="162650" cy="215200"/>
            </a:xfrm>
            <a:custGeom>
              <a:avLst/>
              <a:gdLst/>
              <a:ahLst/>
              <a:cxnLst/>
              <a:rect l="l" t="t" r="r" b="b"/>
              <a:pathLst>
                <a:path w="6506" h="8608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138" y="501"/>
                    <a:pt x="5605" y="835"/>
                    <a:pt x="5138" y="1268"/>
                  </a:cubicBezTo>
                  <a:cubicBezTo>
                    <a:pt x="4671" y="1669"/>
                    <a:pt x="4304" y="2202"/>
                    <a:pt x="3937" y="2703"/>
                  </a:cubicBezTo>
                  <a:cubicBezTo>
                    <a:pt x="3170" y="3704"/>
                    <a:pt x="2436" y="4704"/>
                    <a:pt x="1669" y="5772"/>
                  </a:cubicBezTo>
                  <a:cubicBezTo>
                    <a:pt x="1101" y="6606"/>
                    <a:pt x="468" y="7440"/>
                    <a:pt x="1" y="8307"/>
                  </a:cubicBezTo>
                  <a:cubicBezTo>
                    <a:pt x="67" y="8374"/>
                    <a:pt x="67" y="8507"/>
                    <a:pt x="101" y="8607"/>
                  </a:cubicBezTo>
                  <a:cubicBezTo>
                    <a:pt x="568" y="7640"/>
                    <a:pt x="1235" y="6772"/>
                    <a:pt x="1835" y="5905"/>
                  </a:cubicBezTo>
                  <a:cubicBezTo>
                    <a:pt x="2603" y="4904"/>
                    <a:pt x="3303" y="3837"/>
                    <a:pt x="4070" y="2836"/>
                  </a:cubicBezTo>
                  <a:cubicBezTo>
                    <a:pt x="4437" y="2336"/>
                    <a:pt x="4771" y="1802"/>
                    <a:pt x="5238" y="1369"/>
                  </a:cubicBezTo>
                  <a:cubicBezTo>
                    <a:pt x="5638" y="935"/>
                    <a:pt x="6172" y="535"/>
                    <a:pt x="6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5" name="Google Shape;10935;p60"/>
            <p:cNvSpPr/>
            <p:nvPr/>
          </p:nvSpPr>
          <p:spPr>
            <a:xfrm>
              <a:off x="4733550" y="826025"/>
              <a:ext cx="63400" cy="120950"/>
            </a:xfrm>
            <a:custGeom>
              <a:avLst/>
              <a:gdLst/>
              <a:ahLst/>
              <a:cxnLst/>
              <a:rect l="l" t="t" r="r" b="b"/>
              <a:pathLst>
                <a:path w="2536" h="4838" extrusionOk="0">
                  <a:moveTo>
                    <a:pt x="2536" y="1"/>
                  </a:moveTo>
                  <a:lnTo>
                    <a:pt x="2536" y="1"/>
                  </a:lnTo>
                  <a:cubicBezTo>
                    <a:pt x="2169" y="368"/>
                    <a:pt x="1835" y="801"/>
                    <a:pt x="1502" y="1268"/>
                  </a:cubicBezTo>
                  <a:cubicBezTo>
                    <a:pt x="1201" y="1702"/>
                    <a:pt x="901" y="2169"/>
                    <a:pt x="701" y="2669"/>
                  </a:cubicBezTo>
                  <a:cubicBezTo>
                    <a:pt x="468" y="3170"/>
                    <a:pt x="301" y="3670"/>
                    <a:pt x="134" y="4170"/>
                  </a:cubicBezTo>
                  <a:cubicBezTo>
                    <a:pt x="67" y="4337"/>
                    <a:pt x="34" y="4504"/>
                    <a:pt x="1" y="4637"/>
                  </a:cubicBezTo>
                  <a:cubicBezTo>
                    <a:pt x="34" y="4704"/>
                    <a:pt x="34" y="4738"/>
                    <a:pt x="67" y="4838"/>
                  </a:cubicBezTo>
                  <a:cubicBezTo>
                    <a:pt x="167" y="4671"/>
                    <a:pt x="201" y="4471"/>
                    <a:pt x="301" y="4237"/>
                  </a:cubicBezTo>
                  <a:cubicBezTo>
                    <a:pt x="501" y="3737"/>
                    <a:pt x="668" y="3236"/>
                    <a:pt x="901" y="2803"/>
                  </a:cubicBezTo>
                  <a:cubicBezTo>
                    <a:pt x="1135" y="2302"/>
                    <a:pt x="1368" y="1835"/>
                    <a:pt x="1668" y="1368"/>
                  </a:cubicBezTo>
                  <a:cubicBezTo>
                    <a:pt x="1902" y="901"/>
                    <a:pt x="2202" y="468"/>
                    <a:pt x="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6" name="Google Shape;10936;p60"/>
            <p:cNvSpPr/>
            <p:nvPr/>
          </p:nvSpPr>
          <p:spPr>
            <a:xfrm>
              <a:off x="4756075" y="876075"/>
              <a:ext cx="68400" cy="120100"/>
            </a:xfrm>
            <a:custGeom>
              <a:avLst/>
              <a:gdLst/>
              <a:ahLst/>
              <a:cxnLst/>
              <a:rect l="l" t="t" r="r" b="b"/>
              <a:pathLst>
                <a:path w="2736" h="4804" extrusionOk="0">
                  <a:moveTo>
                    <a:pt x="2735" y="0"/>
                  </a:moveTo>
                  <a:cubicBezTo>
                    <a:pt x="2469" y="100"/>
                    <a:pt x="2268" y="300"/>
                    <a:pt x="2102" y="501"/>
                  </a:cubicBezTo>
                  <a:lnTo>
                    <a:pt x="1601" y="1134"/>
                  </a:lnTo>
                  <a:cubicBezTo>
                    <a:pt x="1268" y="1535"/>
                    <a:pt x="1001" y="2002"/>
                    <a:pt x="767" y="2502"/>
                  </a:cubicBezTo>
                  <a:cubicBezTo>
                    <a:pt x="501" y="2969"/>
                    <a:pt x="300" y="3469"/>
                    <a:pt x="167" y="4003"/>
                  </a:cubicBezTo>
                  <a:cubicBezTo>
                    <a:pt x="100" y="4203"/>
                    <a:pt x="67" y="4437"/>
                    <a:pt x="0" y="4637"/>
                  </a:cubicBezTo>
                  <a:cubicBezTo>
                    <a:pt x="67" y="4670"/>
                    <a:pt x="67" y="4737"/>
                    <a:pt x="100" y="4804"/>
                  </a:cubicBezTo>
                  <a:cubicBezTo>
                    <a:pt x="167" y="4503"/>
                    <a:pt x="267" y="4270"/>
                    <a:pt x="334" y="4036"/>
                  </a:cubicBezTo>
                  <a:cubicBezTo>
                    <a:pt x="567" y="3536"/>
                    <a:pt x="767" y="3102"/>
                    <a:pt x="968" y="2635"/>
                  </a:cubicBezTo>
                  <a:cubicBezTo>
                    <a:pt x="1234" y="2168"/>
                    <a:pt x="1468" y="1701"/>
                    <a:pt x="1768" y="1268"/>
                  </a:cubicBezTo>
                  <a:cubicBezTo>
                    <a:pt x="1902" y="1034"/>
                    <a:pt x="2035" y="801"/>
                    <a:pt x="2168" y="601"/>
                  </a:cubicBezTo>
                  <a:cubicBezTo>
                    <a:pt x="2335" y="367"/>
                    <a:pt x="2469" y="167"/>
                    <a:pt x="2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7" name="Google Shape;10937;p60"/>
            <p:cNvSpPr/>
            <p:nvPr/>
          </p:nvSpPr>
          <p:spPr>
            <a:xfrm>
              <a:off x="4710200" y="796850"/>
              <a:ext cx="68400" cy="85925"/>
            </a:xfrm>
            <a:custGeom>
              <a:avLst/>
              <a:gdLst/>
              <a:ahLst/>
              <a:cxnLst/>
              <a:rect l="l" t="t" r="r" b="b"/>
              <a:pathLst>
                <a:path w="2736" h="3437" extrusionOk="0">
                  <a:moveTo>
                    <a:pt x="2736" y="0"/>
                  </a:moveTo>
                  <a:lnTo>
                    <a:pt x="2736" y="0"/>
                  </a:lnTo>
                  <a:cubicBezTo>
                    <a:pt x="2269" y="334"/>
                    <a:pt x="1835" y="667"/>
                    <a:pt x="1468" y="1101"/>
                  </a:cubicBezTo>
                  <a:cubicBezTo>
                    <a:pt x="1101" y="1501"/>
                    <a:pt x="768" y="1935"/>
                    <a:pt x="434" y="2369"/>
                  </a:cubicBezTo>
                  <a:cubicBezTo>
                    <a:pt x="267" y="2636"/>
                    <a:pt x="134" y="2836"/>
                    <a:pt x="1" y="3103"/>
                  </a:cubicBezTo>
                  <a:cubicBezTo>
                    <a:pt x="67" y="3203"/>
                    <a:pt x="67" y="3336"/>
                    <a:pt x="101" y="3436"/>
                  </a:cubicBezTo>
                  <a:cubicBezTo>
                    <a:pt x="301" y="3136"/>
                    <a:pt x="468" y="2836"/>
                    <a:pt x="668" y="2535"/>
                  </a:cubicBezTo>
                  <a:cubicBezTo>
                    <a:pt x="968" y="2102"/>
                    <a:pt x="1301" y="1668"/>
                    <a:pt x="1635" y="1201"/>
                  </a:cubicBezTo>
                  <a:cubicBezTo>
                    <a:pt x="1969" y="801"/>
                    <a:pt x="2336" y="367"/>
                    <a:pt x="27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8" name="Google Shape;10938;p60"/>
            <p:cNvSpPr/>
            <p:nvPr/>
          </p:nvSpPr>
          <p:spPr>
            <a:xfrm>
              <a:off x="4783575" y="914425"/>
              <a:ext cx="65925" cy="120950"/>
            </a:xfrm>
            <a:custGeom>
              <a:avLst/>
              <a:gdLst/>
              <a:ahLst/>
              <a:cxnLst/>
              <a:rect l="l" t="t" r="r" b="b"/>
              <a:pathLst>
                <a:path w="2637" h="4838" extrusionOk="0">
                  <a:moveTo>
                    <a:pt x="2636" y="1"/>
                  </a:moveTo>
                  <a:cubicBezTo>
                    <a:pt x="2203" y="401"/>
                    <a:pt x="1836" y="835"/>
                    <a:pt x="1502" y="1302"/>
                  </a:cubicBezTo>
                  <a:cubicBezTo>
                    <a:pt x="1168" y="1769"/>
                    <a:pt x="868" y="2269"/>
                    <a:pt x="635" y="2803"/>
                  </a:cubicBezTo>
                  <a:cubicBezTo>
                    <a:pt x="368" y="3336"/>
                    <a:pt x="201" y="3870"/>
                    <a:pt x="34" y="4437"/>
                  </a:cubicBezTo>
                  <a:lnTo>
                    <a:pt x="1" y="4671"/>
                  </a:lnTo>
                  <a:cubicBezTo>
                    <a:pt x="34" y="4704"/>
                    <a:pt x="68" y="4804"/>
                    <a:pt x="134" y="4837"/>
                  </a:cubicBezTo>
                  <a:lnTo>
                    <a:pt x="234" y="4504"/>
                  </a:lnTo>
                  <a:cubicBezTo>
                    <a:pt x="401" y="3970"/>
                    <a:pt x="635" y="3436"/>
                    <a:pt x="868" y="2936"/>
                  </a:cubicBezTo>
                  <a:cubicBezTo>
                    <a:pt x="1135" y="2436"/>
                    <a:pt x="1369" y="1935"/>
                    <a:pt x="1669" y="1435"/>
                  </a:cubicBezTo>
                  <a:cubicBezTo>
                    <a:pt x="1969" y="935"/>
                    <a:pt x="2303" y="468"/>
                    <a:pt x="26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9" name="Google Shape;10939;p60"/>
            <p:cNvSpPr/>
            <p:nvPr/>
          </p:nvSpPr>
          <p:spPr>
            <a:xfrm>
              <a:off x="4904500" y="700950"/>
              <a:ext cx="199350" cy="289400"/>
            </a:xfrm>
            <a:custGeom>
              <a:avLst/>
              <a:gdLst/>
              <a:ahLst/>
              <a:cxnLst/>
              <a:rect l="l" t="t" r="r" b="b"/>
              <a:pathLst>
                <a:path w="7974" h="11576" extrusionOk="0">
                  <a:moveTo>
                    <a:pt x="7973" y="0"/>
                  </a:moveTo>
                  <a:lnTo>
                    <a:pt x="7973" y="0"/>
                  </a:lnTo>
                  <a:cubicBezTo>
                    <a:pt x="7239" y="701"/>
                    <a:pt x="6572" y="1435"/>
                    <a:pt x="6005" y="2135"/>
                  </a:cubicBezTo>
                  <a:cubicBezTo>
                    <a:pt x="4838" y="3603"/>
                    <a:pt x="3737" y="5137"/>
                    <a:pt x="2703" y="6672"/>
                  </a:cubicBezTo>
                  <a:cubicBezTo>
                    <a:pt x="2202" y="7472"/>
                    <a:pt x="1669" y="8206"/>
                    <a:pt x="1168" y="9040"/>
                  </a:cubicBezTo>
                  <a:cubicBezTo>
                    <a:pt x="701" y="9841"/>
                    <a:pt x="301" y="10708"/>
                    <a:pt x="1" y="11575"/>
                  </a:cubicBezTo>
                  <a:cubicBezTo>
                    <a:pt x="334" y="10708"/>
                    <a:pt x="801" y="9874"/>
                    <a:pt x="1302" y="9073"/>
                  </a:cubicBezTo>
                  <a:cubicBezTo>
                    <a:pt x="1802" y="8306"/>
                    <a:pt x="2336" y="7539"/>
                    <a:pt x="2869" y="6738"/>
                  </a:cubicBezTo>
                  <a:cubicBezTo>
                    <a:pt x="3970" y="5204"/>
                    <a:pt x="5004" y="3703"/>
                    <a:pt x="6205" y="2235"/>
                  </a:cubicBezTo>
                  <a:cubicBezTo>
                    <a:pt x="6639" y="1701"/>
                    <a:pt x="7072" y="1201"/>
                    <a:pt x="7573" y="701"/>
                  </a:cubicBezTo>
                  <a:cubicBezTo>
                    <a:pt x="7706" y="467"/>
                    <a:pt x="7840" y="234"/>
                    <a:pt x="79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0" name="Google Shape;10940;p60"/>
            <p:cNvSpPr/>
            <p:nvPr/>
          </p:nvSpPr>
          <p:spPr>
            <a:xfrm>
              <a:off x="4870325" y="537500"/>
              <a:ext cx="283550" cy="403650"/>
            </a:xfrm>
            <a:custGeom>
              <a:avLst/>
              <a:gdLst/>
              <a:ahLst/>
              <a:cxnLst/>
              <a:rect l="l" t="t" r="r" b="b"/>
              <a:pathLst>
                <a:path w="11342" h="16146" extrusionOk="0">
                  <a:moveTo>
                    <a:pt x="11275" y="0"/>
                  </a:moveTo>
                  <a:lnTo>
                    <a:pt x="10041" y="1001"/>
                  </a:lnTo>
                  <a:cubicBezTo>
                    <a:pt x="9373" y="1568"/>
                    <a:pt x="8773" y="2202"/>
                    <a:pt x="8206" y="2869"/>
                  </a:cubicBezTo>
                  <a:cubicBezTo>
                    <a:pt x="7072" y="4203"/>
                    <a:pt x="6104" y="5671"/>
                    <a:pt x="5104" y="7072"/>
                  </a:cubicBezTo>
                  <a:cubicBezTo>
                    <a:pt x="4170" y="8540"/>
                    <a:pt x="3169" y="9974"/>
                    <a:pt x="2268" y="11475"/>
                  </a:cubicBezTo>
                  <a:cubicBezTo>
                    <a:pt x="1868" y="12209"/>
                    <a:pt x="1401" y="12976"/>
                    <a:pt x="1034" y="13743"/>
                  </a:cubicBezTo>
                  <a:cubicBezTo>
                    <a:pt x="667" y="14544"/>
                    <a:pt x="267" y="15345"/>
                    <a:pt x="0" y="16145"/>
                  </a:cubicBezTo>
                  <a:cubicBezTo>
                    <a:pt x="701" y="14544"/>
                    <a:pt x="1535" y="13010"/>
                    <a:pt x="2435" y="11542"/>
                  </a:cubicBezTo>
                  <a:cubicBezTo>
                    <a:pt x="3369" y="10074"/>
                    <a:pt x="4337" y="8640"/>
                    <a:pt x="5337" y="7205"/>
                  </a:cubicBezTo>
                  <a:cubicBezTo>
                    <a:pt x="6271" y="5804"/>
                    <a:pt x="7272" y="4337"/>
                    <a:pt x="8373" y="3002"/>
                  </a:cubicBezTo>
                  <a:cubicBezTo>
                    <a:pt x="8906" y="2335"/>
                    <a:pt x="9507" y="1668"/>
                    <a:pt x="10107" y="1068"/>
                  </a:cubicBezTo>
                  <a:cubicBezTo>
                    <a:pt x="10508" y="701"/>
                    <a:pt x="10908" y="367"/>
                    <a:pt x="11342" y="34"/>
                  </a:cubicBezTo>
                  <a:cubicBezTo>
                    <a:pt x="11342" y="34"/>
                    <a:pt x="11342" y="0"/>
                    <a:pt x="1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1" name="Google Shape;10941;p60"/>
            <p:cNvSpPr/>
            <p:nvPr/>
          </p:nvSpPr>
          <p:spPr>
            <a:xfrm>
              <a:off x="4839450" y="520825"/>
              <a:ext cx="279400" cy="364450"/>
            </a:xfrm>
            <a:custGeom>
              <a:avLst/>
              <a:gdLst/>
              <a:ahLst/>
              <a:cxnLst/>
              <a:rect l="l" t="t" r="r" b="b"/>
              <a:pathLst>
                <a:path w="11176" h="14578" extrusionOk="0">
                  <a:moveTo>
                    <a:pt x="11176" y="0"/>
                  </a:moveTo>
                  <a:cubicBezTo>
                    <a:pt x="10575" y="467"/>
                    <a:pt x="9941" y="901"/>
                    <a:pt x="9341" y="1401"/>
                  </a:cubicBezTo>
                  <a:cubicBezTo>
                    <a:pt x="8774" y="1901"/>
                    <a:pt x="8173" y="2402"/>
                    <a:pt x="7606" y="2969"/>
                  </a:cubicBezTo>
                  <a:cubicBezTo>
                    <a:pt x="6472" y="4003"/>
                    <a:pt x="5438" y="5170"/>
                    <a:pt x="4504" y="6471"/>
                  </a:cubicBezTo>
                  <a:cubicBezTo>
                    <a:pt x="3603" y="7706"/>
                    <a:pt x="2803" y="9040"/>
                    <a:pt x="2069" y="10408"/>
                  </a:cubicBezTo>
                  <a:cubicBezTo>
                    <a:pt x="1302" y="11809"/>
                    <a:pt x="668" y="13210"/>
                    <a:pt x="1" y="14577"/>
                  </a:cubicBezTo>
                  <a:lnTo>
                    <a:pt x="1102" y="12542"/>
                  </a:lnTo>
                  <a:cubicBezTo>
                    <a:pt x="1469" y="11875"/>
                    <a:pt x="1802" y="11175"/>
                    <a:pt x="2236" y="10508"/>
                  </a:cubicBezTo>
                  <a:cubicBezTo>
                    <a:pt x="2970" y="9173"/>
                    <a:pt x="3770" y="7839"/>
                    <a:pt x="4671" y="6571"/>
                  </a:cubicBezTo>
                  <a:cubicBezTo>
                    <a:pt x="5572" y="5337"/>
                    <a:pt x="6606" y="4170"/>
                    <a:pt x="7740" y="3069"/>
                  </a:cubicBezTo>
                  <a:cubicBezTo>
                    <a:pt x="8807" y="2002"/>
                    <a:pt x="10008" y="1001"/>
                    <a:pt x="111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2" name="Google Shape;10942;p60"/>
            <p:cNvSpPr/>
            <p:nvPr/>
          </p:nvSpPr>
          <p:spPr>
            <a:xfrm>
              <a:off x="4821950" y="1022850"/>
              <a:ext cx="90925" cy="125100"/>
            </a:xfrm>
            <a:custGeom>
              <a:avLst/>
              <a:gdLst/>
              <a:ahLst/>
              <a:cxnLst/>
              <a:rect l="l" t="t" r="r" b="b"/>
              <a:pathLst>
                <a:path w="3637" h="5004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169" y="467"/>
                    <a:pt x="2736" y="967"/>
                    <a:pt x="2302" y="1468"/>
                  </a:cubicBezTo>
                  <a:lnTo>
                    <a:pt x="1668" y="2202"/>
                  </a:lnTo>
                  <a:lnTo>
                    <a:pt x="1034" y="2969"/>
                  </a:lnTo>
                  <a:cubicBezTo>
                    <a:pt x="634" y="3469"/>
                    <a:pt x="301" y="4036"/>
                    <a:pt x="0" y="4637"/>
                  </a:cubicBezTo>
                  <a:lnTo>
                    <a:pt x="0" y="4670"/>
                  </a:lnTo>
                  <a:cubicBezTo>
                    <a:pt x="0" y="4804"/>
                    <a:pt x="34" y="4870"/>
                    <a:pt x="34" y="5004"/>
                  </a:cubicBezTo>
                  <a:cubicBezTo>
                    <a:pt x="134" y="4904"/>
                    <a:pt x="167" y="4770"/>
                    <a:pt x="201" y="4670"/>
                  </a:cubicBezTo>
                  <a:cubicBezTo>
                    <a:pt x="501" y="4103"/>
                    <a:pt x="834" y="3569"/>
                    <a:pt x="1268" y="3069"/>
                  </a:cubicBezTo>
                  <a:lnTo>
                    <a:pt x="1835" y="2302"/>
                  </a:lnTo>
                  <a:lnTo>
                    <a:pt x="2469" y="1568"/>
                  </a:lnTo>
                  <a:cubicBezTo>
                    <a:pt x="2869" y="1068"/>
                    <a:pt x="3236" y="500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3" name="Google Shape;10943;p60"/>
            <p:cNvSpPr/>
            <p:nvPr/>
          </p:nvSpPr>
          <p:spPr>
            <a:xfrm>
              <a:off x="4913675" y="1256350"/>
              <a:ext cx="123450" cy="189325"/>
            </a:xfrm>
            <a:custGeom>
              <a:avLst/>
              <a:gdLst/>
              <a:ahLst/>
              <a:cxnLst/>
              <a:rect l="l" t="t" r="r" b="b"/>
              <a:pathLst>
                <a:path w="4938" h="7573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604" y="300"/>
                    <a:pt x="4270" y="601"/>
                    <a:pt x="3970" y="934"/>
                  </a:cubicBezTo>
                  <a:cubicBezTo>
                    <a:pt x="3670" y="1268"/>
                    <a:pt x="3370" y="1568"/>
                    <a:pt x="3103" y="1902"/>
                  </a:cubicBezTo>
                  <a:cubicBezTo>
                    <a:pt x="2502" y="2569"/>
                    <a:pt x="2002" y="3303"/>
                    <a:pt x="1535" y="4070"/>
                  </a:cubicBezTo>
                  <a:cubicBezTo>
                    <a:pt x="1068" y="4804"/>
                    <a:pt x="668" y="5604"/>
                    <a:pt x="334" y="6438"/>
                  </a:cubicBezTo>
                  <a:cubicBezTo>
                    <a:pt x="201" y="6738"/>
                    <a:pt x="101" y="7072"/>
                    <a:pt x="1" y="7405"/>
                  </a:cubicBezTo>
                  <a:cubicBezTo>
                    <a:pt x="34" y="7439"/>
                    <a:pt x="34" y="7506"/>
                    <a:pt x="101" y="7572"/>
                  </a:cubicBezTo>
                  <a:cubicBezTo>
                    <a:pt x="268" y="7139"/>
                    <a:pt x="368" y="6805"/>
                    <a:pt x="534" y="6471"/>
                  </a:cubicBezTo>
                  <a:cubicBezTo>
                    <a:pt x="935" y="5671"/>
                    <a:pt x="1335" y="4937"/>
                    <a:pt x="1769" y="4170"/>
                  </a:cubicBezTo>
                  <a:cubicBezTo>
                    <a:pt x="2202" y="3436"/>
                    <a:pt x="2703" y="2735"/>
                    <a:pt x="3203" y="2002"/>
                  </a:cubicBezTo>
                  <a:cubicBezTo>
                    <a:pt x="3770" y="1301"/>
                    <a:pt x="4337" y="667"/>
                    <a:pt x="4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4" name="Google Shape;10944;p60"/>
            <p:cNvSpPr/>
            <p:nvPr/>
          </p:nvSpPr>
          <p:spPr>
            <a:xfrm>
              <a:off x="5039600" y="1547375"/>
              <a:ext cx="124275" cy="204350"/>
            </a:xfrm>
            <a:custGeom>
              <a:avLst/>
              <a:gdLst/>
              <a:ahLst/>
              <a:cxnLst/>
              <a:rect l="l" t="t" r="r" b="b"/>
              <a:pathLst>
                <a:path w="4971" h="8174" extrusionOk="0">
                  <a:moveTo>
                    <a:pt x="4971" y="1"/>
                  </a:moveTo>
                  <a:lnTo>
                    <a:pt x="4971" y="1"/>
                  </a:lnTo>
                  <a:cubicBezTo>
                    <a:pt x="4304" y="668"/>
                    <a:pt x="3737" y="1368"/>
                    <a:pt x="3136" y="2136"/>
                  </a:cubicBezTo>
                  <a:cubicBezTo>
                    <a:pt x="2602" y="2870"/>
                    <a:pt x="2102" y="3670"/>
                    <a:pt x="1602" y="4504"/>
                  </a:cubicBezTo>
                  <a:cubicBezTo>
                    <a:pt x="1135" y="5338"/>
                    <a:pt x="734" y="6172"/>
                    <a:pt x="401" y="7039"/>
                  </a:cubicBezTo>
                  <a:lnTo>
                    <a:pt x="134" y="7706"/>
                  </a:lnTo>
                  <a:lnTo>
                    <a:pt x="1" y="8040"/>
                  </a:lnTo>
                  <a:cubicBezTo>
                    <a:pt x="67" y="8073"/>
                    <a:pt x="101" y="8140"/>
                    <a:pt x="101" y="8173"/>
                  </a:cubicBezTo>
                  <a:lnTo>
                    <a:pt x="301" y="7740"/>
                  </a:lnTo>
                  <a:lnTo>
                    <a:pt x="601" y="7139"/>
                  </a:lnTo>
                  <a:cubicBezTo>
                    <a:pt x="968" y="6305"/>
                    <a:pt x="1402" y="5438"/>
                    <a:pt x="1835" y="4637"/>
                  </a:cubicBezTo>
                  <a:cubicBezTo>
                    <a:pt x="2302" y="3804"/>
                    <a:pt x="2803" y="3003"/>
                    <a:pt x="3303" y="2269"/>
                  </a:cubicBezTo>
                  <a:cubicBezTo>
                    <a:pt x="3837" y="1469"/>
                    <a:pt x="4404" y="768"/>
                    <a:pt x="49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5" name="Google Shape;10945;p60"/>
            <p:cNvSpPr/>
            <p:nvPr/>
          </p:nvSpPr>
          <p:spPr>
            <a:xfrm>
              <a:off x="4987075" y="1485675"/>
              <a:ext cx="154300" cy="207675"/>
            </a:xfrm>
            <a:custGeom>
              <a:avLst/>
              <a:gdLst/>
              <a:ahLst/>
              <a:cxnLst/>
              <a:rect l="l" t="t" r="r" b="b"/>
              <a:pathLst>
                <a:path w="6172" h="8307" extrusionOk="0">
                  <a:moveTo>
                    <a:pt x="6171" y="0"/>
                  </a:moveTo>
                  <a:lnTo>
                    <a:pt x="6171" y="0"/>
                  </a:lnTo>
                  <a:cubicBezTo>
                    <a:pt x="5337" y="634"/>
                    <a:pt x="4437" y="1301"/>
                    <a:pt x="3736" y="2102"/>
                  </a:cubicBezTo>
                  <a:cubicBezTo>
                    <a:pt x="3036" y="2902"/>
                    <a:pt x="2502" y="3836"/>
                    <a:pt x="1935" y="4770"/>
                  </a:cubicBezTo>
                  <a:cubicBezTo>
                    <a:pt x="1701" y="5204"/>
                    <a:pt x="1401" y="5671"/>
                    <a:pt x="1168" y="6138"/>
                  </a:cubicBezTo>
                  <a:cubicBezTo>
                    <a:pt x="867" y="6605"/>
                    <a:pt x="567" y="7072"/>
                    <a:pt x="334" y="7506"/>
                  </a:cubicBezTo>
                  <a:cubicBezTo>
                    <a:pt x="200" y="7739"/>
                    <a:pt x="100" y="7939"/>
                    <a:pt x="0" y="8140"/>
                  </a:cubicBezTo>
                  <a:cubicBezTo>
                    <a:pt x="33" y="8173"/>
                    <a:pt x="67" y="8240"/>
                    <a:pt x="67" y="8306"/>
                  </a:cubicBezTo>
                  <a:cubicBezTo>
                    <a:pt x="234" y="8006"/>
                    <a:pt x="367" y="7806"/>
                    <a:pt x="534" y="7606"/>
                  </a:cubicBezTo>
                  <a:cubicBezTo>
                    <a:pt x="1068" y="6672"/>
                    <a:pt x="1701" y="5805"/>
                    <a:pt x="2202" y="4904"/>
                  </a:cubicBezTo>
                  <a:cubicBezTo>
                    <a:pt x="2702" y="3970"/>
                    <a:pt x="3236" y="3069"/>
                    <a:pt x="3903" y="2235"/>
                  </a:cubicBezTo>
                  <a:cubicBezTo>
                    <a:pt x="4236" y="1802"/>
                    <a:pt x="4603" y="1435"/>
                    <a:pt x="5004" y="1101"/>
                  </a:cubicBezTo>
                  <a:cubicBezTo>
                    <a:pt x="5371" y="734"/>
                    <a:pt x="5771" y="401"/>
                    <a:pt x="6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6" name="Google Shape;10946;p60"/>
            <p:cNvSpPr/>
            <p:nvPr/>
          </p:nvSpPr>
          <p:spPr>
            <a:xfrm>
              <a:off x="4953700" y="1409775"/>
              <a:ext cx="156800" cy="191850"/>
            </a:xfrm>
            <a:custGeom>
              <a:avLst/>
              <a:gdLst/>
              <a:ahLst/>
              <a:cxnLst/>
              <a:rect l="l" t="t" r="r" b="b"/>
              <a:pathLst>
                <a:path w="6272" h="7674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5772" y="201"/>
                    <a:pt x="5405" y="601"/>
                    <a:pt x="5004" y="968"/>
                  </a:cubicBezTo>
                  <a:cubicBezTo>
                    <a:pt x="4604" y="1302"/>
                    <a:pt x="4204" y="1635"/>
                    <a:pt x="3770" y="2002"/>
                  </a:cubicBezTo>
                  <a:cubicBezTo>
                    <a:pt x="2936" y="2669"/>
                    <a:pt x="2169" y="3370"/>
                    <a:pt x="1502" y="4271"/>
                  </a:cubicBezTo>
                  <a:cubicBezTo>
                    <a:pt x="868" y="5138"/>
                    <a:pt x="434" y="6139"/>
                    <a:pt x="68" y="7106"/>
                  </a:cubicBezTo>
                  <a:cubicBezTo>
                    <a:pt x="34" y="7173"/>
                    <a:pt x="34" y="7273"/>
                    <a:pt x="1" y="7339"/>
                  </a:cubicBezTo>
                  <a:cubicBezTo>
                    <a:pt x="1" y="7473"/>
                    <a:pt x="34" y="7606"/>
                    <a:pt x="34" y="7673"/>
                  </a:cubicBezTo>
                  <a:lnTo>
                    <a:pt x="234" y="7173"/>
                  </a:lnTo>
                  <a:cubicBezTo>
                    <a:pt x="668" y="6205"/>
                    <a:pt x="1068" y="5205"/>
                    <a:pt x="1702" y="4371"/>
                  </a:cubicBezTo>
                  <a:cubicBezTo>
                    <a:pt x="2336" y="3537"/>
                    <a:pt x="3103" y="2836"/>
                    <a:pt x="3904" y="2136"/>
                  </a:cubicBezTo>
                  <a:cubicBezTo>
                    <a:pt x="4271" y="1802"/>
                    <a:pt x="4704" y="1402"/>
                    <a:pt x="5071" y="1035"/>
                  </a:cubicBezTo>
                  <a:cubicBezTo>
                    <a:pt x="5438" y="668"/>
                    <a:pt x="5772" y="301"/>
                    <a:pt x="6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7" name="Google Shape;10947;p60"/>
            <p:cNvSpPr/>
            <p:nvPr/>
          </p:nvSpPr>
          <p:spPr>
            <a:xfrm>
              <a:off x="4840300" y="1065375"/>
              <a:ext cx="90925" cy="136775"/>
            </a:xfrm>
            <a:custGeom>
              <a:avLst/>
              <a:gdLst/>
              <a:ahLst/>
              <a:cxnLst/>
              <a:rect l="l" t="t" r="r" b="b"/>
              <a:pathLst>
                <a:path w="3637" h="5471" extrusionOk="0">
                  <a:moveTo>
                    <a:pt x="3636" y="0"/>
                  </a:moveTo>
                  <a:lnTo>
                    <a:pt x="3636" y="0"/>
                  </a:lnTo>
                  <a:cubicBezTo>
                    <a:pt x="3236" y="567"/>
                    <a:pt x="2802" y="1068"/>
                    <a:pt x="2335" y="1501"/>
                  </a:cubicBezTo>
                  <a:cubicBezTo>
                    <a:pt x="1902" y="2002"/>
                    <a:pt x="1435" y="2536"/>
                    <a:pt x="1068" y="3069"/>
                  </a:cubicBezTo>
                  <a:cubicBezTo>
                    <a:pt x="667" y="3603"/>
                    <a:pt x="334" y="4237"/>
                    <a:pt x="134" y="4837"/>
                  </a:cubicBezTo>
                  <a:cubicBezTo>
                    <a:pt x="100" y="4971"/>
                    <a:pt x="67" y="5137"/>
                    <a:pt x="0" y="5271"/>
                  </a:cubicBezTo>
                  <a:cubicBezTo>
                    <a:pt x="67" y="5338"/>
                    <a:pt x="100" y="5404"/>
                    <a:pt x="100" y="5471"/>
                  </a:cubicBezTo>
                  <a:cubicBezTo>
                    <a:pt x="200" y="5304"/>
                    <a:pt x="234" y="5104"/>
                    <a:pt x="300" y="4937"/>
                  </a:cubicBezTo>
                  <a:cubicBezTo>
                    <a:pt x="567" y="4303"/>
                    <a:pt x="868" y="3736"/>
                    <a:pt x="1234" y="3203"/>
                  </a:cubicBezTo>
                  <a:cubicBezTo>
                    <a:pt x="1601" y="2636"/>
                    <a:pt x="2002" y="2135"/>
                    <a:pt x="2469" y="1635"/>
                  </a:cubicBezTo>
                  <a:cubicBezTo>
                    <a:pt x="2702" y="1401"/>
                    <a:pt x="2902" y="1135"/>
                    <a:pt x="3102" y="834"/>
                  </a:cubicBezTo>
                  <a:cubicBezTo>
                    <a:pt x="3303" y="567"/>
                    <a:pt x="3469" y="301"/>
                    <a:pt x="36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8" name="Google Shape;10948;p60"/>
            <p:cNvSpPr/>
            <p:nvPr/>
          </p:nvSpPr>
          <p:spPr>
            <a:xfrm>
              <a:off x="4884500" y="1197125"/>
              <a:ext cx="128450" cy="165150"/>
            </a:xfrm>
            <a:custGeom>
              <a:avLst/>
              <a:gdLst/>
              <a:ahLst/>
              <a:cxnLst/>
              <a:rect l="l" t="t" r="r" b="b"/>
              <a:pathLst>
                <a:path w="5138" h="6606" extrusionOk="0">
                  <a:moveTo>
                    <a:pt x="5137" y="1"/>
                  </a:moveTo>
                  <a:cubicBezTo>
                    <a:pt x="4770" y="268"/>
                    <a:pt x="4437" y="601"/>
                    <a:pt x="4136" y="868"/>
                  </a:cubicBezTo>
                  <a:cubicBezTo>
                    <a:pt x="3803" y="1202"/>
                    <a:pt x="3503" y="1535"/>
                    <a:pt x="3202" y="1869"/>
                  </a:cubicBezTo>
                  <a:cubicBezTo>
                    <a:pt x="2635" y="2536"/>
                    <a:pt x="2135" y="3303"/>
                    <a:pt x="1601" y="4004"/>
                  </a:cubicBezTo>
                  <a:cubicBezTo>
                    <a:pt x="1101" y="4771"/>
                    <a:pt x="601" y="5471"/>
                    <a:pt x="100" y="6205"/>
                  </a:cubicBezTo>
                  <a:cubicBezTo>
                    <a:pt x="34" y="6239"/>
                    <a:pt x="34" y="6305"/>
                    <a:pt x="0" y="6372"/>
                  </a:cubicBezTo>
                  <a:cubicBezTo>
                    <a:pt x="0" y="6472"/>
                    <a:pt x="34" y="6539"/>
                    <a:pt x="34" y="6606"/>
                  </a:cubicBezTo>
                  <a:cubicBezTo>
                    <a:pt x="100" y="6505"/>
                    <a:pt x="167" y="6439"/>
                    <a:pt x="267" y="6339"/>
                  </a:cubicBezTo>
                  <a:cubicBezTo>
                    <a:pt x="801" y="5638"/>
                    <a:pt x="1301" y="4871"/>
                    <a:pt x="1801" y="4170"/>
                  </a:cubicBezTo>
                  <a:cubicBezTo>
                    <a:pt x="2302" y="3437"/>
                    <a:pt x="2802" y="2703"/>
                    <a:pt x="3336" y="2002"/>
                  </a:cubicBezTo>
                  <a:cubicBezTo>
                    <a:pt x="3870" y="1302"/>
                    <a:pt x="4470" y="635"/>
                    <a:pt x="5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9" name="Google Shape;10949;p60"/>
            <p:cNvSpPr/>
            <p:nvPr/>
          </p:nvSpPr>
          <p:spPr>
            <a:xfrm>
              <a:off x="5777625" y="1720850"/>
              <a:ext cx="337775" cy="386125"/>
            </a:xfrm>
            <a:custGeom>
              <a:avLst/>
              <a:gdLst/>
              <a:ahLst/>
              <a:cxnLst/>
              <a:rect l="l" t="t" r="r" b="b"/>
              <a:pathLst>
                <a:path w="13511" h="15445" extrusionOk="0">
                  <a:moveTo>
                    <a:pt x="10542" y="0"/>
                  </a:moveTo>
                  <a:cubicBezTo>
                    <a:pt x="7940" y="3603"/>
                    <a:pt x="5138" y="7105"/>
                    <a:pt x="1602" y="9774"/>
                  </a:cubicBezTo>
                  <a:cubicBezTo>
                    <a:pt x="4104" y="8506"/>
                    <a:pt x="6505" y="7038"/>
                    <a:pt x="8707" y="5237"/>
                  </a:cubicBezTo>
                  <a:lnTo>
                    <a:pt x="8707" y="5237"/>
                  </a:lnTo>
                  <a:cubicBezTo>
                    <a:pt x="6605" y="8106"/>
                    <a:pt x="4037" y="10574"/>
                    <a:pt x="1135" y="12609"/>
                  </a:cubicBezTo>
                  <a:cubicBezTo>
                    <a:pt x="3637" y="11075"/>
                    <a:pt x="6072" y="9507"/>
                    <a:pt x="8473" y="7839"/>
                  </a:cubicBezTo>
                  <a:lnTo>
                    <a:pt x="8473" y="7839"/>
                  </a:lnTo>
                  <a:cubicBezTo>
                    <a:pt x="6138" y="10875"/>
                    <a:pt x="3303" y="13443"/>
                    <a:pt x="1" y="15445"/>
                  </a:cubicBezTo>
                  <a:cubicBezTo>
                    <a:pt x="3070" y="14177"/>
                    <a:pt x="5938" y="12509"/>
                    <a:pt x="8640" y="10574"/>
                  </a:cubicBezTo>
                  <a:lnTo>
                    <a:pt x="8640" y="10574"/>
                  </a:lnTo>
                  <a:cubicBezTo>
                    <a:pt x="7539" y="12409"/>
                    <a:pt x="6172" y="14010"/>
                    <a:pt x="4537" y="15378"/>
                  </a:cubicBezTo>
                  <a:cubicBezTo>
                    <a:pt x="6906" y="14177"/>
                    <a:pt x="8874" y="12376"/>
                    <a:pt x="10808" y="10574"/>
                  </a:cubicBezTo>
                  <a:lnTo>
                    <a:pt x="10808" y="10574"/>
                  </a:lnTo>
                  <a:cubicBezTo>
                    <a:pt x="9841" y="12209"/>
                    <a:pt x="8774" y="13743"/>
                    <a:pt x="7539" y="15244"/>
                  </a:cubicBezTo>
                  <a:cubicBezTo>
                    <a:pt x="8006" y="14911"/>
                    <a:pt x="8440" y="14677"/>
                    <a:pt x="8874" y="14344"/>
                  </a:cubicBezTo>
                  <a:cubicBezTo>
                    <a:pt x="9474" y="13910"/>
                    <a:pt x="10108" y="13510"/>
                    <a:pt x="10608" y="12943"/>
                  </a:cubicBezTo>
                  <a:cubicBezTo>
                    <a:pt x="11109" y="12376"/>
                    <a:pt x="11509" y="11742"/>
                    <a:pt x="11909" y="11075"/>
                  </a:cubicBezTo>
                  <a:lnTo>
                    <a:pt x="11909" y="11075"/>
                  </a:lnTo>
                  <a:cubicBezTo>
                    <a:pt x="11642" y="12542"/>
                    <a:pt x="11242" y="13877"/>
                    <a:pt x="10475" y="15078"/>
                  </a:cubicBezTo>
                  <a:cubicBezTo>
                    <a:pt x="11409" y="14410"/>
                    <a:pt x="12143" y="13443"/>
                    <a:pt x="12576" y="12409"/>
                  </a:cubicBezTo>
                  <a:cubicBezTo>
                    <a:pt x="12910" y="11542"/>
                    <a:pt x="13077" y="10608"/>
                    <a:pt x="13410" y="9774"/>
                  </a:cubicBezTo>
                  <a:cubicBezTo>
                    <a:pt x="13444" y="9707"/>
                    <a:pt x="13477" y="9574"/>
                    <a:pt x="13510" y="9507"/>
                  </a:cubicBezTo>
                  <a:cubicBezTo>
                    <a:pt x="13077" y="6238"/>
                    <a:pt x="11943" y="3069"/>
                    <a:pt x="10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0" name="Google Shape;10950;p60"/>
            <p:cNvSpPr/>
            <p:nvPr/>
          </p:nvSpPr>
          <p:spPr>
            <a:xfrm>
              <a:off x="5628350" y="1289700"/>
              <a:ext cx="251875" cy="172650"/>
            </a:xfrm>
            <a:custGeom>
              <a:avLst/>
              <a:gdLst/>
              <a:ahLst/>
              <a:cxnLst/>
              <a:rect l="l" t="t" r="r" b="b"/>
              <a:pathLst>
                <a:path w="10075" h="6906" extrusionOk="0">
                  <a:moveTo>
                    <a:pt x="7306" y="0"/>
                  </a:moveTo>
                  <a:cubicBezTo>
                    <a:pt x="6472" y="101"/>
                    <a:pt x="5571" y="334"/>
                    <a:pt x="4938" y="934"/>
                  </a:cubicBezTo>
                  <a:lnTo>
                    <a:pt x="4938" y="968"/>
                  </a:lnTo>
                  <a:cubicBezTo>
                    <a:pt x="4504" y="1235"/>
                    <a:pt x="4137" y="1502"/>
                    <a:pt x="3737" y="1768"/>
                  </a:cubicBezTo>
                  <a:cubicBezTo>
                    <a:pt x="3403" y="1969"/>
                    <a:pt x="3103" y="2169"/>
                    <a:pt x="2803" y="2436"/>
                  </a:cubicBezTo>
                  <a:cubicBezTo>
                    <a:pt x="2402" y="2802"/>
                    <a:pt x="2002" y="3236"/>
                    <a:pt x="1635" y="3636"/>
                  </a:cubicBezTo>
                  <a:cubicBezTo>
                    <a:pt x="1102" y="4304"/>
                    <a:pt x="568" y="4937"/>
                    <a:pt x="1" y="5571"/>
                  </a:cubicBezTo>
                  <a:cubicBezTo>
                    <a:pt x="1235" y="4570"/>
                    <a:pt x="2469" y="3736"/>
                    <a:pt x="3904" y="3103"/>
                  </a:cubicBezTo>
                  <a:lnTo>
                    <a:pt x="3904" y="3103"/>
                  </a:lnTo>
                  <a:cubicBezTo>
                    <a:pt x="2736" y="4170"/>
                    <a:pt x="1769" y="5471"/>
                    <a:pt x="1035" y="6905"/>
                  </a:cubicBezTo>
                  <a:cubicBezTo>
                    <a:pt x="1735" y="6338"/>
                    <a:pt x="2436" y="5838"/>
                    <a:pt x="3136" y="5304"/>
                  </a:cubicBezTo>
                  <a:cubicBezTo>
                    <a:pt x="3970" y="4670"/>
                    <a:pt x="4804" y="4070"/>
                    <a:pt x="5772" y="3770"/>
                  </a:cubicBezTo>
                  <a:lnTo>
                    <a:pt x="5772" y="3770"/>
                  </a:lnTo>
                  <a:cubicBezTo>
                    <a:pt x="4938" y="4704"/>
                    <a:pt x="4237" y="5771"/>
                    <a:pt x="3637" y="6905"/>
                  </a:cubicBezTo>
                  <a:cubicBezTo>
                    <a:pt x="4571" y="5871"/>
                    <a:pt x="5405" y="4771"/>
                    <a:pt x="6605" y="4170"/>
                  </a:cubicBezTo>
                  <a:lnTo>
                    <a:pt x="6605" y="4170"/>
                  </a:lnTo>
                  <a:cubicBezTo>
                    <a:pt x="6105" y="4837"/>
                    <a:pt x="5638" y="5538"/>
                    <a:pt x="5271" y="6338"/>
                  </a:cubicBezTo>
                  <a:cubicBezTo>
                    <a:pt x="5538" y="6138"/>
                    <a:pt x="5772" y="5971"/>
                    <a:pt x="6038" y="5771"/>
                  </a:cubicBezTo>
                  <a:cubicBezTo>
                    <a:pt x="6205" y="5604"/>
                    <a:pt x="6405" y="5438"/>
                    <a:pt x="6605" y="5271"/>
                  </a:cubicBezTo>
                  <a:cubicBezTo>
                    <a:pt x="6872" y="5037"/>
                    <a:pt x="7072" y="4837"/>
                    <a:pt x="7273" y="4637"/>
                  </a:cubicBezTo>
                  <a:lnTo>
                    <a:pt x="7273" y="4637"/>
                  </a:lnTo>
                  <a:cubicBezTo>
                    <a:pt x="6872" y="5104"/>
                    <a:pt x="6572" y="5671"/>
                    <a:pt x="6405" y="6272"/>
                  </a:cubicBezTo>
                  <a:cubicBezTo>
                    <a:pt x="6939" y="5604"/>
                    <a:pt x="7539" y="4971"/>
                    <a:pt x="8307" y="4570"/>
                  </a:cubicBezTo>
                  <a:lnTo>
                    <a:pt x="8307" y="4570"/>
                  </a:lnTo>
                  <a:cubicBezTo>
                    <a:pt x="7940" y="4937"/>
                    <a:pt x="7706" y="5338"/>
                    <a:pt x="7439" y="5805"/>
                  </a:cubicBezTo>
                  <a:cubicBezTo>
                    <a:pt x="7940" y="5438"/>
                    <a:pt x="8473" y="5171"/>
                    <a:pt x="9074" y="4937"/>
                  </a:cubicBezTo>
                  <a:lnTo>
                    <a:pt x="9074" y="4937"/>
                  </a:lnTo>
                  <a:cubicBezTo>
                    <a:pt x="8774" y="5338"/>
                    <a:pt x="8473" y="5805"/>
                    <a:pt x="8240" y="6272"/>
                  </a:cubicBezTo>
                  <a:cubicBezTo>
                    <a:pt x="8807" y="5838"/>
                    <a:pt x="9408" y="5438"/>
                    <a:pt x="10075" y="5171"/>
                  </a:cubicBezTo>
                  <a:cubicBezTo>
                    <a:pt x="9307" y="3336"/>
                    <a:pt x="8407" y="1635"/>
                    <a:pt x="7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1" name="Google Shape;10951;p60"/>
            <p:cNvSpPr/>
            <p:nvPr/>
          </p:nvSpPr>
          <p:spPr>
            <a:xfrm>
              <a:off x="5097150" y="645075"/>
              <a:ext cx="323575" cy="222675"/>
            </a:xfrm>
            <a:custGeom>
              <a:avLst/>
              <a:gdLst/>
              <a:ahLst/>
              <a:cxnLst/>
              <a:rect l="l" t="t" r="r" b="b"/>
              <a:pathLst>
                <a:path w="12943" h="8907" extrusionOk="0">
                  <a:moveTo>
                    <a:pt x="6043" y="7054"/>
                  </a:moveTo>
                  <a:lnTo>
                    <a:pt x="6043" y="7054"/>
                  </a:lnTo>
                  <a:cubicBezTo>
                    <a:pt x="6030" y="7071"/>
                    <a:pt x="6017" y="7088"/>
                    <a:pt x="6005" y="7105"/>
                  </a:cubicBezTo>
                  <a:cubicBezTo>
                    <a:pt x="6018" y="7089"/>
                    <a:pt x="6031" y="7071"/>
                    <a:pt x="6043" y="7054"/>
                  </a:cubicBezTo>
                  <a:close/>
                  <a:moveTo>
                    <a:pt x="7839" y="0"/>
                  </a:moveTo>
                  <a:cubicBezTo>
                    <a:pt x="7305" y="234"/>
                    <a:pt x="6738" y="601"/>
                    <a:pt x="6338" y="1068"/>
                  </a:cubicBezTo>
                  <a:cubicBezTo>
                    <a:pt x="6305" y="1168"/>
                    <a:pt x="6238" y="1235"/>
                    <a:pt x="6171" y="1335"/>
                  </a:cubicBezTo>
                  <a:cubicBezTo>
                    <a:pt x="5504" y="2068"/>
                    <a:pt x="4570" y="2602"/>
                    <a:pt x="3870" y="3369"/>
                  </a:cubicBezTo>
                  <a:cubicBezTo>
                    <a:pt x="3469" y="3770"/>
                    <a:pt x="3136" y="4237"/>
                    <a:pt x="2802" y="4737"/>
                  </a:cubicBezTo>
                  <a:cubicBezTo>
                    <a:pt x="1835" y="6105"/>
                    <a:pt x="868" y="7506"/>
                    <a:pt x="0" y="8907"/>
                  </a:cubicBezTo>
                  <a:cubicBezTo>
                    <a:pt x="1168" y="7372"/>
                    <a:pt x="2502" y="6005"/>
                    <a:pt x="4070" y="4870"/>
                  </a:cubicBezTo>
                  <a:lnTo>
                    <a:pt x="4070" y="4870"/>
                  </a:lnTo>
                  <a:cubicBezTo>
                    <a:pt x="3369" y="5738"/>
                    <a:pt x="2736" y="6705"/>
                    <a:pt x="2302" y="7739"/>
                  </a:cubicBezTo>
                  <a:cubicBezTo>
                    <a:pt x="3503" y="6238"/>
                    <a:pt x="4670" y="4770"/>
                    <a:pt x="6305" y="3770"/>
                  </a:cubicBezTo>
                  <a:lnTo>
                    <a:pt x="6305" y="3770"/>
                  </a:lnTo>
                  <a:cubicBezTo>
                    <a:pt x="5504" y="4437"/>
                    <a:pt x="4837" y="5237"/>
                    <a:pt x="4337" y="6171"/>
                  </a:cubicBezTo>
                  <a:cubicBezTo>
                    <a:pt x="5071" y="5538"/>
                    <a:pt x="5871" y="4937"/>
                    <a:pt x="6672" y="4403"/>
                  </a:cubicBezTo>
                  <a:lnTo>
                    <a:pt x="6672" y="4403"/>
                  </a:lnTo>
                  <a:cubicBezTo>
                    <a:pt x="5404" y="5337"/>
                    <a:pt x="4704" y="6772"/>
                    <a:pt x="4003" y="8206"/>
                  </a:cubicBezTo>
                  <a:cubicBezTo>
                    <a:pt x="4870" y="6839"/>
                    <a:pt x="6105" y="5671"/>
                    <a:pt x="7506" y="4837"/>
                  </a:cubicBezTo>
                  <a:lnTo>
                    <a:pt x="7506" y="4837"/>
                  </a:lnTo>
                  <a:cubicBezTo>
                    <a:pt x="7005" y="5337"/>
                    <a:pt x="6605" y="5905"/>
                    <a:pt x="6305" y="6538"/>
                  </a:cubicBezTo>
                  <a:cubicBezTo>
                    <a:pt x="6215" y="6718"/>
                    <a:pt x="6152" y="6898"/>
                    <a:pt x="6043" y="7054"/>
                  </a:cubicBezTo>
                  <a:lnTo>
                    <a:pt x="6043" y="7054"/>
                  </a:lnTo>
                  <a:cubicBezTo>
                    <a:pt x="6705" y="6176"/>
                    <a:pt x="7557" y="5427"/>
                    <a:pt x="8506" y="4870"/>
                  </a:cubicBezTo>
                  <a:lnTo>
                    <a:pt x="8506" y="4870"/>
                  </a:lnTo>
                  <a:cubicBezTo>
                    <a:pt x="7939" y="5704"/>
                    <a:pt x="7472" y="6572"/>
                    <a:pt x="7105" y="7539"/>
                  </a:cubicBezTo>
                  <a:cubicBezTo>
                    <a:pt x="7539" y="6872"/>
                    <a:pt x="8039" y="6205"/>
                    <a:pt x="8540" y="5538"/>
                  </a:cubicBezTo>
                  <a:cubicBezTo>
                    <a:pt x="9007" y="4937"/>
                    <a:pt x="9507" y="4370"/>
                    <a:pt x="10208" y="4070"/>
                  </a:cubicBezTo>
                  <a:lnTo>
                    <a:pt x="10208" y="4070"/>
                  </a:lnTo>
                  <a:cubicBezTo>
                    <a:pt x="9640" y="4837"/>
                    <a:pt x="9207" y="5671"/>
                    <a:pt x="8873" y="6572"/>
                  </a:cubicBezTo>
                  <a:cubicBezTo>
                    <a:pt x="9540" y="5738"/>
                    <a:pt x="10274" y="4937"/>
                    <a:pt x="11041" y="4237"/>
                  </a:cubicBezTo>
                  <a:lnTo>
                    <a:pt x="11041" y="4237"/>
                  </a:lnTo>
                  <a:cubicBezTo>
                    <a:pt x="10608" y="4937"/>
                    <a:pt x="10174" y="5838"/>
                    <a:pt x="9874" y="6605"/>
                  </a:cubicBezTo>
                  <a:cubicBezTo>
                    <a:pt x="10341" y="5938"/>
                    <a:pt x="10841" y="5271"/>
                    <a:pt x="11375" y="4704"/>
                  </a:cubicBezTo>
                  <a:cubicBezTo>
                    <a:pt x="11542" y="4537"/>
                    <a:pt x="11709" y="4370"/>
                    <a:pt x="11942" y="4237"/>
                  </a:cubicBezTo>
                  <a:lnTo>
                    <a:pt x="11942" y="4237"/>
                  </a:lnTo>
                  <a:cubicBezTo>
                    <a:pt x="11809" y="4704"/>
                    <a:pt x="11675" y="5104"/>
                    <a:pt x="11609" y="5571"/>
                  </a:cubicBezTo>
                  <a:cubicBezTo>
                    <a:pt x="11875" y="5271"/>
                    <a:pt x="12109" y="4937"/>
                    <a:pt x="12276" y="4537"/>
                  </a:cubicBezTo>
                  <a:cubicBezTo>
                    <a:pt x="12309" y="4370"/>
                    <a:pt x="12376" y="4203"/>
                    <a:pt x="12476" y="4037"/>
                  </a:cubicBezTo>
                  <a:cubicBezTo>
                    <a:pt x="12543" y="3903"/>
                    <a:pt x="12709" y="3770"/>
                    <a:pt x="12843" y="3703"/>
                  </a:cubicBezTo>
                  <a:lnTo>
                    <a:pt x="12943" y="3603"/>
                  </a:lnTo>
                  <a:cubicBezTo>
                    <a:pt x="12609" y="3103"/>
                    <a:pt x="12176" y="2702"/>
                    <a:pt x="11742" y="2269"/>
                  </a:cubicBezTo>
                  <a:cubicBezTo>
                    <a:pt x="10641" y="1268"/>
                    <a:pt x="9207" y="601"/>
                    <a:pt x="7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2" name="Google Shape;10952;p60"/>
            <p:cNvSpPr/>
            <p:nvPr/>
          </p:nvSpPr>
          <p:spPr>
            <a:xfrm>
              <a:off x="4685175" y="341650"/>
              <a:ext cx="206025" cy="159175"/>
            </a:xfrm>
            <a:custGeom>
              <a:avLst/>
              <a:gdLst/>
              <a:ahLst/>
              <a:cxnLst/>
              <a:rect l="l" t="t" r="r" b="b"/>
              <a:pathLst>
                <a:path w="8241" h="6367" extrusionOk="0">
                  <a:moveTo>
                    <a:pt x="7307" y="3621"/>
                  </a:moveTo>
                  <a:cubicBezTo>
                    <a:pt x="7293" y="3655"/>
                    <a:pt x="7281" y="3691"/>
                    <a:pt x="7273" y="3731"/>
                  </a:cubicBezTo>
                  <a:cubicBezTo>
                    <a:pt x="7284" y="3694"/>
                    <a:pt x="7296" y="3657"/>
                    <a:pt x="7307" y="3621"/>
                  </a:cubicBezTo>
                  <a:close/>
                  <a:moveTo>
                    <a:pt x="3547" y="0"/>
                  </a:moveTo>
                  <a:cubicBezTo>
                    <a:pt x="2833" y="0"/>
                    <a:pt x="2132" y="200"/>
                    <a:pt x="1602" y="629"/>
                  </a:cubicBezTo>
                  <a:lnTo>
                    <a:pt x="1535" y="629"/>
                  </a:lnTo>
                  <a:cubicBezTo>
                    <a:pt x="1502" y="629"/>
                    <a:pt x="1469" y="662"/>
                    <a:pt x="1435" y="696"/>
                  </a:cubicBezTo>
                  <a:cubicBezTo>
                    <a:pt x="1368" y="729"/>
                    <a:pt x="1302" y="796"/>
                    <a:pt x="1202" y="829"/>
                  </a:cubicBezTo>
                  <a:cubicBezTo>
                    <a:pt x="1168" y="863"/>
                    <a:pt x="1168" y="863"/>
                    <a:pt x="1168" y="896"/>
                  </a:cubicBezTo>
                  <a:cubicBezTo>
                    <a:pt x="535" y="2664"/>
                    <a:pt x="134" y="4499"/>
                    <a:pt x="1" y="6367"/>
                  </a:cubicBezTo>
                  <a:cubicBezTo>
                    <a:pt x="301" y="5032"/>
                    <a:pt x="835" y="3731"/>
                    <a:pt x="1669" y="2631"/>
                  </a:cubicBezTo>
                  <a:lnTo>
                    <a:pt x="1669" y="2631"/>
                  </a:lnTo>
                  <a:cubicBezTo>
                    <a:pt x="1268" y="3464"/>
                    <a:pt x="1168" y="4398"/>
                    <a:pt x="1102" y="5366"/>
                  </a:cubicBezTo>
                  <a:cubicBezTo>
                    <a:pt x="1602" y="4065"/>
                    <a:pt x="2136" y="2864"/>
                    <a:pt x="2803" y="1663"/>
                  </a:cubicBezTo>
                  <a:lnTo>
                    <a:pt x="2803" y="1663"/>
                  </a:lnTo>
                  <a:cubicBezTo>
                    <a:pt x="2469" y="2364"/>
                    <a:pt x="2469" y="3131"/>
                    <a:pt x="2369" y="3898"/>
                  </a:cubicBezTo>
                  <a:cubicBezTo>
                    <a:pt x="2836" y="2897"/>
                    <a:pt x="3437" y="1963"/>
                    <a:pt x="4037" y="1029"/>
                  </a:cubicBezTo>
                  <a:lnTo>
                    <a:pt x="4037" y="1029"/>
                  </a:lnTo>
                  <a:cubicBezTo>
                    <a:pt x="3670" y="1830"/>
                    <a:pt x="3470" y="2564"/>
                    <a:pt x="3270" y="3364"/>
                  </a:cubicBezTo>
                  <a:cubicBezTo>
                    <a:pt x="3737" y="2497"/>
                    <a:pt x="4237" y="1663"/>
                    <a:pt x="4771" y="829"/>
                  </a:cubicBezTo>
                  <a:lnTo>
                    <a:pt x="4771" y="829"/>
                  </a:lnTo>
                  <a:cubicBezTo>
                    <a:pt x="4504" y="1563"/>
                    <a:pt x="4337" y="2297"/>
                    <a:pt x="4170" y="3031"/>
                  </a:cubicBezTo>
                  <a:cubicBezTo>
                    <a:pt x="4504" y="2464"/>
                    <a:pt x="4838" y="1897"/>
                    <a:pt x="5138" y="1296"/>
                  </a:cubicBezTo>
                  <a:lnTo>
                    <a:pt x="5138" y="1296"/>
                  </a:lnTo>
                  <a:cubicBezTo>
                    <a:pt x="5071" y="1897"/>
                    <a:pt x="4971" y="2497"/>
                    <a:pt x="4904" y="3131"/>
                  </a:cubicBezTo>
                  <a:cubicBezTo>
                    <a:pt x="5405" y="2564"/>
                    <a:pt x="5471" y="1830"/>
                    <a:pt x="5738" y="1163"/>
                  </a:cubicBezTo>
                  <a:lnTo>
                    <a:pt x="5738" y="1163"/>
                  </a:lnTo>
                  <a:cubicBezTo>
                    <a:pt x="5638" y="2030"/>
                    <a:pt x="5605" y="2897"/>
                    <a:pt x="5438" y="3798"/>
                  </a:cubicBezTo>
                  <a:cubicBezTo>
                    <a:pt x="5638" y="3131"/>
                    <a:pt x="5838" y="2464"/>
                    <a:pt x="6139" y="1830"/>
                  </a:cubicBezTo>
                  <a:cubicBezTo>
                    <a:pt x="6139" y="2464"/>
                    <a:pt x="6172" y="3031"/>
                    <a:pt x="6172" y="3665"/>
                  </a:cubicBezTo>
                  <a:cubicBezTo>
                    <a:pt x="6305" y="3031"/>
                    <a:pt x="6472" y="2397"/>
                    <a:pt x="6772" y="1830"/>
                  </a:cubicBezTo>
                  <a:lnTo>
                    <a:pt x="6772" y="3898"/>
                  </a:lnTo>
                  <a:cubicBezTo>
                    <a:pt x="7006" y="3231"/>
                    <a:pt x="7306" y="2697"/>
                    <a:pt x="7740" y="2164"/>
                  </a:cubicBezTo>
                  <a:lnTo>
                    <a:pt x="7740" y="2164"/>
                  </a:lnTo>
                  <a:cubicBezTo>
                    <a:pt x="7584" y="2660"/>
                    <a:pt x="7458" y="3128"/>
                    <a:pt x="7307" y="3621"/>
                  </a:cubicBezTo>
                  <a:lnTo>
                    <a:pt x="7307" y="3621"/>
                  </a:lnTo>
                  <a:cubicBezTo>
                    <a:pt x="7352" y="3513"/>
                    <a:pt x="7422" y="3424"/>
                    <a:pt x="7473" y="3298"/>
                  </a:cubicBezTo>
                  <a:cubicBezTo>
                    <a:pt x="7740" y="2864"/>
                    <a:pt x="7973" y="2397"/>
                    <a:pt x="8240" y="1997"/>
                  </a:cubicBezTo>
                  <a:cubicBezTo>
                    <a:pt x="7906" y="1730"/>
                    <a:pt x="7573" y="1563"/>
                    <a:pt x="7239" y="1363"/>
                  </a:cubicBezTo>
                  <a:cubicBezTo>
                    <a:pt x="6272" y="829"/>
                    <a:pt x="5305" y="229"/>
                    <a:pt x="4237" y="62"/>
                  </a:cubicBezTo>
                  <a:cubicBezTo>
                    <a:pt x="4009" y="21"/>
                    <a:pt x="3777" y="0"/>
                    <a:pt x="35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3" name="Google Shape;10953;p60"/>
            <p:cNvSpPr/>
            <p:nvPr/>
          </p:nvSpPr>
          <p:spPr>
            <a:xfrm>
              <a:off x="4704375" y="801850"/>
              <a:ext cx="88400" cy="236025"/>
            </a:xfrm>
            <a:custGeom>
              <a:avLst/>
              <a:gdLst/>
              <a:ahLst/>
              <a:cxnLst/>
              <a:rect l="l" t="t" r="r" b="b"/>
              <a:pathLst>
                <a:path w="3536" h="9441" extrusionOk="0">
                  <a:moveTo>
                    <a:pt x="2235" y="3069"/>
                  </a:moveTo>
                  <a:lnTo>
                    <a:pt x="2235" y="3069"/>
                  </a:lnTo>
                  <a:cubicBezTo>
                    <a:pt x="2229" y="3130"/>
                    <a:pt x="2224" y="3191"/>
                    <a:pt x="2218" y="3252"/>
                  </a:cubicBezTo>
                  <a:lnTo>
                    <a:pt x="2218" y="3252"/>
                  </a:lnTo>
                  <a:cubicBezTo>
                    <a:pt x="2226" y="3192"/>
                    <a:pt x="2231" y="3131"/>
                    <a:pt x="2235" y="3069"/>
                  </a:cubicBezTo>
                  <a:close/>
                  <a:moveTo>
                    <a:pt x="567" y="0"/>
                  </a:moveTo>
                  <a:cubicBezTo>
                    <a:pt x="334" y="334"/>
                    <a:pt x="167" y="734"/>
                    <a:pt x="0" y="1101"/>
                  </a:cubicBezTo>
                  <a:cubicBezTo>
                    <a:pt x="367" y="4137"/>
                    <a:pt x="1501" y="7072"/>
                    <a:pt x="3336" y="9441"/>
                  </a:cubicBezTo>
                  <a:lnTo>
                    <a:pt x="3336" y="9074"/>
                  </a:lnTo>
                  <a:cubicBezTo>
                    <a:pt x="3336" y="8573"/>
                    <a:pt x="3402" y="8106"/>
                    <a:pt x="3536" y="7639"/>
                  </a:cubicBezTo>
                  <a:lnTo>
                    <a:pt x="3536" y="7639"/>
                  </a:lnTo>
                  <a:cubicBezTo>
                    <a:pt x="3469" y="7839"/>
                    <a:pt x="3369" y="8073"/>
                    <a:pt x="3336" y="8273"/>
                  </a:cubicBezTo>
                  <a:lnTo>
                    <a:pt x="3436" y="6138"/>
                  </a:lnTo>
                  <a:lnTo>
                    <a:pt x="3436" y="6138"/>
                  </a:lnTo>
                  <a:cubicBezTo>
                    <a:pt x="3336" y="6739"/>
                    <a:pt x="3169" y="7239"/>
                    <a:pt x="2902" y="7739"/>
                  </a:cubicBezTo>
                  <a:cubicBezTo>
                    <a:pt x="2902" y="6905"/>
                    <a:pt x="2902" y="6071"/>
                    <a:pt x="2835" y="5238"/>
                  </a:cubicBezTo>
                  <a:cubicBezTo>
                    <a:pt x="2669" y="5805"/>
                    <a:pt x="2535" y="6405"/>
                    <a:pt x="2435" y="6972"/>
                  </a:cubicBezTo>
                  <a:cubicBezTo>
                    <a:pt x="2402" y="5905"/>
                    <a:pt x="2535" y="4804"/>
                    <a:pt x="2769" y="3770"/>
                  </a:cubicBezTo>
                  <a:lnTo>
                    <a:pt x="2769" y="3770"/>
                  </a:lnTo>
                  <a:cubicBezTo>
                    <a:pt x="2602" y="4304"/>
                    <a:pt x="2402" y="4771"/>
                    <a:pt x="2102" y="5271"/>
                  </a:cubicBezTo>
                  <a:cubicBezTo>
                    <a:pt x="2102" y="4568"/>
                    <a:pt x="2158" y="3920"/>
                    <a:pt x="2218" y="3252"/>
                  </a:cubicBezTo>
                  <a:lnTo>
                    <a:pt x="2218" y="3252"/>
                  </a:lnTo>
                  <a:cubicBezTo>
                    <a:pt x="2157" y="3751"/>
                    <a:pt x="1965" y="4221"/>
                    <a:pt x="1668" y="4637"/>
                  </a:cubicBezTo>
                  <a:cubicBezTo>
                    <a:pt x="1735" y="3837"/>
                    <a:pt x="1835" y="3103"/>
                    <a:pt x="1901" y="2302"/>
                  </a:cubicBezTo>
                  <a:lnTo>
                    <a:pt x="1901" y="2302"/>
                  </a:lnTo>
                  <a:cubicBezTo>
                    <a:pt x="1701" y="2836"/>
                    <a:pt x="1534" y="3336"/>
                    <a:pt x="1301" y="3903"/>
                  </a:cubicBezTo>
                  <a:cubicBezTo>
                    <a:pt x="1301" y="3136"/>
                    <a:pt x="1334" y="2436"/>
                    <a:pt x="1501" y="1735"/>
                  </a:cubicBezTo>
                  <a:lnTo>
                    <a:pt x="1501" y="1735"/>
                  </a:lnTo>
                  <a:cubicBezTo>
                    <a:pt x="1368" y="2002"/>
                    <a:pt x="1168" y="2269"/>
                    <a:pt x="1034" y="2602"/>
                  </a:cubicBezTo>
                  <a:cubicBezTo>
                    <a:pt x="1001" y="1969"/>
                    <a:pt x="1034" y="1335"/>
                    <a:pt x="1168" y="734"/>
                  </a:cubicBezTo>
                  <a:lnTo>
                    <a:pt x="1168" y="734"/>
                  </a:lnTo>
                  <a:cubicBezTo>
                    <a:pt x="901" y="1268"/>
                    <a:pt x="701" y="1802"/>
                    <a:pt x="534" y="2335"/>
                  </a:cubicBezTo>
                  <a:cubicBezTo>
                    <a:pt x="467" y="1568"/>
                    <a:pt x="500" y="801"/>
                    <a:pt x="5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4" name="Google Shape;10954;p60"/>
            <p:cNvSpPr/>
            <p:nvPr/>
          </p:nvSpPr>
          <p:spPr>
            <a:xfrm>
              <a:off x="4818600" y="1043700"/>
              <a:ext cx="69250" cy="153450"/>
            </a:xfrm>
            <a:custGeom>
              <a:avLst/>
              <a:gdLst/>
              <a:ahLst/>
              <a:cxnLst/>
              <a:rect l="l" t="t" r="r" b="b"/>
              <a:pathLst>
                <a:path w="2770" h="6138" extrusionOk="0">
                  <a:moveTo>
                    <a:pt x="1502" y="0"/>
                  </a:moveTo>
                  <a:lnTo>
                    <a:pt x="1502" y="0"/>
                  </a:lnTo>
                  <a:cubicBezTo>
                    <a:pt x="902" y="467"/>
                    <a:pt x="435" y="1101"/>
                    <a:pt x="1" y="1768"/>
                  </a:cubicBezTo>
                  <a:lnTo>
                    <a:pt x="1" y="2268"/>
                  </a:lnTo>
                  <a:cubicBezTo>
                    <a:pt x="1" y="3603"/>
                    <a:pt x="301" y="4937"/>
                    <a:pt x="835" y="6138"/>
                  </a:cubicBezTo>
                  <a:cubicBezTo>
                    <a:pt x="902" y="5904"/>
                    <a:pt x="935" y="5504"/>
                    <a:pt x="1002" y="5304"/>
                  </a:cubicBezTo>
                  <a:cubicBezTo>
                    <a:pt x="1402" y="4170"/>
                    <a:pt x="1969" y="3136"/>
                    <a:pt x="2770" y="2268"/>
                  </a:cubicBezTo>
                  <a:lnTo>
                    <a:pt x="2770" y="2268"/>
                  </a:lnTo>
                  <a:cubicBezTo>
                    <a:pt x="2269" y="2435"/>
                    <a:pt x="1836" y="2835"/>
                    <a:pt x="1469" y="3269"/>
                  </a:cubicBezTo>
                  <a:cubicBezTo>
                    <a:pt x="1235" y="3636"/>
                    <a:pt x="935" y="4003"/>
                    <a:pt x="668" y="4403"/>
                  </a:cubicBezTo>
                  <a:cubicBezTo>
                    <a:pt x="1235" y="3136"/>
                    <a:pt x="1902" y="1968"/>
                    <a:pt x="2636" y="901"/>
                  </a:cubicBezTo>
                  <a:lnTo>
                    <a:pt x="2636" y="901"/>
                  </a:lnTo>
                  <a:cubicBezTo>
                    <a:pt x="1736" y="1434"/>
                    <a:pt x="1002" y="2268"/>
                    <a:pt x="601" y="3236"/>
                  </a:cubicBezTo>
                  <a:cubicBezTo>
                    <a:pt x="968" y="2302"/>
                    <a:pt x="1402" y="1401"/>
                    <a:pt x="1902" y="467"/>
                  </a:cubicBezTo>
                  <a:lnTo>
                    <a:pt x="1902" y="467"/>
                  </a:lnTo>
                  <a:cubicBezTo>
                    <a:pt x="1669" y="600"/>
                    <a:pt x="1502" y="767"/>
                    <a:pt x="1335" y="934"/>
                  </a:cubicBezTo>
                  <a:cubicBezTo>
                    <a:pt x="968" y="1334"/>
                    <a:pt x="668" y="1768"/>
                    <a:pt x="401" y="2235"/>
                  </a:cubicBezTo>
                  <a:cubicBezTo>
                    <a:pt x="635" y="1434"/>
                    <a:pt x="1068" y="734"/>
                    <a:pt x="15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5" name="Google Shape;10955;p60"/>
            <p:cNvSpPr/>
            <p:nvPr/>
          </p:nvSpPr>
          <p:spPr>
            <a:xfrm>
              <a:off x="5046275" y="1730025"/>
              <a:ext cx="130125" cy="259375"/>
            </a:xfrm>
            <a:custGeom>
              <a:avLst/>
              <a:gdLst/>
              <a:ahLst/>
              <a:cxnLst/>
              <a:rect l="l" t="t" r="r" b="b"/>
              <a:pathLst>
                <a:path w="5205" h="10375" extrusionOk="0">
                  <a:moveTo>
                    <a:pt x="3136" y="0"/>
                  </a:moveTo>
                  <a:cubicBezTo>
                    <a:pt x="2736" y="434"/>
                    <a:pt x="2169" y="701"/>
                    <a:pt x="1602" y="1001"/>
                  </a:cubicBezTo>
                  <a:cubicBezTo>
                    <a:pt x="1401" y="1067"/>
                    <a:pt x="1168" y="1201"/>
                    <a:pt x="901" y="1234"/>
                  </a:cubicBezTo>
                  <a:cubicBezTo>
                    <a:pt x="857" y="1240"/>
                    <a:pt x="810" y="1243"/>
                    <a:pt x="763" y="1243"/>
                  </a:cubicBezTo>
                  <a:cubicBezTo>
                    <a:pt x="524" y="1243"/>
                    <a:pt x="251" y="1173"/>
                    <a:pt x="0" y="1034"/>
                  </a:cubicBezTo>
                  <a:lnTo>
                    <a:pt x="0" y="1034"/>
                  </a:lnTo>
                  <a:cubicBezTo>
                    <a:pt x="568" y="1901"/>
                    <a:pt x="1001" y="2869"/>
                    <a:pt x="1135" y="3903"/>
                  </a:cubicBezTo>
                  <a:cubicBezTo>
                    <a:pt x="1401" y="6138"/>
                    <a:pt x="2202" y="8239"/>
                    <a:pt x="2836" y="10374"/>
                  </a:cubicBezTo>
                  <a:cubicBezTo>
                    <a:pt x="3370" y="9507"/>
                    <a:pt x="3970" y="8706"/>
                    <a:pt x="4637" y="7906"/>
                  </a:cubicBezTo>
                  <a:lnTo>
                    <a:pt x="4637" y="7906"/>
                  </a:lnTo>
                  <a:cubicBezTo>
                    <a:pt x="4037" y="8285"/>
                    <a:pt x="3556" y="8694"/>
                    <a:pt x="3082" y="9303"/>
                  </a:cubicBezTo>
                  <a:lnTo>
                    <a:pt x="3082" y="9303"/>
                  </a:lnTo>
                  <a:cubicBezTo>
                    <a:pt x="3865" y="8256"/>
                    <a:pt x="4300" y="7006"/>
                    <a:pt x="5204" y="6038"/>
                  </a:cubicBezTo>
                  <a:lnTo>
                    <a:pt x="5204" y="6038"/>
                  </a:lnTo>
                  <a:cubicBezTo>
                    <a:pt x="4270" y="6538"/>
                    <a:pt x="3536" y="7305"/>
                    <a:pt x="3003" y="8206"/>
                  </a:cubicBezTo>
                  <a:cubicBezTo>
                    <a:pt x="3036" y="8039"/>
                    <a:pt x="3169" y="7839"/>
                    <a:pt x="3236" y="7672"/>
                  </a:cubicBezTo>
                  <a:cubicBezTo>
                    <a:pt x="3570" y="7038"/>
                    <a:pt x="4003" y="6505"/>
                    <a:pt x="4404" y="5904"/>
                  </a:cubicBezTo>
                  <a:lnTo>
                    <a:pt x="4404" y="5904"/>
                  </a:lnTo>
                  <a:cubicBezTo>
                    <a:pt x="3736" y="6371"/>
                    <a:pt x="3136" y="6972"/>
                    <a:pt x="2669" y="7639"/>
                  </a:cubicBezTo>
                  <a:cubicBezTo>
                    <a:pt x="3036" y="6738"/>
                    <a:pt x="3503" y="5871"/>
                    <a:pt x="4037" y="5070"/>
                  </a:cubicBezTo>
                  <a:cubicBezTo>
                    <a:pt x="4070" y="5004"/>
                    <a:pt x="4070" y="4904"/>
                    <a:pt x="4037" y="4870"/>
                  </a:cubicBezTo>
                  <a:cubicBezTo>
                    <a:pt x="3636" y="5304"/>
                    <a:pt x="3203" y="5704"/>
                    <a:pt x="2836" y="6138"/>
                  </a:cubicBezTo>
                  <a:cubicBezTo>
                    <a:pt x="2702" y="6238"/>
                    <a:pt x="2569" y="6371"/>
                    <a:pt x="2502" y="6538"/>
                  </a:cubicBezTo>
                  <a:cubicBezTo>
                    <a:pt x="2869" y="5371"/>
                    <a:pt x="3303" y="4303"/>
                    <a:pt x="3803" y="3202"/>
                  </a:cubicBezTo>
                  <a:lnTo>
                    <a:pt x="3803" y="3202"/>
                  </a:lnTo>
                  <a:cubicBezTo>
                    <a:pt x="3169" y="3903"/>
                    <a:pt x="2802" y="4837"/>
                    <a:pt x="2135" y="5504"/>
                  </a:cubicBezTo>
                  <a:cubicBezTo>
                    <a:pt x="2335" y="4870"/>
                    <a:pt x="2536" y="4303"/>
                    <a:pt x="2836" y="3703"/>
                  </a:cubicBezTo>
                  <a:lnTo>
                    <a:pt x="2836" y="3703"/>
                  </a:lnTo>
                  <a:cubicBezTo>
                    <a:pt x="2369" y="4336"/>
                    <a:pt x="1969" y="4904"/>
                    <a:pt x="1502" y="5537"/>
                  </a:cubicBezTo>
                  <a:cubicBezTo>
                    <a:pt x="2169" y="4036"/>
                    <a:pt x="3003" y="2669"/>
                    <a:pt x="4070" y="1468"/>
                  </a:cubicBezTo>
                  <a:lnTo>
                    <a:pt x="4070" y="1468"/>
                  </a:lnTo>
                  <a:cubicBezTo>
                    <a:pt x="3136" y="2368"/>
                    <a:pt x="2302" y="3302"/>
                    <a:pt x="1568" y="4370"/>
                  </a:cubicBezTo>
                  <a:cubicBezTo>
                    <a:pt x="2135" y="3402"/>
                    <a:pt x="2636" y="2502"/>
                    <a:pt x="3136" y="1534"/>
                  </a:cubicBezTo>
                  <a:lnTo>
                    <a:pt x="3136" y="1534"/>
                  </a:lnTo>
                  <a:cubicBezTo>
                    <a:pt x="2536" y="2035"/>
                    <a:pt x="2169" y="2735"/>
                    <a:pt x="1502" y="3169"/>
                  </a:cubicBezTo>
                  <a:cubicBezTo>
                    <a:pt x="1868" y="2635"/>
                    <a:pt x="2202" y="2102"/>
                    <a:pt x="2569" y="1635"/>
                  </a:cubicBezTo>
                  <a:cubicBezTo>
                    <a:pt x="2802" y="1334"/>
                    <a:pt x="2969" y="1067"/>
                    <a:pt x="3069" y="734"/>
                  </a:cubicBezTo>
                  <a:lnTo>
                    <a:pt x="3069" y="734"/>
                  </a:lnTo>
                  <a:cubicBezTo>
                    <a:pt x="2402" y="1067"/>
                    <a:pt x="2035" y="1801"/>
                    <a:pt x="1368" y="2068"/>
                  </a:cubicBezTo>
                  <a:cubicBezTo>
                    <a:pt x="1969" y="1368"/>
                    <a:pt x="2536" y="701"/>
                    <a:pt x="3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6" name="Google Shape;10956;p60"/>
            <p:cNvSpPr/>
            <p:nvPr/>
          </p:nvSpPr>
          <p:spPr>
            <a:xfrm>
              <a:off x="5272275" y="741800"/>
              <a:ext cx="237700" cy="316100"/>
            </a:xfrm>
            <a:custGeom>
              <a:avLst/>
              <a:gdLst/>
              <a:ahLst/>
              <a:cxnLst/>
              <a:rect l="l" t="t" r="r" b="b"/>
              <a:pathLst>
                <a:path w="9508" h="12644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6371" y="735"/>
                    <a:pt x="6338" y="1502"/>
                    <a:pt x="6171" y="2236"/>
                  </a:cubicBezTo>
                  <a:cubicBezTo>
                    <a:pt x="5871" y="3370"/>
                    <a:pt x="5371" y="4404"/>
                    <a:pt x="4804" y="5405"/>
                  </a:cubicBezTo>
                  <a:cubicBezTo>
                    <a:pt x="5104" y="5171"/>
                    <a:pt x="5337" y="5004"/>
                    <a:pt x="5638" y="4737"/>
                  </a:cubicBezTo>
                  <a:lnTo>
                    <a:pt x="5638" y="4737"/>
                  </a:lnTo>
                  <a:cubicBezTo>
                    <a:pt x="4970" y="5705"/>
                    <a:pt x="4203" y="6539"/>
                    <a:pt x="3336" y="7306"/>
                  </a:cubicBezTo>
                  <a:cubicBezTo>
                    <a:pt x="4036" y="7006"/>
                    <a:pt x="4770" y="6639"/>
                    <a:pt x="5337" y="6138"/>
                  </a:cubicBezTo>
                  <a:lnTo>
                    <a:pt x="5337" y="6138"/>
                  </a:lnTo>
                  <a:cubicBezTo>
                    <a:pt x="4337" y="7473"/>
                    <a:pt x="3203" y="8707"/>
                    <a:pt x="1968" y="9808"/>
                  </a:cubicBezTo>
                  <a:cubicBezTo>
                    <a:pt x="2669" y="9574"/>
                    <a:pt x="3336" y="9341"/>
                    <a:pt x="3970" y="8907"/>
                  </a:cubicBezTo>
                  <a:lnTo>
                    <a:pt x="3970" y="8907"/>
                  </a:lnTo>
                  <a:cubicBezTo>
                    <a:pt x="2702" y="10308"/>
                    <a:pt x="1368" y="11542"/>
                    <a:pt x="0" y="12643"/>
                  </a:cubicBezTo>
                  <a:cubicBezTo>
                    <a:pt x="1835" y="11742"/>
                    <a:pt x="3536" y="10808"/>
                    <a:pt x="5204" y="9674"/>
                  </a:cubicBezTo>
                  <a:lnTo>
                    <a:pt x="5204" y="9674"/>
                  </a:lnTo>
                  <a:cubicBezTo>
                    <a:pt x="4837" y="10241"/>
                    <a:pt x="4370" y="10808"/>
                    <a:pt x="3836" y="11242"/>
                  </a:cubicBezTo>
                  <a:cubicBezTo>
                    <a:pt x="4970" y="10542"/>
                    <a:pt x="5871" y="9541"/>
                    <a:pt x="6538" y="8373"/>
                  </a:cubicBezTo>
                  <a:lnTo>
                    <a:pt x="6538" y="8373"/>
                  </a:lnTo>
                  <a:cubicBezTo>
                    <a:pt x="6438" y="9207"/>
                    <a:pt x="6138" y="9874"/>
                    <a:pt x="5671" y="10575"/>
                  </a:cubicBezTo>
                  <a:cubicBezTo>
                    <a:pt x="6138" y="10208"/>
                    <a:pt x="6472" y="9674"/>
                    <a:pt x="6705" y="9141"/>
                  </a:cubicBezTo>
                  <a:cubicBezTo>
                    <a:pt x="6972" y="8574"/>
                    <a:pt x="7105" y="7973"/>
                    <a:pt x="7272" y="7373"/>
                  </a:cubicBezTo>
                  <a:lnTo>
                    <a:pt x="7272" y="7373"/>
                  </a:lnTo>
                  <a:cubicBezTo>
                    <a:pt x="7305" y="8173"/>
                    <a:pt x="7339" y="8874"/>
                    <a:pt x="7205" y="9674"/>
                  </a:cubicBezTo>
                  <a:cubicBezTo>
                    <a:pt x="7672" y="8674"/>
                    <a:pt x="7973" y="7706"/>
                    <a:pt x="8206" y="6672"/>
                  </a:cubicBezTo>
                  <a:lnTo>
                    <a:pt x="8206" y="6672"/>
                  </a:lnTo>
                  <a:cubicBezTo>
                    <a:pt x="8273" y="7473"/>
                    <a:pt x="8173" y="8240"/>
                    <a:pt x="8006" y="9007"/>
                  </a:cubicBezTo>
                  <a:cubicBezTo>
                    <a:pt x="8473" y="7973"/>
                    <a:pt x="8807" y="6839"/>
                    <a:pt x="8973" y="5705"/>
                  </a:cubicBezTo>
                  <a:cubicBezTo>
                    <a:pt x="9107" y="6305"/>
                    <a:pt x="9207" y="6772"/>
                    <a:pt x="9207" y="7373"/>
                  </a:cubicBezTo>
                  <a:cubicBezTo>
                    <a:pt x="9374" y="6505"/>
                    <a:pt x="9507" y="5671"/>
                    <a:pt x="9474" y="4804"/>
                  </a:cubicBezTo>
                  <a:cubicBezTo>
                    <a:pt x="9340" y="4637"/>
                    <a:pt x="9207" y="4471"/>
                    <a:pt x="9040" y="4304"/>
                  </a:cubicBezTo>
                  <a:cubicBezTo>
                    <a:pt x="7372" y="6038"/>
                    <a:pt x="5704" y="7706"/>
                    <a:pt x="4036" y="9474"/>
                  </a:cubicBezTo>
                  <a:cubicBezTo>
                    <a:pt x="4937" y="8373"/>
                    <a:pt x="5671" y="7373"/>
                    <a:pt x="6305" y="6172"/>
                  </a:cubicBezTo>
                  <a:cubicBezTo>
                    <a:pt x="6939" y="4971"/>
                    <a:pt x="7305" y="3570"/>
                    <a:pt x="7105" y="2202"/>
                  </a:cubicBezTo>
                  <a:cubicBezTo>
                    <a:pt x="6972" y="1402"/>
                    <a:pt x="6638" y="668"/>
                    <a:pt x="62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7" name="Google Shape;10957;p60"/>
            <p:cNvSpPr/>
            <p:nvPr/>
          </p:nvSpPr>
          <p:spPr>
            <a:xfrm>
              <a:off x="5261425" y="2363800"/>
              <a:ext cx="191000" cy="165975"/>
            </a:xfrm>
            <a:custGeom>
              <a:avLst/>
              <a:gdLst/>
              <a:ahLst/>
              <a:cxnLst/>
              <a:rect l="l" t="t" r="r" b="b"/>
              <a:pathLst>
                <a:path w="7640" h="6639" extrusionOk="0">
                  <a:moveTo>
                    <a:pt x="4470" y="1"/>
                  </a:moveTo>
                  <a:lnTo>
                    <a:pt x="4470" y="1"/>
                  </a:lnTo>
                  <a:cubicBezTo>
                    <a:pt x="3403" y="534"/>
                    <a:pt x="2469" y="1135"/>
                    <a:pt x="1602" y="1969"/>
                  </a:cubicBezTo>
                  <a:cubicBezTo>
                    <a:pt x="1935" y="1335"/>
                    <a:pt x="2169" y="701"/>
                    <a:pt x="2569" y="67"/>
                  </a:cubicBezTo>
                  <a:lnTo>
                    <a:pt x="2569" y="67"/>
                  </a:lnTo>
                  <a:cubicBezTo>
                    <a:pt x="1568" y="701"/>
                    <a:pt x="734" y="1535"/>
                    <a:pt x="1" y="2469"/>
                  </a:cubicBezTo>
                  <a:cubicBezTo>
                    <a:pt x="334" y="3370"/>
                    <a:pt x="768" y="4304"/>
                    <a:pt x="1402" y="5004"/>
                  </a:cubicBezTo>
                  <a:cubicBezTo>
                    <a:pt x="1935" y="5605"/>
                    <a:pt x="2636" y="6072"/>
                    <a:pt x="3270" y="6639"/>
                  </a:cubicBezTo>
                  <a:cubicBezTo>
                    <a:pt x="4871" y="6305"/>
                    <a:pt x="6305" y="5705"/>
                    <a:pt x="7639" y="4837"/>
                  </a:cubicBezTo>
                  <a:lnTo>
                    <a:pt x="7639" y="4837"/>
                  </a:lnTo>
                  <a:cubicBezTo>
                    <a:pt x="6639" y="5204"/>
                    <a:pt x="5638" y="5471"/>
                    <a:pt x="4571" y="5638"/>
                  </a:cubicBezTo>
                  <a:cubicBezTo>
                    <a:pt x="5571" y="5138"/>
                    <a:pt x="6439" y="4537"/>
                    <a:pt x="7239" y="3737"/>
                  </a:cubicBezTo>
                  <a:lnTo>
                    <a:pt x="7239" y="3737"/>
                  </a:lnTo>
                  <a:cubicBezTo>
                    <a:pt x="6238" y="4304"/>
                    <a:pt x="5238" y="4637"/>
                    <a:pt x="4104" y="4971"/>
                  </a:cubicBezTo>
                  <a:cubicBezTo>
                    <a:pt x="4671" y="4337"/>
                    <a:pt x="5304" y="3803"/>
                    <a:pt x="5972" y="3303"/>
                  </a:cubicBezTo>
                  <a:lnTo>
                    <a:pt x="5972" y="3303"/>
                  </a:lnTo>
                  <a:cubicBezTo>
                    <a:pt x="4937" y="3703"/>
                    <a:pt x="4070" y="4037"/>
                    <a:pt x="3136" y="4570"/>
                  </a:cubicBezTo>
                  <a:cubicBezTo>
                    <a:pt x="3703" y="3403"/>
                    <a:pt x="4437" y="2502"/>
                    <a:pt x="5438" y="1702"/>
                  </a:cubicBezTo>
                  <a:lnTo>
                    <a:pt x="5438" y="1702"/>
                  </a:lnTo>
                  <a:cubicBezTo>
                    <a:pt x="4737" y="1869"/>
                    <a:pt x="4070" y="2169"/>
                    <a:pt x="3503" y="2669"/>
                  </a:cubicBezTo>
                  <a:cubicBezTo>
                    <a:pt x="4137" y="1802"/>
                    <a:pt x="5038" y="1035"/>
                    <a:pt x="5972" y="534"/>
                  </a:cubicBezTo>
                  <a:lnTo>
                    <a:pt x="5972" y="534"/>
                  </a:lnTo>
                  <a:cubicBezTo>
                    <a:pt x="4804" y="1135"/>
                    <a:pt x="3770" y="1502"/>
                    <a:pt x="2602" y="2069"/>
                  </a:cubicBezTo>
                  <a:cubicBezTo>
                    <a:pt x="3236" y="1368"/>
                    <a:pt x="3837" y="701"/>
                    <a:pt x="44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8" name="Google Shape;10958;p60"/>
            <p:cNvSpPr/>
            <p:nvPr/>
          </p:nvSpPr>
          <p:spPr>
            <a:xfrm>
              <a:off x="5586650" y="2177000"/>
              <a:ext cx="483725" cy="529575"/>
            </a:xfrm>
            <a:custGeom>
              <a:avLst/>
              <a:gdLst/>
              <a:ahLst/>
              <a:cxnLst/>
              <a:rect l="l" t="t" r="r" b="b"/>
              <a:pathLst>
                <a:path w="19349" h="21183" extrusionOk="0">
                  <a:moveTo>
                    <a:pt x="17413" y="1"/>
                  </a:moveTo>
                  <a:lnTo>
                    <a:pt x="17413" y="1"/>
                  </a:lnTo>
                  <a:cubicBezTo>
                    <a:pt x="16413" y="2269"/>
                    <a:pt x="15479" y="4370"/>
                    <a:pt x="14478" y="6639"/>
                  </a:cubicBezTo>
                  <a:cubicBezTo>
                    <a:pt x="14745" y="4604"/>
                    <a:pt x="14945" y="2636"/>
                    <a:pt x="15212" y="601"/>
                  </a:cubicBezTo>
                  <a:lnTo>
                    <a:pt x="15212" y="601"/>
                  </a:lnTo>
                  <a:cubicBezTo>
                    <a:pt x="14411" y="3803"/>
                    <a:pt x="13044" y="6839"/>
                    <a:pt x="11209" y="9641"/>
                  </a:cubicBezTo>
                  <a:cubicBezTo>
                    <a:pt x="12110" y="7139"/>
                    <a:pt x="12710" y="4604"/>
                    <a:pt x="13110" y="1969"/>
                  </a:cubicBezTo>
                  <a:lnTo>
                    <a:pt x="13110" y="1969"/>
                  </a:lnTo>
                  <a:cubicBezTo>
                    <a:pt x="11909" y="4704"/>
                    <a:pt x="10709" y="7372"/>
                    <a:pt x="9441" y="10141"/>
                  </a:cubicBezTo>
                  <a:cubicBezTo>
                    <a:pt x="9941" y="8607"/>
                    <a:pt x="10308" y="7039"/>
                    <a:pt x="10542" y="5404"/>
                  </a:cubicBezTo>
                  <a:lnTo>
                    <a:pt x="10542" y="5404"/>
                  </a:lnTo>
                  <a:cubicBezTo>
                    <a:pt x="9808" y="7239"/>
                    <a:pt x="9041" y="9040"/>
                    <a:pt x="8040" y="10775"/>
                  </a:cubicBezTo>
                  <a:cubicBezTo>
                    <a:pt x="8140" y="8173"/>
                    <a:pt x="8407" y="5671"/>
                    <a:pt x="8874" y="3136"/>
                  </a:cubicBezTo>
                  <a:lnTo>
                    <a:pt x="8874" y="3136"/>
                  </a:lnTo>
                  <a:cubicBezTo>
                    <a:pt x="8073" y="6038"/>
                    <a:pt x="6939" y="8740"/>
                    <a:pt x="5471" y="11375"/>
                  </a:cubicBezTo>
                  <a:cubicBezTo>
                    <a:pt x="5471" y="10341"/>
                    <a:pt x="5438" y="9374"/>
                    <a:pt x="5438" y="8373"/>
                  </a:cubicBezTo>
                  <a:cubicBezTo>
                    <a:pt x="4938" y="9974"/>
                    <a:pt x="4337" y="11475"/>
                    <a:pt x="3570" y="12943"/>
                  </a:cubicBezTo>
                  <a:lnTo>
                    <a:pt x="3570" y="9641"/>
                  </a:lnTo>
                  <a:cubicBezTo>
                    <a:pt x="3203" y="10842"/>
                    <a:pt x="2803" y="12009"/>
                    <a:pt x="2469" y="13210"/>
                  </a:cubicBezTo>
                  <a:cubicBezTo>
                    <a:pt x="2469" y="12243"/>
                    <a:pt x="2436" y="11342"/>
                    <a:pt x="2403" y="10341"/>
                  </a:cubicBezTo>
                  <a:cubicBezTo>
                    <a:pt x="2069" y="12143"/>
                    <a:pt x="1202" y="13810"/>
                    <a:pt x="1" y="15211"/>
                  </a:cubicBezTo>
                  <a:cubicBezTo>
                    <a:pt x="1068" y="17079"/>
                    <a:pt x="1802" y="19114"/>
                    <a:pt x="2269" y="21182"/>
                  </a:cubicBezTo>
                  <a:lnTo>
                    <a:pt x="2503" y="20182"/>
                  </a:lnTo>
                  <a:cubicBezTo>
                    <a:pt x="7239" y="17813"/>
                    <a:pt x="11409" y="14478"/>
                    <a:pt x="14778" y="10408"/>
                  </a:cubicBezTo>
                  <a:cubicBezTo>
                    <a:pt x="15779" y="9207"/>
                    <a:pt x="16746" y="7906"/>
                    <a:pt x="17580" y="6539"/>
                  </a:cubicBezTo>
                  <a:cubicBezTo>
                    <a:pt x="18414" y="4504"/>
                    <a:pt x="19015" y="2336"/>
                    <a:pt x="19348" y="134"/>
                  </a:cubicBezTo>
                  <a:lnTo>
                    <a:pt x="19348" y="134"/>
                  </a:lnTo>
                  <a:cubicBezTo>
                    <a:pt x="18347" y="2402"/>
                    <a:pt x="17347" y="4637"/>
                    <a:pt x="15979" y="6705"/>
                  </a:cubicBezTo>
                  <a:cubicBezTo>
                    <a:pt x="16780" y="4537"/>
                    <a:pt x="17213" y="2302"/>
                    <a:pt x="174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9" name="Google Shape;10959;p60"/>
            <p:cNvSpPr/>
            <p:nvPr/>
          </p:nvSpPr>
          <p:spPr>
            <a:xfrm>
              <a:off x="5458225" y="1601600"/>
              <a:ext cx="522900" cy="396975"/>
            </a:xfrm>
            <a:custGeom>
              <a:avLst/>
              <a:gdLst/>
              <a:ahLst/>
              <a:cxnLst/>
              <a:rect l="l" t="t" r="r" b="b"/>
              <a:pathLst>
                <a:path w="20916" h="15879" extrusionOk="0">
                  <a:moveTo>
                    <a:pt x="20916" y="0"/>
                  </a:moveTo>
                  <a:lnTo>
                    <a:pt x="20916" y="0"/>
                  </a:lnTo>
                  <a:cubicBezTo>
                    <a:pt x="15045" y="5170"/>
                    <a:pt x="8907" y="9840"/>
                    <a:pt x="2436" y="14177"/>
                  </a:cubicBezTo>
                  <a:cubicBezTo>
                    <a:pt x="1669" y="14744"/>
                    <a:pt x="835" y="15344"/>
                    <a:pt x="1" y="15878"/>
                  </a:cubicBezTo>
                  <a:cubicBezTo>
                    <a:pt x="2036" y="15244"/>
                    <a:pt x="4004" y="14310"/>
                    <a:pt x="5772" y="13143"/>
                  </a:cubicBezTo>
                  <a:lnTo>
                    <a:pt x="5772" y="13143"/>
                  </a:lnTo>
                  <a:cubicBezTo>
                    <a:pt x="4704" y="14010"/>
                    <a:pt x="3637" y="14877"/>
                    <a:pt x="2569" y="15745"/>
                  </a:cubicBezTo>
                  <a:cubicBezTo>
                    <a:pt x="4404" y="14744"/>
                    <a:pt x="6072" y="13576"/>
                    <a:pt x="7640" y="12209"/>
                  </a:cubicBezTo>
                  <a:lnTo>
                    <a:pt x="7640" y="12209"/>
                  </a:lnTo>
                  <a:cubicBezTo>
                    <a:pt x="6806" y="13209"/>
                    <a:pt x="5972" y="14144"/>
                    <a:pt x="5138" y="15144"/>
                  </a:cubicBezTo>
                  <a:cubicBezTo>
                    <a:pt x="6706" y="14043"/>
                    <a:pt x="8207" y="12943"/>
                    <a:pt x="9574" y="11642"/>
                  </a:cubicBezTo>
                  <a:lnTo>
                    <a:pt x="9574" y="11642"/>
                  </a:lnTo>
                  <a:cubicBezTo>
                    <a:pt x="9041" y="12642"/>
                    <a:pt x="8440" y="13643"/>
                    <a:pt x="7740" y="14544"/>
                  </a:cubicBezTo>
                  <a:cubicBezTo>
                    <a:pt x="9341" y="13810"/>
                    <a:pt x="10842" y="13009"/>
                    <a:pt x="12276" y="12009"/>
                  </a:cubicBezTo>
                  <a:cubicBezTo>
                    <a:pt x="13744" y="11008"/>
                    <a:pt x="15045" y="9807"/>
                    <a:pt x="15912" y="8273"/>
                  </a:cubicBezTo>
                  <a:lnTo>
                    <a:pt x="15912" y="8273"/>
                  </a:lnTo>
                  <a:cubicBezTo>
                    <a:pt x="14611" y="9273"/>
                    <a:pt x="13377" y="10274"/>
                    <a:pt x="12110" y="11241"/>
                  </a:cubicBezTo>
                  <a:cubicBezTo>
                    <a:pt x="13277" y="10007"/>
                    <a:pt x="14445" y="8740"/>
                    <a:pt x="15512" y="7372"/>
                  </a:cubicBezTo>
                  <a:lnTo>
                    <a:pt x="15512" y="7372"/>
                  </a:lnTo>
                  <a:cubicBezTo>
                    <a:pt x="14378" y="8206"/>
                    <a:pt x="13144" y="8906"/>
                    <a:pt x="11943" y="9674"/>
                  </a:cubicBezTo>
                  <a:cubicBezTo>
                    <a:pt x="13144" y="8506"/>
                    <a:pt x="14311" y="7372"/>
                    <a:pt x="15545" y="6204"/>
                  </a:cubicBezTo>
                  <a:lnTo>
                    <a:pt x="15545" y="6204"/>
                  </a:lnTo>
                  <a:cubicBezTo>
                    <a:pt x="14678" y="6805"/>
                    <a:pt x="13744" y="7339"/>
                    <a:pt x="12843" y="7806"/>
                  </a:cubicBezTo>
                  <a:cubicBezTo>
                    <a:pt x="15078" y="6371"/>
                    <a:pt x="17213" y="4904"/>
                    <a:pt x="19281" y="3236"/>
                  </a:cubicBezTo>
                  <a:lnTo>
                    <a:pt x="19281" y="3236"/>
                  </a:lnTo>
                  <a:cubicBezTo>
                    <a:pt x="18281" y="4003"/>
                    <a:pt x="17247" y="4570"/>
                    <a:pt x="16112" y="5070"/>
                  </a:cubicBezTo>
                  <a:cubicBezTo>
                    <a:pt x="17580" y="4203"/>
                    <a:pt x="18914" y="3202"/>
                    <a:pt x="20149" y="2001"/>
                  </a:cubicBezTo>
                  <a:lnTo>
                    <a:pt x="20149" y="2001"/>
                  </a:lnTo>
                  <a:cubicBezTo>
                    <a:pt x="19315" y="2502"/>
                    <a:pt x="18548" y="3002"/>
                    <a:pt x="17647" y="3536"/>
                  </a:cubicBezTo>
                  <a:cubicBezTo>
                    <a:pt x="18948" y="2535"/>
                    <a:pt x="20082" y="1368"/>
                    <a:pt x="209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0" name="Google Shape;10960;p60"/>
            <p:cNvSpPr/>
            <p:nvPr/>
          </p:nvSpPr>
          <p:spPr>
            <a:xfrm>
              <a:off x="5172200" y="1938500"/>
              <a:ext cx="130125" cy="372800"/>
            </a:xfrm>
            <a:custGeom>
              <a:avLst/>
              <a:gdLst/>
              <a:ahLst/>
              <a:cxnLst/>
              <a:rect l="l" t="t" r="r" b="b"/>
              <a:pathLst>
                <a:path w="5205" h="14912" extrusionOk="0">
                  <a:moveTo>
                    <a:pt x="4937" y="0"/>
                  </a:moveTo>
                  <a:lnTo>
                    <a:pt x="4937" y="0"/>
                  </a:lnTo>
                  <a:cubicBezTo>
                    <a:pt x="4704" y="201"/>
                    <a:pt x="4504" y="467"/>
                    <a:pt x="4337" y="668"/>
                  </a:cubicBezTo>
                  <a:cubicBezTo>
                    <a:pt x="3103" y="2569"/>
                    <a:pt x="1968" y="4570"/>
                    <a:pt x="1034" y="6705"/>
                  </a:cubicBezTo>
                  <a:cubicBezTo>
                    <a:pt x="534" y="7873"/>
                    <a:pt x="100" y="9074"/>
                    <a:pt x="34" y="10341"/>
                  </a:cubicBezTo>
                  <a:cubicBezTo>
                    <a:pt x="0" y="11409"/>
                    <a:pt x="334" y="12509"/>
                    <a:pt x="801" y="13510"/>
                  </a:cubicBezTo>
                  <a:cubicBezTo>
                    <a:pt x="1034" y="14010"/>
                    <a:pt x="1301" y="14477"/>
                    <a:pt x="1602" y="14911"/>
                  </a:cubicBezTo>
                  <a:cubicBezTo>
                    <a:pt x="1668" y="13910"/>
                    <a:pt x="1968" y="12910"/>
                    <a:pt x="2469" y="12009"/>
                  </a:cubicBezTo>
                  <a:lnTo>
                    <a:pt x="2469" y="12009"/>
                  </a:lnTo>
                  <a:cubicBezTo>
                    <a:pt x="1968" y="12309"/>
                    <a:pt x="1602" y="12676"/>
                    <a:pt x="1268" y="13143"/>
                  </a:cubicBezTo>
                  <a:cubicBezTo>
                    <a:pt x="1535" y="11375"/>
                    <a:pt x="2536" y="9741"/>
                    <a:pt x="4103" y="8873"/>
                  </a:cubicBezTo>
                  <a:lnTo>
                    <a:pt x="4103" y="8873"/>
                  </a:lnTo>
                  <a:cubicBezTo>
                    <a:pt x="3436" y="9207"/>
                    <a:pt x="2802" y="9474"/>
                    <a:pt x="2135" y="9807"/>
                  </a:cubicBezTo>
                  <a:cubicBezTo>
                    <a:pt x="2802" y="8540"/>
                    <a:pt x="3803" y="7506"/>
                    <a:pt x="5004" y="6805"/>
                  </a:cubicBezTo>
                  <a:lnTo>
                    <a:pt x="5004" y="6805"/>
                  </a:lnTo>
                  <a:cubicBezTo>
                    <a:pt x="4203" y="7239"/>
                    <a:pt x="3470" y="7673"/>
                    <a:pt x="2669" y="8140"/>
                  </a:cubicBezTo>
                  <a:cubicBezTo>
                    <a:pt x="3536" y="6972"/>
                    <a:pt x="4370" y="5871"/>
                    <a:pt x="5204" y="4704"/>
                  </a:cubicBezTo>
                  <a:lnTo>
                    <a:pt x="5204" y="4704"/>
                  </a:lnTo>
                  <a:cubicBezTo>
                    <a:pt x="4504" y="5338"/>
                    <a:pt x="3703" y="5838"/>
                    <a:pt x="2936" y="6338"/>
                  </a:cubicBezTo>
                  <a:cubicBezTo>
                    <a:pt x="3670" y="5304"/>
                    <a:pt x="4303" y="4203"/>
                    <a:pt x="4837" y="3069"/>
                  </a:cubicBezTo>
                  <a:lnTo>
                    <a:pt x="4837" y="3069"/>
                  </a:lnTo>
                  <a:cubicBezTo>
                    <a:pt x="4470" y="3503"/>
                    <a:pt x="4103" y="3836"/>
                    <a:pt x="3770" y="4237"/>
                  </a:cubicBezTo>
                  <a:cubicBezTo>
                    <a:pt x="4303" y="2869"/>
                    <a:pt x="4704" y="1468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1" name="Google Shape;10961;p60"/>
            <p:cNvSpPr/>
            <p:nvPr/>
          </p:nvSpPr>
          <p:spPr>
            <a:xfrm>
              <a:off x="5276450" y="1147925"/>
              <a:ext cx="466175" cy="453700"/>
            </a:xfrm>
            <a:custGeom>
              <a:avLst/>
              <a:gdLst/>
              <a:ahLst/>
              <a:cxnLst/>
              <a:rect l="l" t="t" r="r" b="b"/>
              <a:pathLst>
                <a:path w="18647" h="18148" extrusionOk="0">
                  <a:moveTo>
                    <a:pt x="18213" y="1"/>
                  </a:moveTo>
                  <a:cubicBezTo>
                    <a:pt x="12142" y="5905"/>
                    <a:pt x="6271" y="11909"/>
                    <a:pt x="200" y="17780"/>
                  </a:cubicBezTo>
                  <a:cubicBezTo>
                    <a:pt x="133" y="17914"/>
                    <a:pt x="33" y="18014"/>
                    <a:pt x="0" y="18147"/>
                  </a:cubicBezTo>
                  <a:cubicBezTo>
                    <a:pt x="1434" y="17480"/>
                    <a:pt x="2769" y="16613"/>
                    <a:pt x="3970" y="15645"/>
                  </a:cubicBezTo>
                  <a:lnTo>
                    <a:pt x="3970" y="15645"/>
                  </a:lnTo>
                  <a:cubicBezTo>
                    <a:pt x="3436" y="16412"/>
                    <a:pt x="2802" y="17080"/>
                    <a:pt x="2102" y="17647"/>
                  </a:cubicBezTo>
                  <a:cubicBezTo>
                    <a:pt x="3803" y="16679"/>
                    <a:pt x="5471" y="15645"/>
                    <a:pt x="6938" y="14344"/>
                  </a:cubicBezTo>
                  <a:lnTo>
                    <a:pt x="6938" y="14344"/>
                  </a:lnTo>
                  <a:cubicBezTo>
                    <a:pt x="6305" y="14978"/>
                    <a:pt x="5704" y="15645"/>
                    <a:pt x="5170" y="16346"/>
                  </a:cubicBezTo>
                  <a:cubicBezTo>
                    <a:pt x="7505" y="15178"/>
                    <a:pt x="9640" y="13577"/>
                    <a:pt x="11375" y="11609"/>
                  </a:cubicBezTo>
                  <a:lnTo>
                    <a:pt x="11375" y="11609"/>
                  </a:lnTo>
                  <a:cubicBezTo>
                    <a:pt x="10508" y="12109"/>
                    <a:pt x="9640" y="12510"/>
                    <a:pt x="8706" y="12943"/>
                  </a:cubicBezTo>
                  <a:cubicBezTo>
                    <a:pt x="10307" y="11609"/>
                    <a:pt x="11842" y="10175"/>
                    <a:pt x="13310" y="8674"/>
                  </a:cubicBezTo>
                  <a:lnTo>
                    <a:pt x="13310" y="8674"/>
                  </a:lnTo>
                  <a:cubicBezTo>
                    <a:pt x="12142" y="9341"/>
                    <a:pt x="11041" y="10008"/>
                    <a:pt x="9874" y="10675"/>
                  </a:cubicBezTo>
                  <a:cubicBezTo>
                    <a:pt x="11842" y="9474"/>
                    <a:pt x="13710" y="8140"/>
                    <a:pt x="15478" y="6672"/>
                  </a:cubicBezTo>
                  <a:lnTo>
                    <a:pt x="15478" y="6672"/>
                  </a:lnTo>
                  <a:cubicBezTo>
                    <a:pt x="14444" y="7273"/>
                    <a:pt x="13443" y="7773"/>
                    <a:pt x="12342" y="8340"/>
                  </a:cubicBezTo>
                  <a:cubicBezTo>
                    <a:pt x="14043" y="7139"/>
                    <a:pt x="15711" y="5905"/>
                    <a:pt x="17446" y="4671"/>
                  </a:cubicBezTo>
                  <a:lnTo>
                    <a:pt x="17446" y="4671"/>
                  </a:lnTo>
                  <a:cubicBezTo>
                    <a:pt x="16212" y="5238"/>
                    <a:pt x="15011" y="5805"/>
                    <a:pt x="13810" y="6339"/>
                  </a:cubicBezTo>
                  <a:cubicBezTo>
                    <a:pt x="15111" y="5438"/>
                    <a:pt x="16378" y="4471"/>
                    <a:pt x="17679" y="3570"/>
                  </a:cubicBezTo>
                  <a:lnTo>
                    <a:pt x="17679" y="3570"/>
                  </a:lnTo>
                  <a:cubicBezTo>
                    <a:pt x="16845" y="4004"/>
                    <a:pt x="16011" y="4404"/>
                    <a:pt x="15211" y="4838"/>
                  </a:cubicBezTo>
                  <a:cubicBezTo>
                    <a:pt x="16212" y="4270"/>
                    <a:pt x="17112" y="3603"/>
                    <a:pt x="18013" y="2936"/>
                  </a:cubicBezTo>
                  <a:lnTo>
                    <a:pt x="18013" y="2936"/>
                  </a:lnTo>
                  <a:cubicBezTo>
                    <a:pt x="17379" y="3136"/>
                    <a:pt x="16779" y="3336"/>
                    <a:pt x="16178" y="3603"/>
                  </a:cubicBezTo>
                  <a:cubicBezTo>
                    <a:pt x="17012" y="2903"/>
                    <a:pt x="17813" y="2236"/>
                    <a:pt x="18647" y="1502"/>
                  </a:cubicBezTo>
                  <a:cubicBezTo>
                    <a:pt x="18513" y="935"/>
                    <a:pt x="18380" y="468"/>
                    <a:pt x="182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2" name="Google Shape;10962;p60"/>
            <p:cNvSpPr/>
            <p:nvPr/>
          </p:nvSpPr>
          <p:spPr>
            <a:xfrm>
              <a:off x="4825275" y="474950"/>
              <a:ext cx="199350" cy="261875"/>
            </a:xfrm>
            <a:custGeom>
              <a:avLst/>
              <a:gdLst/>
              <a:ahLst/>
              <a:cxnLst/>
              <a:rect l="l" t="t" r="r" b="b"/>
              <a:pathLst>
                <a:path w="7974" h="10475" extrusionOk="0">
                  <a:moveTo>
                    <a:pt x="6372" y="0"/>
                  </a:moveTo>
                  <a:cubicBezTo>
                    <a:pt x="5171" y="3903"/>
                    <a:pt x="3003" y="7539"/>
                    <a:pt x="34" y="10375"/>
                  </a:cubicBezTo>
                  <a:lnTo>
                    <a:pt x="1" y="10475"/>
                  </a:lnTo>
                  <a:cubicBezTo>
                    <a:pt x="1335" y="9707"/>
                    <a:pt x="2503" y="8707"/>
                    <a:pt x="3403" y="7506"/>
                  </a:cubicBezTo>
                  <a:lnTo>
                    <a:pt x="3403" y="7506"/>
                  </a:lnTo>
                  <a:cubicBezTo>
                    <a:pt x="3170" y="8006"/>
                    <a:pt x="2936" y="8507"/>
                    <a:pt x="2569" y="8974"/>
                  </a:cubicBezTo>
                  <a:cubicBezTo>
                    <a:pt x="3570" y="7973"/>
                    <a:pt x="4471" y="6839"/>
                    <a:pt x="5205" y="5638"/>
                  </a:cubicBezTo>
                  <a:lnTo>
                    <a:pt x="5205" y="5638"/>
                  </a:lnTo>
                  <a:cubicBezTo>
                    <a:pt x="5004" y="6172"/>
                    <a:pt x="4804" y="6672"/>
                    <a:pt x="4537" y="7206"/>
                  </a:cubicBezTo>
                  <a:cubicBezTo>
                    <a:pt x="5371" y="6338"/>
                    <a:pt x="6038" y="5404"/>
                    <a:pt x="6539" y="4404"/>
                  </a:cubicBezTo>
                  <a:lnTo>
                    <a:pt x="6539" y="4404"/>
                  </a:lnTo>
                  <a:cubicBezTo>
                    <a:pt x="6405" y="4771"/>
                    <a:pt x="6272" y="5171"/>
                    <a:pt x="6072" y="5504"/>
                  </a:cubicBezTo>
                  <a:cubicBezTo>
                    <a:pt x="6539" y="4971"/>
                    <a:pt x="6906" y="4337"/>
                    <a:pt x="7206" y="3670"/>
                  </a:cubicBezTo>
                  <a:lnTo>
                    <a:pt x="7206" y="3670"/>
                  </a:lnTo>
                  <a:cubicBezTo>
                    <a:pt x="7206" y="3970"/>
                    <a:pt x="7173" y="4237"/>
                    <a:pt x="7073" y="4537"/>
                  </a:cubicBezTo>
                  <a:cubicBezTo>
                    <a:pt x="7373" y="3870"/>
                    <a:pt x="7673" y="3236"/>
                    <a:pt x="7940" y="2569"/>
                  </a:cubicBezTo>
                  <a:lnTo>
                    <a:pt x="7940" y="2569"/>
                  </a:lnTo>
                  <a:cubicBezTo>
                    <a:pt x="7740" y="2836"/>
                    <a:pt x="7573" y="3069"/>
                    <a:pt x="7373" y="3336"/>
                  </a:cubicBezTo>
                  <a:cubicBezTo>
                    <a:pt x="7673" y="2903"/>
                    <a:pt x="7840" y="2469"/>
                    <a:pt x="7906" y="1969"/>
                  </a:cubicBezTo>
                  <a:lnTo>
                    <a:pt x="7906" y="1969"/>
                  </a:lnTo>
                  <a:cubicBezTo>
                    <a:pt x="7756" y="2141"/>
                    <a:pt x="7591" y="2327"/>
                    <a:pt x="7439" y="2519"/>
                  </a:cubicBezTo>
                  <a:lnTo>
                    <a:pt x="7439" y="2519"/>
                  </a:lnTo>
                  <a:cubicBezTo>
                    <a:pt x="7789" y="1977"/>
                    <a:pt x="7973" y="1339"/>
                    <a:pt x="7973" y="701"/>
                  </a:cubicBezTo>
                  <a:cubicBezTo>
                    <a:pt x="7473" y="467"/>
                    <a:pt x="6906" y="234"/>
                    <a:pt x="63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3" name="Google Shape;10963;p60"/>
            <p:cNvSpPr/>
            <p:nvPr/>
          </p:nvSpPr>
          <p:spPr>
            <a:xfrm>
              <a:off x="5042950" y="491625"/>
              <a:ext cx="113425" cy="192675"/>
            </a:xfrm>
            <a:custGeom>
              <a:avLst/>
              <a:gdLst/>
              <a:ahLst/>
              <a:cxnLst/>
              <a:rect l="l" t="t" r="r" b="b"/>
              <a:pathLst>
                <a:path w="4537" h="7707" extrusionOk="0">
                  <a:moveTo>
                    <a:pt x="2835" y="1"/>
                  </a:moveTo>
                  <a:cubicBezTo>
                    <a:pt x="2635" y="534"/>
                    <a:pt x="2368" y="1035"/>
                    <a:pt x="2168" y="1535"/>
                  </a:cubicBezTo>
                  <a:cubicBezTo>
                    <a:pt x="2168" y="1568"/>
                    <a:pt x="2168" y="1635"/>
                    <a:pt x="2202" y="1635"/>
                  </a:cubicBezTo>
                  <a:cubicBezTo>
                    <a:pt x="1668" y="3470"/>
                    <a:pt x="901" y="5204"/>
                    <a:pt x="0" y="6872"/>
                  </a:cubicBezTo>
                  <a:cubicBezTo>
                    <a:pt x="534" y="6305"/>
                    <a:pt x="1034" y="5738"/>
                    <a:pt x="1534" y="5138"/>
                  </a:cubicBezTo>
                  <a:lnTo>
                    <a:pt x="1534" y="5138"/>
                  </a:lnTo>
                  <a:cubicBezTo>
                    <a:pt x="1034" y="6005"/>
                    <a:pt x="567" y="6839"/>
                    <a:pt x="133" y="7706"/>
                  </a:cubicBezTo>
                  <a:cubicBezTo>
                    <a:pt x="1019" y="6850"/>
                    <a:pt x="1774" y="5916"/>
                    <a:pt x="2282" y="4811"/>
                  </a:cubicBezTo>
                  <a:lnTo>
                    <a:pt x="2282" y="4811"/>
                  </a:lnTo>
                  <a:cubicBezTo>
                    <a:pt x="2032" y="5422"/>
                    <a:pt x="1817" y="6020"/>
                    <a:pt x="1601" y="6639"/>
                  </a:cubicBezTo>
                  <a:cubicBezTo>
                    <a:pt x="2335" y="5705"/>
                    <a:pt x="3036" y="4804"/>
                    <a:pt x="3536" y="3703"/>
                  </a:cubicBezTo>
                  <a:lnTo>
                    <a:pt x="3536" y="3703"/>
                  </a:lnTo>
                  <a:cubicBezTo>
                    <a:pt x="3336" y="4304"/>
                    <a:pt x="3202" y="4871"/>
                    <a:pt x="3036" y="5471"/>
                  </a:cubicBezTo>
                  <a:cubicBezTo>
                    <a:pt x="3536" y="4737"/>
                    <a:pt x="3869" y="3970"/>
                    <a:pt x="4003" y="3069"/>
                  </a:cubicBezTo>
                  <a:lnTo>
                    <a:pt x="4003" y="3069"/>
                  </a:lnTo>
                  <a:cubicBezTo>
                    <a:pt x="4003" y="3536"/>
                    <a:pt x="4003" y="3970"/>
                    <a:pt x="3970" y="4404"/>
                  </a:cubicBezTo>
                  <a:cubicBezTo>
                    <a:pt x="4203" y="3670"/>
                    <a:pt x="4437" y="2869"/>
                    <a:pt x="4537" y="2069"/>
                  </a:cubicBezTo>
                  <a:cubicBezTo>
                    <a:pt x="4203" y="1302"/>
                    <a:pt x="3503" y="568"/>
                    <a:pt x="2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4" name="Google Shape;10964;p60"/>
            <p:cNvSpPr/>
            <p:nvPr/>
          </p:nvSpPr>
          <p:spPr>
            <a:xfrm>
              <a:off x="4945375" y="1353075"/>
              <a:ext cx="100925" cy="350275"/>
            </a:xfrm>
            <a:custGeom>
              <a:avLst/>
              <a:gdLst/>
              <a:ahLst/>
              <a:cxnLst/>
              <a:rect l="l" t="t" r="r" b="b"/>
              <a:pathLst>
                <a:path w="4037" h="14011" extrusionOk="0">
                  <a:moveTo>
                    <a:pt x="4003" y="1"/>
                  </a:moveTo>
                  <a:cubicBezTo>
                    <a:pt x="3936" y="1"/>
                    <a:pt x="3936" y="67"/>
                    <a:pt x="3903" y="67"/>
                  </a:cubicBezTo>
                  <a:cubicBezTo>
                    <a:pt x="2269" y="2002"/>
                    <a:pt x="901" y="4237"/>
                    <a:pt x="434" y="6672"/>
                  </a:cubicBezTo>
                  <a:cubicBezTo>
                    <a:pt x="0" y="9207"/>
                    <a:pt x="434" y="11976"/>
                    <a:pt x="2102" y="13944"/>
                  </a:cubicBezTo>
                  <a:lnTo>
                    <a:pt x="2202" y="14011"/>
                  </a:lnTo>
                  <a:cubicBezTo>
                    <a:pt x="2235" y="13644"/>
                    <a:pt x="2335" y="13310"/>
                    <a:pt x="2502" y="12977"/>
                  </a:cubicBezTo>
                  <a:lnTo>
                    <a:pt x="2502" y="12977"/>
                  </a:lnTo>
                  <a:cubicBezTo>
                    <a:pt x="2335" y="13177"/>
                    <a:pt x="2202" y="13343"/>
                    <a:pt x="2035" y="13510"/>
                  </a:cubicBezTo>
                  <a:cubicBezTo>
                    <a:pt x="2102" y="12743"/>
                    <a:pt x="2269" y="11909"/>
                    <a:pt x="2669" y="11242"/>
                  </a:cubicBezTo>
                  <a:lnTo>
                    <a:pt x="2669" y="11242"/>
                  </a:lnTo>
                  <a:lnTo>
                    <a:pt x="1902" y="11742"/>
                  </a:lnTo>
                  <a:cubicBezTo>
                    <a:pt x="2269" y="10775"/>
                    <a:pt x="2802" y="9941"/>
                    <a:pt x="3569" y="9174"/>
                  </a:cubicBezTo>
                  <a:lnTo>
                    <a:pt x="3569" y="9174"/>
                  </a:lnTo>
                  <a:cubicBezTo>
                    <a:pt x="3002" y="9507"/>
                    <a:pt x="2469" y="9908"/>
                    <a:pt x="1968" y="10308"/>
                  </a:cubicBezTo>
                  <a:cubicBezTo>
                    <a:pt x="2535" y="9007"/>
                    <a:pt x="3203" y="7806"/>
                    <a:pt x="4036" y="6739"/>
                  </a:cubicBezTo>
                  <a:lnTo>
                    <a:pt x="4036" y="6739"/>
                  </a:lnTo>
                  <a:cubicBezTo>
                    <a:pt x="3236" y="7106"/>
                    <a:pt x="2602" y="7606"/>
                    <a:pt x="2068" y="8206"/>
                  </a:cubicBezTo>
                  <a:cubicBezTo>
                    <a:pt x="2602" y="6939"/>
                    <a:pt x="3102" y="5738"/>
                    <a:pt x="3670" y="4537"/>
                  </a:cubicBezTo>
                  <a:lnTo>
                    <a:pt x="3670" y="4537"/>
                  </a:lnTo>
                  <a:cubicBezTo>
                    <a:pt x="3269" y="4871"/>
                    <a:pt x="2902" y="5204"/>
                    <a:pt x="2535" y="5571"/>
                  </a:cubicBezTo>
                  <a:cubicBezTo>
                    <a:pt x="2602" y="4437"/>
                    <a:pt x="3002" y="3370"/>
                    <a:pt x="3670" y="2436"/>
                  </a:cubicBezTo>
                  <a:lnTo>
                    <a:pt x="3670" y="2436"/>
                  </a:lnTo>
                  <a:cubicBezTo>
                    <a:pt x="3336" y="2769"/>
                    <a:pt x="3002" y="3103"/>
                    <a:pt x="2736" y="3536"/>
                  </a:cubicBezTo>
                  <a:cubicBezTo>
                    <a:pt x="2936" y="2302"/>
                    <a:pt x="3403" y="1135"/>
                    <a:pt x="40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5" name="Google Shape;10965;p60"/>
            <p:cNvSpPr/>
            <p:nvPr/>
          </p:nvSpPr>
          <p:spPr>
            <a:xfrm>
              <a:off x="5476575" y="2092775"/>
              <a:ext cx="166825" cy="437825"/>
            </a:xfrm>
            <a:custGeom>
              <a:avLst/>
              <a:gdLst/>
              <a:ahLst/>
              <a:cxnLst/>
              <a:rect l="l" t="t" r="r" b="b"/>
              <a:pathLst>
                <a:path w="6673" h="17513" extrusionOk="0">
                  <a:moveTo>
                    <a:pt x="1702" y="0"/>
                  </a:moveTo>
                  <a:cubicBezTo>
                    <a:pt x="1569" y="0"/>
                    <a:pt x="1502" y="134"/>
                    <a:pt x="1468" y="234"/>
                  </a:cubicBezTo>
                  <a:cubicBezTo>
                    <a:pt x="1302" y="1468"/>
                    <a:pt x="1168" y="2702"/>
                    <a:pt x="1001" y="3903"/>
                  </a:cubicBezTo>
                  <a:cubicBezTo>
                    <a:pt x="901" y="3069"/>
                    <a:pt x="701" y="2302"/>
                    <a:pt x="568" y="1468"/>
                  </a:cubicBezTo>
                  <a:cubicBezTo>
                    <a:pt x="334" y="2335"/>
                    <a:pt x="401" y="3236"/>
                    <a:pt x="334" y="4170"/>
                  </a:cubicBezTo>
                  <a:cubicBezTo>
                    <a:pt x="234" y="5071"/>
                    <a:pt x="1" y="6005"/>
                    <a:pt x="34" y="6972"/>
                  </a:cubicBezTo>
                  <a:cubicBezTo>
                    <a:pt x="201" y="10308"/>
                    <a:pt x="2369" y="13310"/>
                    <a:pt x="3837" y="16245"/>
                  </a:cubicBezTo>
                  <a:cubicBezTo>
                    <a:pt x="4037" y="16812"/>
                    <a:pt x="4337" y="17380"/>
                    <a:pt x="4838" y="17513"/>
                  </a:cubicBezTo>
                  <a:cubicBezTo>
                    <a:pt x="5772" y="15812"/>
                    <a:pt x="6372" y="13910"/>
                    <a:pt x="6672" y="12009"/>
                  </a:cubicBezTo>
                  <a:lnTo>
                    <a:pt x="6672" y="12009"/>
                  </a:lnTo>
                  <a:cubicBezTo>
                    <a:pt x="6059" y="12699"/>
                    <a:pt x="5524" y="13448"/>
                    <a:pt x="5082" y="14256"/>
                  </a:cubicBezTo>
                  <a:lnTo>
                    <a:pt x="5082" y="14256"/>
                  </a:lnTo>
                  <a:cubicBezTo>
                    <a:pt x="5847" y="12640"/>
                    <a:pt x="6384" y="10927"/>
                    <a:pt x="6672" y="9140"/>
                  </a:cubicBezTo>
                  <a:lnTo>
                    <a:pt x="6672" y="9140"/>
                  </a:lnTo>
                  <a:cubicBezTo>
                    <a:pt x="5938" y="10408"/>
                    <a:pt x="5305" y="11742"/>
                    <a:pt x="4771" y="13177"/>
                  </a:cubicBezTo>
                  <a:cubicBezTo>
                    <a:pt x="5104" y="11642"/>
                    <a:pt x="5338" y="10041"/>
                    <a:pt x="5538" y="8473"/>
                  </a:cubicBezTo>
                  <a:lnTo>
                    <a:pt x="5538" y="8473"/>
                  </a:lnTo>
                  <a:cubicBezTo>
                    <a:pt x="5071" y="9474"/>
                    <a:pt x="4637" y="10408"/>
                    <a:pt x="4137" y="11409"/>
                  </a:cubicBezTo>
                  <a:cubicBezTo>
                    <a:pt x="4170" y="10975"/>
                    <a:pt x="4304" y="10608"/>
                    <a:pt x="4404" y="10174"/>
                  </a:cubicBezTo>
                  <a:cubicBezTo>
                    <a:pt x="4838" y="8740"/>
                    <a:pt x="4971" y="7272"/>
                    <a:pt x="5138" y="5838"/>
                  </a:cubicBezTo>
                  <a:lnTo>
                    <a:pt x="5138" y="5838"/>
                  </a:lnTo>
                  <a:cubicBezTo>
                    <a:pt x="4704" y="6905"/>
                    <a:pt x="4371" y="8006"/>
                    <a:pt x="3970" y="9074"/>
                  </a:cubicBezTo>
                  <a:cubicBezTo>
                    <a:pt x="3737" y="9641"/>
                    <a:pt x="3537" y="10141"/>
                    <a:pt x="3403" y="10675"/>
                  </a:cubicBezTo>
                  <a:cubicBezTo>
                    <a:pt x="4004" y="8140"/>
                    <a:pt x="4237" y="5504"/>
                    <a:pt x="4304" y="2903"/>
                  </a:cubicBezTo>
                  <a:lnTo>
                    <a:pt x="4304" y="2903"/>
                  </a:lnTo>
                  <a:cubicBezTo>
                    <a:pt x="3870" y="4737"/>
                    <a:pt x="3537" y="6538"/>
                    <a:pt x="3136" y="8373"/>
                  </a:cubicBezTo>
                  <a:lnTo>
                    <a:pt x="3136" y="1568"/>
                  </a:lnTo>
                  <a:cubicBezTo>
                    <a:pt x="2903" y="3336"/>
                    <a:pt x="2669" y="5004"/>
                    <a:pt x="2402" y="6705"/>
                  </a:cubicBezTo>
                  <a:cubicBezTo>
                    <a:pt x="2069" y="4470"/>
                    <a:pt x="1869" y="2235"/>
                    <a:pt x="17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6" name="Google Shape;10966;p60"/>
            <p:cNvSpPr/>
            <p:nvPr/>
          </p:nvSpPr>
          <p:spPr>
            <a:xfrm>
              <a:off x="5239750" y="1604100"/>
              <a:ext cx="263550" cy="326925"/>
            </a:xfrm>
            <a:custGeom>
              <a:avLst/>
              <a:gdLst/>
              <a:ahLst/>
              <a:cxnLst/>
              <a:rect l="l" t="t" r="r" b="b"/>
              <a:pathLst>
                <a:path w="10542" h="13077" extrusionOk="0">
                  <a:moveTo>
                    <a:pt x="4203" y="0"/>
                  </a:moveTo>
                  <a:cubicBezTo>
                    <a:pt x="2969" y="1001"/>
                    <a:pt x="1702" y="2068"/>
                    <a:pt x="601" y="3202"/>
                  </a:cubicBezTo>
                  <a:cubicBezTo>
                    <a:pt x="0" y="3703"/>
                    <a:pt x="167" y="5070"/>
                    <a:pt x="434" y="5871"/>
                  </a:cubicBezTo>
                  <a:cubicBezTo>
                    <a:pt x="968" y="7606"/>
                    <a:pt x="2068" y="9107"/>
                    <a:pt x="3136" y="10608"/>
                  </a:cubicBezTo>
                  <a:cubicBezTo>
                    <a:pt x="3736" y="11442"/>
                    <a:pt x="4337" y="12242"/>
                    <a:pt x="4937" y="13076"/>
                  </a:cubicBezTo>
                  <a:cubicBezTo>
                    <a:pt x="5738" y="11708"/>
                    <a:pt x="7339" y="11108"/>
                    <a:pt x="8440" y="9941"/>
                  </a:cubicBezTo>
                  <a:lnTo>
                    <a:pt x="8440" y="9941"/>
                  </a:lnTo>
                  <a:cubicBezTo>
                    <a:pt x="7606" y="10508"/>
                    <a:pt x="6772" y="10908"/>
                    <a:pt x="5804" y="11275"/>
                  </a:cubicBezTo>
                  <a:cubicBezTo>
                    <a:pt x="6071" y="10708"/>
                    <a:pt x="6638" y="10307"/>
                    <a:pt x="7139" y="9941"/>
                  </a:cubicBezTo>
                  <a:cubicBezTo>
                    <a:pt x="7839" y="9407"/>
                    <a:pt x="8506" y="8906"/>
                    <a:pt x="9140" y="8273"/>
                  </a:cubicBezTo>
                  <a:lnTo>
                    <a:pt x="9140" y="8273"/>
                  </a:lnTo>
                  <a:cubicBezTo>
                    <a:pt x="8106" y="9007"/>
                    <a:pt x="7072" y="9607"/>
                    <a:pt x="5971" y="10207"/>
                  </a:cubicBezTo>
                  <a:cubicBezTo>
                    <a:pt x="6605" y="9107"/>
                    <a:pt x="7339" y="8173"/>
                    <a:pt x="8206" y="7239"/>
                  </a:cubicBezTo>
                  <a:lnTo>
                    <a:pt x="8206" y="7239"/>
                  </a:lnTo>
                  <a:cubicBezTo>
                    <a:pt x="7306" y="7906"/>
                    <a:pt x="6372" y="8606"/>
                    <a:pt x="5471" y="9273"/>
                  </a:cubicBezTo>
                  <a:cubicBezTo>
                    <a:pt x="5371" y="9373"/>
                    <a:pt x="5271" y="9373"/>
                    <a:pt x="5137" y="9407"/>
                  </a:cubicBezTo>
                  <a:cubicBezTo>
                    <a:pt x="6605" y="7038"/>
                    <a:pt x="8540" y="5004"/>
                    <a:pt x="10541" y="3036"/>
                  </a:cubicBezTo>
                  <a:lnTo>
                    <a:pt x="10541" y="3036"/>
                  </a:lnTo>
                  <a:cubicBezTo>
                    <a:pt x="8640" y="4337"/>
                    <a:pt x="6805" y="5704"/>
                    <a:pt x="5004" y="7205"/>
                  </a:cubicBezTo>
                  <a:cubicBezTo>
                    <a:pt x="6538" y="5571"/>
                    <a:pt x="7973" y="3903"/>
                    <a:pt x="9440" y="2202"/>
                  </a:cubicBezTo>
                  <a:lnTo>
                    <a:pt x="9440" y="2202"/>
                  </a:lnTo>
                  <a:cubicBezTo>
                    <a:pt x="7839" y="3503"/>
                    <a:pt x="6305" y="4770"/>
                    <a:pt x="4770" y="6104"/>
                  </a:cubicBezTo>
                  <a:cubicBezTo>
                    <a:pt x="6171" y="4337"/>
                    <a:pt x="7539" y="2602"/>
                    <a:pt x="9040" y="901"/>
                  </a:cubicBezTo>
                  <a:lnTo>
                    <a:pt x="9040" y="901"/>
                  </a:lnTo>
                  <a:cubicBezTo>
                    <a:pt x="7372" y="1835"/>
                    <a:pt x="5838" y="2936"/>
                    <a:pt x="4504" y="4337"/>
                  </a:cubicBezTo>
                  <a:cubicBezTo>
                    <a:pt x="5438" y="3069"/>
                    <a:pt x="6305" y="1835"/>
                    <a:pt x="7205" y="567"/>
                  </a:cubicBezTo>
                  <a:lnTo>
                    <a:pt x="7205" y="567"/>
                  </a:lnTo>
                  <a:cubicBezTo>
                    <a:pt x="5938" y="1401"/>
                    <a:pt x="4770" y="2368"/>
                    <a:pt x="3636" y="3503"/>
                  </a:cubicBezTo>
                  <a:cubicBezTo>
                    <a:pt x="4003" y="2902"/>
                    <a:pt x="4470" y="2402"/>
                    <a:pt x="4971" y="1935"/>
                  </a:cubicBezTo>
                  <a:cubicBezTo>
                    <a:pt x="5438" y="1568"/>
                    <a:pt x="5871" y="1234"/>
                    <a:pt x="6205" y="734"/>
                  </a:cubicBezTo>
                  <a:lnTo>
                    <a:pt x="6205" y="734"/>
                  </a:lnTo>
                  <a:cubicBezTo>
                    <a:pt x="4804" y="1501"/>
                    <a:pt x="3469" y="2268"/>
                    <a:pt x="2169" y="3236"/>
                  </a:cubicBezTo>
                  <a:cubicBezTo>
                    <a:pt x="2869" y="2168"/>
                    <a:pt x="3503" y="1068"/>
                    <a:pt x="42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7" name="Google Shape;10967;p60"/>
            <p:cNvSpPr/>
            <p:nvPr/>
          </p:nvSpPr>
          <p:spPr>
            <a:xfrm>
              <a:off x="4917850" y="922775"/>
              <a:ext cx="308575" cy="615450"/>
            </a:xfrm>
            <a:custGeom>
              <a:avLst/>
              <a:gdLst/>
              <a:ahLst/>
              <a:cxnLst/>
              <a:rect l="l" t="t" r="r" b="b"/>
              <a:pathLst>
                <a:path w="12343" h="24618" extrusionOk="0">
                  <a:moveTo>
                    <a:pt x="2202" y="0"/>
                  </a:moveTo>
                  <a:lnTo>
                    <a:pt x="2202" y="0"/>
                  </a:lnTo>
                  <a:cubicBezTo>
                    <a:pt x="1435" y="1234"/>
                    <a:pt x="701" y="2469"/>
                    <a:pt x="0" y="3770"/>
                  </a:cubicBezTo>
                  <a:lnTo>
                    <a:pt x="10641" y="24618"/>
                  </a:lnTo>
                  <a:cubicBezTo>
                    <a:pt x="10775" y="24151"/>
                    <a:pt x="10975" y="23751"/>
                    <a:pt x="11208" y="23317"/>
                  </a:cubicBezTo>
                  <a:cubicBezTo>
                    <a:pt x="11642" y="22616"/>
                    <a:pt x="11976" y="21916"/>
                    <a:pt x="12343" y="21149"/>
                  </a:cubicBezTo>
                  <a:lnTo>
                    <a:pt x="12343" y="21149"/>
                  </a:lnTo>
                  <a:cubicBezTo>
                    <a:pt x="12009" y="21416"/>
                    <a:pt x="11809" y="21649"/>
                    <a:pt x="11609" y="21849"/>
                  </a:cubicBezTo>
                  <a:cubicBezTo>
                    <a:pt x="11375" y="22116"/>
                    <a:pt x="11142" y="22316"/>
                    <a:pt x="10908" y="22616"/>
                  </a:cubicBezTo>
                  <a:cubicBezTo>
                    <a:pt x="11309" y="21649"/>
                    <a:pt x="11675" y="20748"/>
                    <a:pt x="12109" y="19781"/>
                  </a:cubicBezTo>
                  <a:cubicBezTo>
                    <a:pt x="12176" y="19514"/>
                    <a:pt x="12209" y="19314"/>
                    <a:pt x="12309" y="19081"/>
                  </a:cubicBezTo>
                  <a:lnTo>
                    <a:pt x="12309" y="19081"/>
                  </a:lnTo>
                  <a:cubicBezTo>
                    <a:pt x="11709" y="19781"/>
                    <a:pt x="11142" y="20415"/>
                    <a:pt x="10541" y="21115"/>
                  </a:cubicBezTo>
                  <a:cubicBezTo>
                    <a:pt x="11008" y="19581"/>
                    <a:pt x="11609" y="18080"/>
                    <a:pt x="12276" y="16612"/>
                  </a:cubicBezTo>
                  <a:lnTo>
                    <a:pt x="12276" y="16612"/>
                  </a:lnTo>
                  <a:cubicBezTo>
                    <a:pt x="11375" y="17813"/>
                    <a:pt x="10608" y="18981"/>
                    <a:pt x="9807" y="20248"/>
                  </a:cubicBezTo>
                  <a:cubicBezTo>
                    <a:pt x="10008" y="18413"/>
                    <a:pt x="10475" y="16612"/>
                    <a:pt x="11175" y="14911"/>
                  </a:cubicBezTo>
                  <a:lnTo>
                    <a:pt x="11175" y="14911"/>
                  </a:lnTo>
                  <a:cubicBezTo>
                    <a:pt x="10541" y="16078"/>
                    <a:pt x="9874" y="17113"/>
                    <a:pt x="9040" y="18147"/>
                  </a:cubicBezTo>
                  <a:cubicBezTo>
                    <a:pt x="9274" y="17113"/>
                    <a:pt x="9441" y="16112"/>
                    <a:pt x="9607" y="15078"/>
                  </a:cubicBezTo>
                  <a:lnTo>
                    <a:pt x="9607" y="15078"/>
                  </a:lnTo>
                  <a:cubicBezTo>
                    <a:pt x="9374" y="15745"/>
                    <a:pt x="8673" y="16179"/>
                    <a:pt x="8440" y="16812"/>
                  </a:cubicBezTo>
                  <a:cubicBezTo>
                    <a:pt x="8807" y="15678"/>
                    <a:pt x="9641" y="14644"/>
                    <a:pt x="9707" y="13443"/>
                  </a:cubicBezTo>
                  <a:lnTo>
                    <a:pt x="9707" y="13443"/>
                  </a:lnTo>
                  <a:cubicBezTo>
                    <a:pt x="9340" y="14244"/>
                    <a:pt x="8873" y="14944"/>
                    <a:pt x="8340" y="15645"/>
                  </a:cubicBezTo>
                  <a:cubicBezTo>
                    <a:pt x="8306" y="15678"/>
                    <a:pt x="8273" y="15778"/>
                    <a:pt x="8206" y="15812"/>
                  </a:cubicBezTo>
                  <a:cubicBezTo>
                    <a:pt x="8473" y="15144"/>
                    <a:pt x="8673" y="14511"/>
                    <a:pt x="8840" y="13810"/>
                  </a:cubicBezTo>
                  <a:lnTo>
                    <a:pt x="8840" y="13810"/>
                  </a:lnTo>
                  <a:cubicBezTo>
                    <a:pt x="8140" y="14477"/>
                    <a:pt x="7539" y="15245"/>
                    <a:pt x="7106" y="16078"/>
                  </a:cubicBezTo>
                  <a:cubicBezTo>
                    <a:pt x="7506" y="14944"/>
                    <a:pt x="7806" y="13844"/>
                    <a:pt x="8140" y="12743"/>
                  </a:cubicBezTo>
                  <a:lnTo>
                    <a:pt x="8140" y="12743"/>
                  </a:lnTo>
                  <a:cubicBezTo>
                    <a:pt x="7806" y="13143"/>
                    <a:pt x="7506" y="13577"/>
                    <a:pt x="7272" y="14077"/>
                  </a:cubicBezTo>
                  <a:cubicBezTo>
                    <a:pt x="7939" y="11842"/>
                    <a:pt x="8540" y="9674"/>
                    <a:pt x="9207" y="7472"/>
                  </a:cubicBezTo>
                  <a:lnTo>
                    <a:pt x="9207" y="7472"/>
                  </a:lnTo>
                  <a:cubicBezTo>
                    <a:pt x="8173" y="9174"/>
                    <a:pt x="7206" y="10908"/>
                    <a:pt x="6272" y="12643"/>
                  </a:cubicBezTo>
                  <a:cubicBezTo>
                    <a:pt x="6305" y="12176"/>
                    <a:pt x="6372" y="11675"/>
                    <a:pt x="6472" y="11242"/>
                  </a:cubicBezTo>
                  <a:cubicBezTo>
                    <a:pt x="6639" y="10641"/>
                    <a:pt x="6839" y="10074"/>
                    <a:pt x="6805" y="9440"/>
                  </a:cubicBezTo>
                  <a:lnTo>
                    <a:pt x="6805" y="9440"/>
                  </a:lnTo>
                  <a:cubicBezTo>
                    <a:pt x="6272" y="10174"/>
                    <a:pt x="5771" y="10941"/>
                    <a:pt x="5271" y="11675"/>
                  </a:cubicBezTo>
                  <a:cubicBezTo>
                    <a:pt x="5504" y="10608"/>
                    <a:pt x="5671" y="9574"/>
                    <a:pt x="5871" y="8473"/>
                  </a:cubicBezTo>
                  <a:lnTo>
                    <a:pt x="5871" y="8473"/>
                  </a:lnTo>
                  <a:cubicBezTo>
                    <a:pt x="5504" y="9007"/>
                    <a:pt x="5204" y="9574"/>
                    <a:pt x="4937" y="10141"/>
                  </a:cubicBezTo>
                  <a:cubicBezTo>
                    <a:pt x="4971" y="8673"/>
                    <a:pt x="5071" y="7306"/>
                    <a:pt x="5438" y="5904"/>
                  </a:cubicBezTo>
                  <a:lnTo>
                    <a:pt x="5438" y="5904"/>
                  </a:lnTo>
                  <a:cubicBezTo>
                    <a:pt x="4737" y="6839"/>
                    <a:pt x="4137" y="7806"/>
                    <a:pt x="3603" y="8807"/>
                  </a:cubicBezTo>
                  <a:cubicBezTo>
                    <a:pt x="3770" y="7973"/>
                    <a:pt x="4003" y="7172"/>
                    <a:pt x="4270" y="6405"/>
                  </a:cubicBezTo>
                  <a:lnTo>
                    <a:pt x="4270" y="6405"/>
                  </a:lnTo>
                  <a:cubicBezTo>
                    <a:pt x="3870" y="6939"/>
                    <a:pt x="3503" y="7439"/>
                    <a:pt x="3169" y="7939"/>
                  </a:cubicBezTo>
                  <a:cubicBezTo>
                    <a:pt x="3269" y="7139"/>
                    <a:pt x="3470" y="6338"/>
                    <a:pt x="3703" y="5604"/>
                  </a:cubicBezTo>
                  <a:cubicBezTo>
                    <a:pt x="3937" y="4937"/>
                    <a:pt x="4103" y="4303"/>
                    <a:pt x="4304" y="3636"/>
                  </a:cubicBezTo>
                  <a:lnTo>
                    <a:pt x="4304" y="3636"/>
                  </a:lnTo>
                  <a:cubicBezTo>
                    <a:pt x="3870" y="4503"/>
                    <a:pt x="3403" y="5337"/>
                    <a:pt x="2802" y="6105"/>
                  </a:cubicBezTo>
                  <a:cubicBezTo>
                    <a:pt x="2969" y="5171"/>
                    <a:pt x="3069" y="4270"/>
                    <a:pt x="3269" y="3336"/>
                  </a:cubicBezTo>
                  <a:lnTo>
                    <a:pt x="3269" y="3336"/>
                  </a:lnTo>
                  <a:cubicBezTo>
                    <a:pt x="2802" y="4070"/>
                    <a:pt x="2369" y="4737"/>
                    <a:pt x="1868" y="5404"/>
                  </a:cubicBezTo>
                  <a:cubicBezTo>
                    <a:pt x="2002" y="4303"/>
                    <a:pt x="2202" y="3269"/>
                    <a:pt x="2569" y="2269"/>
                  </a:cubicBezTo>
                  <a:lnTo>
                    <a:pt x="2569" y="2269"/>
                  </a:lnTo>
                  <a:cubicBezTo>
                    <a:pt x="2135" y="2902"/>
                    <a:pt x="1668" y="3469"/>
                    <a:pt x="1268" y="4137"/>
                  </a:cubicBezTo>
                  <a:cubicBezTo>
                    <a:pt x="1502" y="2769"/>
                    <a:pt x="1802" y="1401"/>
                    <a:pt x="22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8" name="Google Shape;10968;p60"/>
            <p:cNvSpPr/>
            <p:nvPr/>
          </p:nvSpPr>
          <p:spPr>
            <a:xfrm>
              <a:off x="4591775" y="530825"/>
              <a:ext cx="1181700" cy="2505150"/>
            </a:xfrm>
            <a:custGeom>
              <a:avLst/>
              <a:gdLst/>
              <a:ahLst/>
              <a:cxnLst/>
              <a:rect l="l" t="t" r="r" b="b"/>
              <a:pathLst>
                <a:path w="47268" h="100206" extrusionOk="0">
                  <a:moveTo>
                    <a:pt x="1" y="0"/>
                  </a:moveTo>
                  <a:cubicBezTo>
                    <a:pt x="494" y="624"/>
                    <a:pt x="984" y="1254"/>
                    <a:pt x="1470" y="1889"/>
                  </a:cubicBezTo>
                  <a:lnTo>
                    <a:pt x="1470" y="1889"/>
                  </a:lnTo>
                  <a:cubicBezTo>
                    <a:pt x="517" y="600"/>
                    <a:pt x="1" y="1"/>
                    <a:pt x="1" y="0"/>
                  </a:cubicBezTo>
                  <a:close/>
                  <a:moveTo>
                    <a:pt x="1470" y="1889"/>
                  </a:moveTo>
                  <a:lnTo>
                    <a:pt x="1470" y="1889"/>
                  </a:lnTo>
                  <a:cubicBezTo>
                    <a:pt x="6693" y="8953"/>
                    <a:pt x="25053" y="36736"/>
                    <a:pt x="43699" y="100205"/>
                  </a:cubicBezTo>
                  <a:lnTo>
                    <a:pt x="47268" y="100205"/>
                  </a:lnTo>
                  <a:cubicBezTo>
                    <a:pt x="47268" y="100205"/>
                    <a:pt x="31504" y="41122"/>
                    <a:pt x="1470" y="18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69" name="Google Shape;10969;p60"/>
          <p:cNvGrpSpPr/>
          <p:nvPr/>
        </p:nvGrpSpPr>
        <p:grpSpPr>
          <a:xfrm rot="-9508896" flipH="1">
            <a:off x="7798522" y="635328"/>
            <a:ext cx="1722100" cy="2646925"/>
            <a:chOff x="1292750" y="2594800"/>
            <a:chExt cx="1722100" cy="2646925"/>
          </a:xfrm>
        </p:grpSpPr>
        <p:sp>
          <p:nvSpPr>
            <p:cNvPr id="10970" name="Google Shape;10970;p60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1" name="Google Shape;10971;p60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2" name="Google Shape;10972;p60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3" name="Google Shape;10973;p60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4" name="Google Shape;10974;p60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5" name="Google Shape;10975;p60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6" name="Google Shape;10976;p60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7" name="Google Shape;10977;p60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8" name="Google Shape;10978;p60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9" name="Google Shape;10979;p60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0" name="Google Shape;10980;p60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1" name="Google Shape;10981;p60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2" name="Google Shape;10982;p60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3" name="Google Shape;10983;p60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4" name="Google Shape;10984;p60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5" name="Google Shape;10985;p60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6" name="Google Shape;10986;p60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7" name="Google Shape;10987;p60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8" name="Google Shape;10988;p60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9" name="Google Shape;10989;p60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0" name="Google Shape;10990;p60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1" name="Google Shape;10991;p60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2" name="Google Shape;10992;p60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3" name="Google Shape;10993;p60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4" name="Google Shape;10994;p60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5" name="Google Shape;10995;p60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6" name="Google Shape;10996;p60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7" name="Google Shape;10997;p60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8" name="Google Shape;10998;p60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9" name="Google Shape;10999;p60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0" name="Google Shape;11000;p60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1" name="Google Shape;11001;p60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2" name="Google Shape;11002;p60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3" name="Google Shape;11003;p60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4" name="Google Shape;11004;p60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5" name="Google Shape;11005;p60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6" name="Google Shape;11006;p60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7" name="Google Shape;11007;p60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8" name="Google Shape;11008;p60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9" name="Google Shape;11009;p60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0" name="Google Shape;11010;p60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1" name="Google Shape;11011;p60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2" name="Google Shape;11012;p60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3" name="Google Shape;11013;p60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4" name="Google Shape;11014;p60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5" name="Google Shape;11015;p60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6" name="Google Shape;11016;p60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7" name="Google Shape;11017;p60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8" name="Google Shape;11018;p60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9" name="Google Shape;11019;p60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0" name="Google Shape;11020;p60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1" name="Google Shape;11021;p60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2" name="Google Shape;11022;p60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3" name="Google Shape;11023;p60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4" name="Google Shape;11024;p60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5" name="Google Shape;11025;p60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6" name="Google Shape;11026;p60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7" name="Google Shape;11027;p60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8" name="Google Shape;11028;p60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9" name="Google Shape;11029;p60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0" name="Google Shape;11030;p60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1" name="Google Shape;11031;p60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2" name="Google Shape;11032;p60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3" name="Google Shape;11033;p60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4" name="Google Shape;11034;p60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5" name="Google Shape;11035;p60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6" name="Google Shape;11036;p60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7" name="Google Shape;11037;p60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8" name="Google Shape;11038;p60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9" name="Google Shape;11039;p60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0" name="Google Shape;11040;p60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1" name="Google Shape;11041;p60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2" name="Google Shape;11042;p60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3" name="Google Shape;11043;p60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4" name="Google Shape;11044;p60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5" name="Google Shape;11045;p60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6" name="Google Shape;11046;p60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7" name="Google Shape;11047;p60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8" name="Google Shape;11048;p60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9" name="Google Shape;11049;p60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0" name="Google Shape;11050;p60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1" name="Google Shape;11051;p60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2" name="Google Shape;11052;p60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3" name="Google Shape;11053;p60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4" name="Google Shape;11054;p60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5" name="Google Shape;11055;p60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6" name="Google Shape;11056;p60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7" name="Google Shape;11057;p60"/>
          <p:cNvGrpSpPr/>
          <p:nvPr/>
        </p:nvGrpSpPr>
        <p:grpSpPr>
          <a:xfrm rot="2847832" flipH="1">
            <a:off x="-194081" y="3829182"/>
            <a:ext cx="1509525" cy="2340030"/>
            <a:chOff x="3112400" y="1318050"/>
            <a:chExt cx="1509425" cy="2339875"/>
          </a:xfrm>
        </p:grpSpPr>
        <p:sp>
          <p:nvSpPr>
            <p:cNvPr id="11058" name="Google Shape;11058;p60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9" name="Google Shape;11059;p60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0" name="Google Shape;11060;p60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1" name="Google Shape;11061;p60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2" name="Google Shape;11062;p60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3" name="Google Shape;11063;p60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4" name="Google Shape;11064;p60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5" name="Google Shape;11065;p60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6" name="Google Shape;11066;p60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7" name="Google Shape;11067;p60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8" name="Google Shape;11068;p60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9" name="Google Shape;11069;p60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0" name="Google Shape;11070;p60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1" name="Google Shape;11071;p60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72" name="Google Shape;11072;p60"/>
          <p:cNvGrpSpPr/>
          <p:nvPr/>
        </p:nvGrpSpPr>
        <p:grpSpPr>
          <a:xfrm rot="-5719820">
            <a:off x="7372815" y="-627370"/>
            <a:ext cx="1803044" cy="2046675"/>
            <a:chOff x="1360300" y="417100"/>
            <a:chExt cx="1803000" cy="2046625"/>
          </a:xfrm>
        </p:grpSpPr>
        <p:sp>
          <p:nvSpPr>
            <p:cNvPr id="11073" name="Google Shape;11073;p60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4" name="Google Shape;11074;p60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5" name="Google Shape;11075;p60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6" name="Google Shape;11076;p60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7" name="Google Shape;11077;p60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8" name="Google Shape;11078;p60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9" name="Google Shape;11079;p60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0" name="Google Shape;11080;p60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1" name="Google Shape;11081;p60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2" name="Google Shape;11082;p60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3" name="Google Shape;11083;p60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4" name="Google Shape;11084;p60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5" name="Google Shape;11085;p60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6" name="Google Shape;11086;p60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7" name="Google Shape;11087;p60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8" name="Google Shape;11088;p60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9" name="Google Shape;11089;p60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0" name="Google Shape;11090;p60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1" name="Google Shape;11091;p60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2" name="Google Shape;11092;p60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3" name="Google Shape;11093;p60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4" name="Google Shape;11094;p60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5" name="Google Shape;11095;p60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6" name="Google Shape;11096;p60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7" name="Google Shape;11097;p60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8" name="Google Shape;11098;p60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6_1_1">
    <p:spTree>
      <p:nvGrpSpPr>
        <p:cNvPr id="1" name="Shape 1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" name="Google Shape;11100;p61"/>
          <p:cNvSpPr/>
          <p:nvPr/>
        </p:nvSpPr>
        <p:spPr>
          <a:xfrm>
            <a:off x="3943350" y="952500"/>
            <a:ext cx="4480475" cy="3562200"/>
          </a:xfrm>
          <a:custGeom>
            <a:avLst/>
            <a:gdLst/>
            <a:ahLst/>
            <a:cxnLst/>
            <a:rect l="l" t="t" r="r" b="b"/>
            <a:pathLst>
              <a:path w="179219" h="142488" extrusionOk="0">
                <a:moveTo>
                  <a:pt x="0" y="0"/>
                </a:moveTo>
                <a:lnTo>
                  <a:pt x="179219" y="388"/>
                </a:lnTo>
                <a:lnTo>
                  <a:pt x="179219" y="142488"/>
                </a:lnTo>
                <a:lnTo>
                  <a:pt x="9144" y="141732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1101" name="Google Shape;11101;p61"/>
          <p:cNvGrpSpPr/>
          <p:nvPr/>
        </p:nvGrpSpPr>
        <p:grpSpPr>
          <a:xfrm rot="-3656924" flipH="1">
            <a:off x="6895454" y="-819064"/>
            <a:ext cx="1722128" cy="2646969"/>
            <a:chOff x="1292750" y="2594800"/>
            <a:chExt cx="1722100" cy="2646925"/>
          </a:xfrm>
        </p:grpSpPr>
        <p:sp>
          <p:nvSpPr>
            <p:cNvPr id="11102" name="Google Shape;11102;p61"/>
            <p:cNvSpPr/>
            <p:nvPr/>
          </p:nvSpPr>
          <p:spPr>
            <a:xfrm>
              <a:off x="2019125" y="3802325"/>
              <a:ext cx="567075" cy="318600"/>
            </a:xfrm>
            <a:custGeom>
              <a:avLst/>
              <a:gdLst/>
              <a:ahLst/>
              <a:cxnLst/>
              <a:rect l="l" t="t" r="r" b="b"/>
              <a:pathLst>
                <a:path w="22683" h="12744" extrusionOk="0">
                  <a:moveTo>
                    <a:pt x="22683" y="1"/>
                  </a:moveTo>
                  <a:cubicBezTo>
                    <a:pt x="20415" y="201"/>
                    <a:pt x="18246" y="735"/>
                    <a:pt x="16178" y="1468"/>
                  </a:cubicBezTo>
                  <a:cubicBezTo>
                    <a:pt x="14077" y="2202"/>
                    <a:pt x="12042" y="3136"/>
                    <a:pt x="10141" y="4204"/>
                  </a:cubicBezTo>
                  <a:cubicBezTo>
                    <a:pt x="8173" y="5305"/>
                    <a:pt x="6338" y="6539"/>
                    <a:pt x="4637" y="7973"/>
                  </a:cubicBezTo>
                  <a:cubicBezTo>
                    <a:pt x="2902" y="9374"/>
                    <a:pt x="1334" y="10909"/>
                    <a:pt x="0" y="12743"/>
                  </a:cubicBezTo>
                  <a:cubicBezTo>
                    <a:pt x="2035" y="11809"/>
                    <a:pt x="3970" y="10708"/>
                    <a:pt x="5804" y="9674"/>
                  </a:cubicBezTo>
                  <a:lnTo>
                    <a:pt x="11408" y="6539"/>
                  </a:lnTo>
                  <a:lnTo>
                    <a:pt x="17046" y="3370"/>
                  </a:lnTo>
                  <a:cubicBezTo>
                    <a:pt x="18914" y="2336"/>
                    <a:pt x="20815" y="1235"/>
                    <a:pt x="22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3" name="Google Shape;11103;p61"/>
            <p:cNvSpPr/>
            <p:nvPr/>
          </p:nvSpPr>
          <p:spPr>
            <a:xfrm>
              <a:off x="2291800" y="3214400"/>
              <a:ext cx="510400" cy="286900"/>
            </a:xfrm>
            <a:custGeom>
              <a:avLst/>
              <a:gdLst/>
              <a:ahLst/>
              <a:cxnLst/>
              <a:rect l="l" t="t" r="r" b="b"/>
              <a:pathLst>
                <a:path w="20416" h="11476" extrusionOk="0">
                  <a:moveTo>
                    <a:pt x="20415" y="1"/>
                  </a:moveTo>
                  <a:lnTo>
                    <a:pt x="20415" y="1"/>
                  </a:lnTo>
                  <a:cubicBezTo>
                    <a:pt x="18381" y="168"/>
                    <a:pt x="16446" y="668"/>
                    <a:pt x="14578" y="1302"/>
                  </a:cubicBezTo>
                  <a:cubicBezTo>
                    <a:pt x="12643" y="1969"/>
                    <a:pt x="10842" y="2803"/>
                    <a:pt x="9107" y="3737"/>
                  </a:cubicBezTo>
                  <a:cubicBezTo>
                    <a:pt x="7406" y="4738"/>
                    <a:pt x="5738" y="5872"/>
                    <a:pt x="4170" y="7139"/>
                  </a:cubicBezTo>
                  <a:cubicBezTo>
                    <a:pt x="2636" y="8407"/>
                    <a:pt x="1235" y="9841"/>
                    <a:pt x="1" y="11476"/>
                  </a:cubicBezTo>
                  <a:cubicBezTo>
                    <a:pt x="1835" y="10575"/>
                    <a:pt x="3570" y="9641"/>
                    <a:pt x="5271" y="8707"/>
                  </a:cubicBezTo>
                  <a:lnTo>
                    <a:pt x="10308" y="5872"/>
                  </a:lnTo>
                  <a:lnTo>
                    <a:pt x="15345" y="3036"/>
                  </a:lnTo>
                  <a:cubicBezTo>
                    <a:pt x="17013" y="2069"/>
                    <a:pt x="18748" y="1135"/>
                    <a:pt x="20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4" name="Google Shape;11104;p61"/>
            <p:cNvSpPr/>
            <p:nvPr/>
          </p:nvSpPr>
          <p:spPr>
            <a:xfrm>
              <a:off x="2540325" y="2890850"/>
              <a:ext cx="366950" cy="206000"/>
            </a:xfrm>
            <a:custGeom>
              <a:avLst/>
              <a:gdLst/>
              <a:ahLst/>
              <a:cxnLst/>
              <a:rect l="l" t="t" r="r" b="b"/>
              <a:pathLst>
                <a:path w="14678" h="8240" extrusionOk="0">
                  <a:moveTo>
                    <a:pt x="14677" y="0"/>
                  </a:moveTo>
                  <a:cubicBezTo>
                    <a:pt x="13210" y="100"/>
                    <a:pt x="11842" y="467"/>
                    <a:pt x="10474" y="934"/>
                  </a:cubicBezTo>
                  <a:cubicBezTo>
                    <a:pt x="9107" y="1368"/>
                    <a:pt x="7772" y="1968"/>
                    <a:pt x="6538" y="2669"/>
                  </a:cubicBezTo>
                  <a:cubicBezTo>
                    <a:pt x="5271" y="3369"/>
                    <a:pt x="4103" y="4170"/>
                    <a:pt x="3002" y="5104"/>
                  </a:cubicBezTo>
                  <a:cubicBezTo>
                    <a:pt x="1868" y="6005"/>
                    <a:pt x="868" y="7039"/>
                    <a:pt x="0" y="8240"/>
                  </a:cubicBezTo>
                  <a:cubicBezTo>
                    <a:pt x="1335" y="7606"/>
                    <a:pt x="2535" y="6939"/>
                    <a:pt x="3803" y="6305"/>
                  </a:cubicBezTo>
                  <a:lnTo>
                    <a:pt x="7406" y="4270"/>
                  </a:lnTo>
                  <a:lnTo>
                    <a:pt x="11041" y="2235"/>
                  </a:lnTo>
                  <a:cubicBezTo>
                    <a:pt x="12242" y="1501"/>
                    <a:pt x="13443" y="801"/>
                    <a:pt x="146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5" name="Google Shape;11105;p61"/>
            <p:cNvSpPr/>
            <p:nvPr/>
          </p:nvSpPr>
          <p:spPr>
            <a:xfrm>
              <a:off x="2725450" y="2594800"/>
              <a:ext cx="289400" cy="277725"/>
            </a:xfrm>
            <a:custGeom>
              <a:avLst/>
              <a:gdLst/>
              <a:ahLst/>
              <a:cxnLst/>
              <a:rect l="l" t="t" r="r" b="b"/>
              <a:pathLst>
                <a:path w="11576" h="11109" extrusionOk="0">
                  <a:moveTo>
                    <a:pt x="11575" y="0"/>
                  </a:moveTo>
                  <a:cubicBezTo>
                    <a:pt x="10108" y="134"/>
                    <a:pt x="8773" y="901"/>
                    <a:pt x="7639" y="1635"/>
                  </a:cubicBezTo>
                  <a:cubicBezTo>
                    <a:pt x="6505" y="2402"/>
                    <a:pt x="5438" y="3169"/>
                    <a:pt x="4437" y="4103"/>
                  </a:cubicBezTo>
                  <a:cubicBezTo>
                    <a:pt x="3436" y="4971"/>
                    <a:pt x="2436" y="5938"/>
                    <a:pt x="1602" y="7106"/>
                  </a:cubicBezTo>
                  <a:cubicBezTo>
                    <a:pt x="768" y="8273"/>
                    <a:pt x="101" y="9641"/>
                    <a:pt x="1" y="11108"/>
                  </a:cubicBezTo>
                  <a:cubicBezTo>
                    <a:pt x="1135" y="10141"/>
                    <a:pt x="2102" y="9407"/>
                    <a:pt x="3103" y="8607"/>
                  </a:cubicBezTo>
                  <a:cubicBezTo>
                    <a:pt x="4137" y="7839"/>
                    <a:pt x="5238" y="7039"/>
                    <a:pt x="6238" y="6138"/>
                  </a:cubicBezTo>
                  <a:cubicBezTo>
                    <a:pt x="7239" y="5238"/>
                    <a:pt x="8173" y="4270"/>
                    <a:pt x="9074" y="3236"/>
                  </a:cubicBezTo>
                  <a:cubicBezTo>
                    <a:pt x="9941" y="2169"/>
                    <a:pt x="10641" y="1135"/>
                    <a:pt x="115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6" name="Google Shape;11106;p61"/>
            <p:cNvSpPr/>
            <p:nvPr/>
          </p:nvSpPr>
          <p:spPr>
            <a:xfrm>
              <a:off x="1854000" y="4598850"/>
              <a:ext cx="708025" cy="142500"/>
            </a:xfrm>
            <a:custGeom>
              <a:avLst/>
              <a:gdLst/>
              <a:ahLst/>
              <a:cxnLst/>
              <a:rect l="l" t="t" r="r" b="b"/>
              <a:pathLst>
                <a:path w="28321" h="5700" extrusionOk="0">
                  <a:moveTo>
                    <a:pt x="22968" y="0"/>
                  </a:moveTo>
                  <a:cubicBezTo>
                    <a:pt x="22306" y="0"/>
                    <a:pt x="21644" y="11"/>
                    <a:pt x="20982" y="29"/>
                  </a:cubicBezTo>
                  <a:cubicBezTo>
                    <a:pt x="18547" y="129"/>
                    <a:pt x="16145" y="363"/>
                    <a:pt x="13710" y="796"/>
                  </a:cubicBezTo>
                  <a:cubicBezTo>
                    <a:pt x="12042" y="1063"/>
                    <a:pt x="10374" y="1430"/>
                    <a:pt x="8707" y="1897"/>
                  </a:cubicBezTo>
                  <a:cubicBezTo>
                    <a:pt x="8006" y="2064"/>
                    <a:pt x="7339" y="2264"/>
                    <a:pt x="6638" y="2531"/>
                  </a:cubicBezTo>
                  <a:cubicBezTo>
                    <a:pt x="4337" y="3332"/>
                    <a:pt x="2102" y="4332"/>
                    <a:pt x="0" y="5700"/>
                  </a:cubicBezTo>
                  <a:cubicBezTo>
                    <a:pt x="2469" y="5400"/>
                    <a:pt x="4837" y="4999"/>
                    <a:pt x="7172" y="4633"/>
                  </a:cubicBezTo>
                  <a:lnTo>
                    <a:pt x="14210" y="3465"/>
                  </a:lnTo>
                  <a:cubicBezTo>
                    <a:pt x="14978" y="3332"/>
                    <a:pt x="15778" y="3198"/>
                    <a:pt x="16512" y="3065"/>
                  </a:cubicBezTo>
                  <a:cubicBezTo>
                    <a:pt x="18113" y="2798"/>
                    <a:pt x="19681" y="2498"/>
                    <a:pt x="21282" y="2164"/>
                  </a:cubicBezTo>
                  <a:cubicBezTo>
                    <a:pt x="23617" y="1664"/>
                    <a:pt x="25986" y="1130"/>
                    <a:pt x="28321" y="296"/>
                  </a:cubicBezTo>
                  <a:cubicBezTo>
                    <a:pt x="26523" y="77"/>
                    <a:pt x="24743" y="0"/>
                    <a:pt x="229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7" name="Google Shape;11107;p61"/>
            <p:cNvSpPr/>
            <p:nvPr/>
          </p:nvSpPr>
          <p:spPr>
            <a:xfrm>
              <a:off x="2027450" y="4598475"/>
              <a:ext cx="534575" cy="85350"/>
            </a:xfrm>
            <a:custGeom>
              <a:avLst/>
              <a:gdLst/>
              <a:ahLst/>
              <a:cxnLst/>
              <a:rect l="l" t="t" r="r" b="b"/>
              <a:pathLst>
                <a:path w="21383" h="3414" extrusionOk="0">
                  <a:moveTo>
                    <a:pt x="15459" y="0"/>
                  </a:moveTo>
                  <a:cubicBezTo>
                    <a:pt x="14987" y="0"/>
                    <a:pt x="14516" y="4"/>
                    <a:pt x="14044" y="11"/>
                  </a:cubicBezTo>
                  <a:cubicBezTo>
                    <a:pt x="11609" y="78"/>
                    <a:pt x="9207" y="344"/>
                    <a:pt x="6805" y="745"/>
                  </a:cubicBezTo>
                  <a:cubicBezTo>
                    <a:pt x="5138" y="1045"/>
                    <a:pt x="3470" y="1412"/>
                    <a:pt x="1802" y="1879"/>
                  </a:cubicBezTo>
                  <a:cubicBezTo>
                    <a:pt x="1168" y="2313"/>
                    <a:pt x="568" y="2713"/>
                    <a:pt x="1" y="3146"/>
                  </a:cubicBezTo>
                  <a:cubicBezTo>
                    <a:pt x="1468" y="2679"/>
                    <a:pt x="2969" y="2413"/>
                    <a:pt x="4504" y="2379"/>
                  </a:cubicBezTo>
                  <a:lnTo>
                    <a:pt x="4504" y="2379"/>
                  </a:lnTo>
                  <a:cubicBezTo>
                    <a:pt x="3984" y="2701"/>
                    <a:pt x="3445" y="2968"/>
                    <a:pt x="2888" y="3193"/>
                  </a:cubicBezTo>
                  <a:lnTo>
                    <a:pt x="2888" y="3193"/>
                  </a:lnTo>
                  <a:cubicBezTo>
                    <a:pt x="4812" y="2511"/>
                    <a:pt x="6815" y="2169"/>
                    <a:pt x="8874" y="1745"/>
                  </a:cubicBezTo>
                  <a:cubicBezTo>
                    <a:pt x="10508" y="1412"/>
                    <a:pt x="12076" y="1145"/>
                    <a:pt x="13710" y="811"/>
                  </a:cubicBezTo>
                  <a:lnTo>
                    <a:pt x="13710" y="811"/>
                  </a:lnTo>
                  <a:cubicBezTo>
                    <a:pt x="10908" y="1545"/>
                    <a:pt x="8106" y="2346"/>
                    <a:pt x="5338" y="3146"/>
                  </a:cubicBezTo>
                  <a:cubicBezTo>
                    <a:pt x="5575" y="3158"/>
                    <a:pt x="5814" y="3162"/>
                    <a:pt x="6053" y="3162"/>
                  </a:cubicBezTo>
                  <a:cubicBezTo>
                    <a:pt x="7094" y="3162"/>
                    <a:pt x="8146" y="3075"/>
                    <a:pt x="9184" y="3075"/>
                  </a:cubicBezTo>
                  <a:cubicBezTo>
                    <a:pt x="9314" y="3075"/>
                    <a:pt x="9444" y="3077"/>
                    <a:pt x="9574" y="3080"/>
                  </a:cubicBezTo>
                  <a:cubicBezTo>
                    <a:pt x="11175" y="2813"/>
                    <a:pt x="12743" y="2513"/>
                    <a:pt x="14344" y="2179"/>
                  </a:cubicBezTo>
                  <a:cubicBezTo>
                    <a:pt x="16679" y="1679"/>
                    <a:pt x="19048" y="1145"/>
                    <a:pt x="21383" y="311"/>
                  </a:cubicBezTo>
                  <a:cubicBezTo>
                    <a:pt x="19392" y="69"/>
                    <a:pt x="17424" y="0"/>
                    <a:pt x="15459" y="0"/>
                  </a:cubicBezTo>
                  <a:close/>
                  <a:moveTo>
                    <a:pt x="2888" y="3193"/>
                  </a:moveTo>
                  <a:lnTo>
                    <a:pt x="2888" y="3193"/>
                  </a:lnTo>
                  <a:cubicBezTo>
                    <a:pt x="2692" y="3263"/>
                    <a:pt x="2497" y="3336"/>
                    <a:pt x="2302" y="3413"/>
                  </a:cubicBezTo>
                  <a:cubicBezTo>
                    <a:pt x="2500" y="3345"/>
                    <a:pt x="2695" y="3271"/>
                    <a:pt x="2888" y="31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8" name="Google Shape;11108;p61"/>
            <p:cNvSpPr/>
            <p:nvPr/>
          </p:nvSpPr>
          <p:spPr>
            <a:xfrm>
              <a:off x="1962400" y="3949100"/>
              <a:ext cx="468700" cy="326100"/>
            </a:xfrm>
            <a:custGeom>
              <a:avLst/>
              <a:gdLst/>
              <a:ahLst/>
              <a:cxnLst/>
              <a:rect l="l" t="t" r="r" b="b"/>
              <a:pathLst>
                <a:path w="18748" h="13044" extrusionOk="0">
                  <a:moveTo>
                    <a:pt x="18747" y="1"/>
                  </a:moveTo>
                  <a:lnTo>
                    <a:pt x="18747" y="1"/>
                  </a:lnTo>
                  <a:cubicBezTo>
                    <a:pt x="16846" y="368"/>
                    <a:pt x="15078" y="1035"/>
                    <a:pt x="13310" y="1802"/>
                  </a:cubicBezTo>
                  <a:cubicBezTo>
                    <a:pt x="11609" y="2602"/>
                    <a:pt x="9908" y="3470"/>
                    <a:pt x="8307" y="4537"/>
                  </a:cubicBezTo>
                  <a:cubicBezTo>
                    <a:pt x="7173" y="5304"/>
                    <a:pt x="6105" y="6105"/>
                    <a:pt x="5071" y="7006"/>
                  </a:cubicBezTo>
                  <a:cubicBezTo>
                    <a:pt x="4637" y="7373"/>
                    <a:pt x="4170" y="7806"/>
                    <a:pt x="3770" y="8206"/>
                  </a:cubicBezTo>
                  <a:cubicBezTo>
                    <a:pt x="2336" y="9607"/>
                    <a:pt x="1068" y="11175"/>
                    <a:pt x="1" y="13043"/>
                  </a:cubicBezTo>
                  <a:cubicBezTo>
                    <a:pt x="1669" y="12043"/>
                    <a:pt x="3270" y="11008"/>
                    <a:pt x="4838" y="10008"/>
                  </a:cubicBezTo>
                  <a:lnTo>
                    <a:pt x="9574" y="7006"/>
                  </a:lnTo>
                  <a:cubicBezTo>
                    <a:pt x="10108" y="6639"/>
                    <a:pt x="10608" y="6305"/>
                    <a:pt x="11109" y="5972"/>
                  </a:cubicBezTo>
                  <a:cubicBezTo>
                    <a:pt x="12143" y="5271"/>
                    <a:pt x="13177" y="4504"/>
                    <a:pt x="14244" y="3770"/>
                  </a:cubicBezTo>
                  <a:cubicBezTo>
                    <a:pt x="15779" y="2636"/>
                    <a:pt x="17313" y="1435"/>
                    <a:pt x="187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9" name="Google Shape;11109;p61"/>
            <p:cNvSpPr/>
            <p:nvPr/>
          </p:nvSpPr>
          <p:spPr>
            <a:xfrm>
              <a:off x="2068325" y="3949100"/>
              <a:ext cx="362775" cy="219350"/>
            </a:xfrm>
            <a:custGeom>
              <a:avLst/>
              <a:gdLst/>
              <a:ahLst/>
              <a:cxnLst/>
              <a:rect l="l" t="t" r="r" b="b"/>
              <a:pathLst>
                <a:path w="14511" h="8774" extrusionOk="0">
                  <a:moveTo>
                    <a:pt x="1950" y="8067"/>
                  </a:moveTo>
                  <a:lnTo>
                    <a:pt x="1950" y="8067"/>
                  </a:lnTo>
                  <a:cubicBezTo>
                    <a:pt x="1866" y="8156"/>
                    <a:pt x="1783" y="8247"/>
                    <a:pt x="1701" y="8340"/>
                  </a:cubicBezTo>
                  <a:cubicBezTo>
                    <a:pt x="1786" y="8249"/>
                    <a:pt x="1869" y="8158"/>
                    <a:pt x="1950" y="8067"/>
                  </a:cubicBezTo>
                  <a:close/>
                  <a:moveTo>
                    <a:pt x="14510" y="1"/>
                  </a:moveTo>
                  <a:lnTo>
                    <a:pt x="14510" y="1"/>
                  </a:lnTo>
                  <a:cubicBezTo>
                    <a:pt x="12609" y="368"/>
                    <a:pt x="10841" y="1035"/>
                    <a:pt x="9107" y="1869"/>
                  </a:cubicBezTo>
                  <a:cubicBezTo>
                    <a:pt x="7405" y="2669"/>
                    <a:pt x="5704" y="3536"/>
                    <a:pt x="4103" y="4637"/>
                  </a:cubicBezTo>
                  <a:cubicBezTo>
                    <a:pt x="3002" y="5371"/>
                    <a:pt x="1901" y="6172"/>
                    <a:pt x="867" y="7106"/>
                  </a:cubicBezTo>
                  <a:cubicBezTo>
                    <a:pt x="567" y="7639"/>
                    <a:pt x="267" y="8173"/>
                    <a:pt x="0" y="8774"/>
                  </a:cubicBezTo>
                  <a:cubicBezTo>
                    <a:pt x="867" y="7873"/>
                    <a:pt x="1901" y="7206"/>
                    <a:pt x="3002" y="6772"/>
                  </a:cubicBezTo>
                  <a:lnTo>
                    <a:pt x="3002" y="6772"/>
                  </a:lnTo>
                  <a:cubicBezTo>
                    <a:pt x="2647" y="7236"/>
                    <a:pt x="2315" y="7656"/>
                    <a:pt x="1950" y="8067"/>
                  </a:cubicBezTo>
                  <a:lnTo>
                    <a:pt x="1950" y="8067"/>
                  </a:lnTo>
                  <a:cubicBezTo>
                    <a:pt x="3134" y="6806"/>
                    <a:pt x="4534" y="5868"/>
                    <a:pt x="5904" y="4871"/>
                  </a:cubicBezTo>
                  <a:cubicBezTo>
                    <a:pt x="7005" y="4104"/>
                    <a:pt x="8039" y="3336"/>
                    <a:pt x="9107" y="2602"/>
                  </a:cubicBezTo>
                  <a:lnTo>
                    <a:pt x="9107" y="2602"/>
                  </a:lnTo>
                  <a:cubicBezTo>
                    <a:pt x="7372" y="4137"/>
                    <a:pt x="5571" y="5638"/>
                    <a:pt x="3836" y="7172"/>
                  </a:cubicBezTo>
                  <a:cubicBezTo>
                    <a:pt x="4870" y="6872"/>
                    <a:pt x="5838" y="6338"/>
                    <a:pt x="6872" y="5972"/>
                  </a:cubicBezTo>
                  <a:cubicBezTo>
                    <a:pt x="7906" y="5271"/>
                    <a:pt x="8940" y="4504"/>
                    <a:pt x="10007" y="3770"/>
                  </a:cubicBezTo>
                  <a:cubicBezTo>
                    <a:pt x="11542" y="2636"/>
                    <a:pt x="13076" y="1435"/>
                    <a:pt x="14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0" name="Google Shape;11110;p61"/>
            <p:cNvSpPr/>
            <p:nvPr/>
          </p:nvSpPr>
          <p:spPr>
            <a:xfrm>
              <a:off x="2404400" y="2957550"/>
              <a:ext cx="489525" cy="341950"/>
            </a:xfrm>
            <a:custGeom>
              <a:avLst/>
              <a:gdLst/>
              <a:ahLst/>
              <a:cxnLst/>
              <a:rect l="l" t="t" r="r" b="b"/>
              <a:pathLst>
                <a:path w="19581" h="13678" extrusionOk="0">
                  <a:moveTo>
                    <a:pt x="19581" y="1"/>
                  </a:moveTo>
                  <a:lnTo>
                    <a:pt x="19581" y="1"/>
                  </a:lnTo>
                  <a:cubicBezTo>
                    <a:pt x="17613" y="435"/>
                    <a:pt x="15778" y="1135"/>
                    <a:pt x="13977" y="1936"/>
                  </a:cubicBezTo>
                  <a:cubicBezTo>
                    <a:pt x="12142" y="2770"/>
                    <a:pt x="10374" y="3670"/>
                    <a:pt x="8706" y="4804"/>
                  </a:cubicBezTo>
                  <a:cubicBezTo>
                    <a:pt x="7572" y="5605"/>
                    <a:pt x="6371" y="6439"/>
                    <a:pt x="5304" y="7373"/>
                  </a:cubicBezTo>
                  <a:lnTo>
                    <a:pt x="3936" y="8640"/>
                  </a:lnTo>
                  <a:cubicBezTo>
                    <a:pt x="2468" y="10108"/>
                    <a:pt x="1101" y="11743"/>
                    <a:pt x="0" y="13677"/>
                  </a:cubicBezTo>
                  <a:cubicBezTo>
                    <a:pt x="1768" y="12677"/>
                    <a:pt x="3369" y="11542"/>
                    <a:pt x="5037" y="10508"/>
                  </a:cubicBezTo>
                  <a:lnTo>
                    <a:pt x="9974" y="7306"/>
                  </a:lnTo>
                  <a:cubicBezTo>
                    <a:pt x="10474" y="6939"/>
                    <a:pt x="11008" y="6606"/>
                    <a:pt x="11542" y="6205"/>
                  </a:cubicBezTo>
                  <a:cubicBezTo>
                    <a:pt x="12676" y="5471"/>
                    <a:pt x="13777" y="4704"/>
                    <a:pt x="14844" y="3937"/>
                  </a:cubicBezTo>
                  <a:cubicBezTo>
                    <a:pt x="16478" y="2703"/>
                    <a:pt x="18080" y="1502"/>
                    <a:pt x="19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1" name="Google Shape;11111;p61"/>
            <p:cNvSpPr/>
            <p:nvPr/>
          </p:nvSpPr>
          <p:spPr>
            <a:xfrm>
              <a:off x="2514475" y="2957550"/>
              <a:ext cx="379450" cy="227700"/>
            </a:xfrm>
            <a:custGeom>
              <a:avLst/>
              <a:gdLst/>
              <a:ahLst/>
              <a:cxnLst/>
              <a:rect l="l" t="t" r="r" b="b"/>
              <a:pathLst>
                <a:path w="15178" h="9108" extrusionOk="0">
                  <a:moveTo>
                    <a:pt x="2159" y="8260"/>
                  </a:moveTo>
                  <a:cubicBezTo>
                    <a:pt x="2027" y="8395"/>
                    <a:pt x="1896" y="8532"/>
                    <a:pt x="1768" y="8674"/>
                  </a:cubicBezTo>
                  <a:cubicBezTo>
                    <a:pt x="1903" y="8539"/>
                    <a:pt x="2033" y="8401"/>
                    <a:pt x="2159" y="8260"/>
                  </a:cubicBezTo>
                  <a:close/>
                  <a:moveTo>
                    <a:pt x="15178" y="1"/>
                  </a:moveTo>
                  <a:lnTo>
                    <a:pt x="15178" y="1"/>
                  </a:lnTo>
                  <a:cubicBezTo>
                    <a:pt x="13210" y="435"/>
                    <a:pt x="11375" y="1135"/>
                    <a:pt x="9574" y="1902"/>
                  </a:cubicBezTo>
                  <a:cubicBezTo>
                    <a:pt x="7739" y="2736"/>
                    <a:pt x="5971" y="3637"/>
                    <a:pt x="4303" y="4771"/>
                  </a:cubicBezTo>
                  <a:cubicBezTo>
                    <a:pt x="3169" y="5572"/>
                    <a:pt x="1968" y="6405"/>
                    <a:pt x="901" y="7339"/>
                  </a:cubicBezTo>
                  <a:cubicBezTo>
                    <a:pt x="567" y="7940"/>
                    <a:pt x="267" y="8507"/>
                    <a:pt x="0" y="9107"/>
                  </a:cubicBezTo>
                  <a:cubicBezTo>
                    <a:pt x="901" y="8173"/>
                    <a:pt x="2002" y="7506"/>
                    <a:pt x="3102" y="7006"/>
                  </a:cubicBezTo>
                  <a:lnTo>
                    <a:pt x="3102" y="7006"/>
                  </a:lnTo>
                  <a:cubicBezTo>
                    <a:pt x="2810" y="7469"/>
                    <a:pt x="2500" y="7878"/>
                    <a:pt x="2159" y="8260"/>
                  </a:cubicBezTo>
                  <a:lnTo>
                    <a:pt x="2159" y="8260"/>
                  </a:lnTo>
                  <a:cubicBezTo>
                    <a:pt x="3372" y="7029"/>
                    <a:pt x="4758" y="6067"/>
                    <a:pt x="6171" y="5105"/>
                  </a:cubicBezTo>
                  <a:cubicBezTo>
                    <a:pt x="7272" y="4304"/>
                    <a:pt x="8373" y="3503"/>
                    <a:pt x="9507" y="2703"/>
                  </a:cubicBezTo>
                  <a:lnTo>
                    <a:pt x="9507" y="2703"/>
                  </a:lnTo>
                  <a:cubicBezTo>
                    <a:pt x="7672" y="4304"/>
                    <a:pt x="5771" y="5938"/>
                    <a:pt x="3936" y="7506"/>
                  </a:cubicBezTo>
                  <a:cubicBezTo>
                    <a:pt x="5070" y="7173"/>
                    <a:pt x="6071" y="6606"/>
                    <a:pt x="7139" y="6205"/>
                  </a:cubicBezTo>
                  <a:cubicBezTo>
                    <a:pt x="8273" y="5471"/>
                    <a:pt x="9374" y="4704"/>
                    <a:pt x="10441" y="3937"/>
                  </a:cubicBezTo>
                  <a:cubicBezTo>
                    <a:pt x="12075" y="2703"/>
                    <a:pt x="13677" y="1502"/>
                    <a:pt x="15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2" name="Google Shape;11112;p61"/>
            <p:cNvSpPr/>
            <p:nvPr/>
          </p:nvSpPr>
          <p:spPr>
            <a:xfrm>
              <a:off x="1882350" y="4271000"/>
              <a:ext cx="717200" cy="322750"/>
            </a:xfrm>
            <a:custGeom>
              <a:avLst/>
              <a:gdLst/>
              <a:ahLst/>
              <a:cxnLst/>
              <a:rect l="l" t="t" r="r" b="b"/>
              <a:pathLst>
                <a:path w="28688" h="12910" extrusionOk="0">
                  <a:moveTo>
                    <a:pt x="28688" y="0"/>
                  </a:moveTo>
                  <a:lnTo>
                    <a:pt x="28688" y="0"/>
                  </a:lnTo>
                  <a:cubicBezTo>
                    <a:pt x="25986" y="301"/>
                    <a:pt x="23384" y="901"/>
                    <a:pt x="20849" y="1602"/>
                  </a:cubicBezTo>
                  <a:cubicBezTo>
                    <a:pt x="18314" y="2302"/>
                    <a:pt x="15812" y="3169"/>
                    <a:pt x="13343" y="4237"/>
                  </a:cubicBezTo>
                  <a:cubicBezTo>
                    <a:pt x="11642" y="4971"/>
                    <a:pt x="9941" y="5771"/>
                    <a:pt x="8306" y="6672"/>
                  </a:cubicBezTo>
                  <a:cubicBezTo>
                    <a:pt x="7639" y="7072"/>
                    <a:pt x="6939" y="7472"/>
                    <a:pt x="6272" y="7906"/>
                  </a:cubicBezTo>
                  <a:cubicBezTo>
                    <a:pt x="4003" y="9307"/>
                    <a:pt x="1835" y="10942"/>
                    <a:pt x="0" y="12910"/>
                  </a:cubicBezTo>
                  <a:cubicBezTo>
                    <a:pt x="2536" y="11942"/>
                    <a:pt x="4937" y="10942"/>
                    <a:pt x="7339" y="9941"/>
                  </a:cubicBezTo>
                  <a:lnTo>
                    <a:pt x="14544" y="6939"/>
                  </a:lnTo>
                  <a:cubicBezTo>
                    <a:pt x="15345" y="6605"/>
                    <a:pt x="16079" y="6272"/>
                    <a:pt x="16879" y="5938"/>
                  </a:cubicBezTo>
                  <a:cubicBezTo>
                    <a:pt x="18480" y="5238"/>
                    <a:pt x="20115" y="4504"/>
                    <a:pt x="21683" y="3770"/>
                  </a:cubicBezTo>
                  <a:cubicBezTo>
                    <a:pt x="24051" y="2636"/>
                    <a:pt x="26386" y="1468"/>
                    <a:pt x="28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3" name="Google Shape;11113;p61"/>
            <p:cNvSpPr/>
            <p:nvPr/>
          </p:nvSpPr>
          <p:spPr>
            <a:xfrm>
              <a:off x="2052475" y="4271000"/>
              <a:ext cx="547075" cy="211000"/>
            </a:xfrm>
            <a:custGeom>
              <a:avLst/>
              <a:gdLst/>
              <a:ahLst/>
              <a:cxnLst/>
              <a:rect l="l" t="t" r="r" b="b"/>
              <a:pathLst>
                <a:path w="21883" h="8440" extrusionOk="0">
                  <a:moveTo>
                    <a:pt x="2905" y="7835"/>
                  </a:moveTo>
                  <a:cubicBezTo>
                    <a:pt x="2759" y="7934"/>
                    <a:pt x="2613" y="8035"/>
                    <a:pt x="2469" y="8140"/>
                  </a:cubicBezTo>
                  <a:cubicBezTo>
                    <a:pt x="2615" y="8040"/>
                    <a:pt x="2761" y="7938"/>
                    <a:pt x="2905" y="7835"/>
                  </a:cubicBezTo>
                  <a:close/>
                  <a:moveTo>
                    <a:pt x="21883" y="0"/>
                  </a:moveTo>
                  <a:lnTo>
                    <a:pt x="21883" y="0"/>
                  </a:lnTo>
                  <a:cubicBezTo>
                    <a:pt x="19181" y="301"/>
                    <a:pt x="16579" y="901"/>
                    <a:pt x="14110" y="1602"/>
                  </a:cubicBezTo>
                  <a:cubicBezTo>
                    <a:pt x="11575" y="2302"/>
                    <a:pt x="9073" y="3169"/>
                    <a:pt x="6605" y="4237"/>
                  </a:cubicBezTo>
                  <a:cubicBezTo>
                    <a:pt x="4904" y="4971"/>
                    <a:pt x="3203" y="5771"/>
                    <a:pt x="1568" y="6672"/>
                  </a:cubicBezTo>
                  <a:cubicBezTo>
                    <a:pt x="1034" y="7239"/>
                    <a:pt x="501" y="7806"/>
                    <a:pt x="0" y="8440"/>
                  </a:cubicBezTo>
                  <a:cubicBezTo>
                    <a:pt x="1401" y="7573"/>
                    <a:pt x="2936" y="6905"/>
                    <a:pt x="4570" y="6472"/>
                  </a:cubicBezTo>
                  <a:lnTo>
                    <a:pt x="4570" y="6472"/>
                  </a:lnTo>
                  <a:cubicBezTo>
                    <a:pt x="4036" y="6979"/>
                    <a:pt x="3481" y="7422"/>
                    <a:pt x="2905" y="7835"/>
                  </a:cubicBezTo>
                  <a:lnTo>
                    <a:pt x="2905" y="7835"/>
                  </a:lnTo>
                  <a:cubicBezTo>
                    <a:pt x="4821" y="6539"/>
                    <a:pt x="6899" y="5662"/>
                    <a:pt x="9007" y="4670"/>
                  </a:cubicBezTo>
                  <a:lnTo>
                    <a:pt x="13877" y="2436"/>
                  </a:lnTo>
                  <a:lnTo>
                    <a:pt x="13877" y="2436"/>
                  </a:lnTo>
                  <a:cubicBezTo>
                    <a:pt x="11142" y="3937"/>
                    <a:pt x="8340" y="5471"/>
                    <a:pt x="5571" y="7005"/>
                  </a:cubicBezTo>
                  <a:cubicBezTo>
                    <a:pt x="7139" y="6805"/>
                    <a:pt x="8573" y="6272"/>
                    <a:pt x="10074" y="5938"/>
                  </a:cubicBezTo>
                  <a:cubicBezTo>
                    <a:pt x="11675" y="5238"/>
                    <a:pt x="13310" y="4504"/>
                    <a:pt x="14878" y="3770"/>
                  </a:cubicBezTo>
                  <a:cubicBezTo>
                    <a:pt x="17246" y="2636"/>
                    <a:pt x="19581" y="1468"/>
                    <a:pt x="218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4" name="Google Shape;11114;p61"/>
            <p:cNvSpPr/>
            <p:nvPr/>
          </p:nvSpPr>
          <p:spPr>
            <a:xfrm>
              <a:off x="1945725" y="4407775"/>
              <a:ext cx="553750" cy="365275"/>
            </a:xfrm>
            <a:custGeom>
              <a:avLst/>
              <a:gdLst/>
              <a:ahLst/>
              <a:cxnLst/>
              <a:rect l="l" t="t" r="r" b="b"/>
              <a:pathLst>
                <a:path w="22150" h="14611" extrusionOk="0">
                  <a:moveTo>
                    <a:pt x="1" y="0"/>
                  </a:moveTo>
                  <a:lnTo>
                    <a:pt x="1" y="0"/>
                  </a:lnTo>
                  <a:cubicBezTo>
                    <a:pt x="1969" y="1301"/>
                    <a:pt x="3803" y="2435"/>
                    <a:pt x="5638" y="3636"/>
                  </a:cubicBezTo>
                  <a:cubicBezTo>
                    <a:pt x="6772" y="4370"/>
                    <a:pt x="7840" y="5137"/>
                    <a:pt x="8974" y="5871"/>
                  </a:cubicBezTo>
                  <a:cubicBezTo>
                    <a:pt x="9641" y="6338"/>
                    <a:pt x="10341" y="6838"/>
                    <a:pt x="11008" y="7305"/>
                  </a:cubicBezTo>
                  <a:cubicBezTo>
                    <a:pt x="12776" y="8540"/>
                    <a:pt x="14578" y="9807"/>
                    <a:pt x="16412" y="11041"/>
                  </a:cubicBezTo>
                  <a:cubicBezTo>
                    <a:pt x="18214" y="12309"/>
                    <a:pt x="20115" y="13543"/>
                    <a:pt x="22150" y="14611"/>
                  </a:cubicBezTo>
                  <a:cubicBezTo>
                    <a:pt x="20916" y="12642"/>
                    <a:pt x="19448" y="10941"/>
                    <a:pt x="17880" y="9273"/>
                  </a:cubicBezTo>
                  <a:cubicBezTo>
                    <a:pt x="16279" y="7672"/>
                    <a:pt x="14544" y="6171"/>
                    <a:pt x="12676" y="4870"/>
                  </a:cubicBezTo>
                  <a:cubicBezTo>
                    <a:pt x="11676" y="4203"/>
                    <a:pt x="10675" y="3603"/>
                    <a:pt x="9641" y="3002"/>
                  </a:cubicBezTo>
                  <a:cubicBezTo>
                    <a:pt x="8673" y="2468"/>
                    <a:pt x="7673" y="2001"/>
                    <a:pt x="6672" y="1601"/>
                  </a:cubicBezTo>
                  <a:cubicBezTo>
                    <a:pt x="4571" y="701"/>
                    <a:pt x="2302" y="13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5" name="Google Shape;11115;p61"/>
            <p:cNvSpPr/>
            <p:nvPr/>
          </p:nvSpPr>
          <p:spPr>
            <a:xfrm>
              <a:off x="1944900" y="4407775"/>
              <a:ext cx="487875" cy="295225"/>
            </a:xfrm>
            <a:custGeom>
              <a:avLst/>
              <a:gdLst/>
              <a:ahLst/>
              <a:cxnLst/>
              <a:rect l="l" t="t" r="r" b="b"/>
              <a:pathLst>
                <a:path w="19515" h="11809" extrusionOk="0">
                  <a:moveTo>
                    <a:pt x="0" y="0"/>
                  </a:moveTo>
                  <a:cubicBezTo>
                    <a:pt x="1968" y="1301"/>
                    <a:pt x="3803" y="2435"/>
                    <a:pt x="5638" y="3636"/>
                  </a:cubicBezTo>
                  <a:cubicBezTo>
                    <a:pt x="6772" y="4370"/>
                    <a:pt x="7839" y="5137"/>
                    <a:pt x="8973" y="5871"/>
                  </a:cubicBezTo>
                  <a:cubicBezTo>
                    <a:pt x="8139" y="4937"/>
                    <a:pt x="7305" y="4036"/>
                    <a:pt x="6371" y="3136"/>
                  </a:cubicBezTo>
                  <a:lnTo>
                    <a:pt x="6371" y="3136"/>
                  </a:lnTo>
                  <a:cubicBezTo>
                    <a:pt x="8873" y="4337"/>
                    <a:pt x="11175" y="5971"/>
                    <a:pt x="13443" y="7539"/>
                  </a:cubicBezTo>
                  <a:cubicBezTo>
                    <a:pt x="15478" y="8973"/>
                    <a:pt x="17546" y="10374"/>
                    <a:pt x="19514" y="11809"/>
                  </a:cubicBezTo>
                  <a:cubicBezTo>
                    <a:pt x="16012" y="8439"/>
                    <a:pt x="11842" y="5771"/>
                    <a:pt x="7739" y="3102"/>
                  </a:cubicBezTo>
                  <a:cubicBezTo>
                    <a:pt x="7305" y="2802"/>
                    <a:pt x="6905" y="2602"/>
                    <a:pt x="6472" y="2302"/>
                  </a:cubicBezTo>
                  <a:lnTo>
                    <a:pt x="6472" y="2302"/>
                  </a:lnTo>
                  <a:cubicBezTo>
                    <a:pt x="7539" y="2502"/>
                    <a:pt x="8573" y="2702"/>
                    <a:pt x="9640" y="3002"/>
                  </a:cubicBezTo>
                  <a:cubicBezTo>
                    <a:pt x="8673" y="2468"/>
                    <a:pt x="7672" y="2001"/>
                    <a:pt x="6672" y="1601"/>
                  </a:cubicBezTo>
                  <a:cubicBezTo>
                    <a:pt x="4537" y="701"/>
                    <a:pt x="2302" y="133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6" name="Google Shape;11116;p61"/>
            <p:cNvSpPr/>
            <p:nvPr/>
          </p:nvSpPr>
          <p:spPr>
            <a:xfrm>
              <a:off x="1841475" y="4721750"/>
              <a:ext cx="663000" cy="94675"/>
            </a:xfrm>
            <a:custGeom>
              <a:avLst/>
              <a:gdLst/>
              <a:ahLst/>
              <a:cxnLst/>
              <a:rect l="l" t="t" r="r" b="b"/>
              <a:pathLst>
                <a:path w="26520" h="3787" extrusionOk="0">
                  <a:moveTo>
                    <a:pt x="14211" y="0"/>
                  </a:moveTo>
                  <a:cubicBezTo>
                    <a:pt x="13833" y="0"/>
                    <a:pt x="13455" y="6"/>
                    <a:pt x="13077" y="17"/>
                  </a:cubicBezTo>
                  <a:cubicBezTo>
                    <a:pt x="11909" y="83"/>
                    <a:pt x="10675" y="217"/>
                    <a:pt x="9508" y="350"/>
                  </a:cubicBezTo>
                  <a:cubicBezTo>
                    <a:pt x="8440" y="550"/>
                    <a:pt x="7373" y="751"/>
                    <a:pt x="6305" y="1051"/>
                  </a:cubicBezTo>
                  <a:cubicBezTo>
                    <a:pt x="4104" y="1618"/>
                    <a:pt x="1936" y="2485"/>
                    <a:pt x="1" y="3786"/>
                  </a:cubicBezTo>
                  <a:cubicBezTo>
                    <a:pt x="2303" y="3619"/>
                    <a:pt x="4504" y="3419"/>
                    <a:pt x="6672" y="3286"/>
                  </a:cubicBezTo>
                  <a:cubicBezTo>
                    <a:pt x="8073" y="3219"/>
                    <a:pt x="9408" y="3119"/>
                    <a:pt x="10742" y="3086"/>
                  </a:cubicBezTo>
                  <a:cubicBezTo>
                    <a:pt x="11576" y="3086"/>
                    <a:pt x="12410" y="3052"/>
                    <a:pt x="13244" y="2986"/>
                  </a:cubicBezTo>
                  <a:cubicBezTo>
                    <a:pt x="15445" y="2919"/>
                    <a:pt x="17614" y="2885"/>
                    <a:pt x="19815" y="2752"/>
                  </a:cubicBezTo>
                  <a:cubicBezTo>
                    <a:pt x="22017" y="2619"/>
                    <a:pt x="24252" y="2485"/>
                    <a:pt x="26520" y="2118"/>
                  </a:cubicBezTo>
                  <a:cubicBezTo>
                    <a:pt x="24418" y="1284"/>
                    <a:pt x="22183" y="784"/>
                    <a:pt x="19848" y="417"/>
                  </a:cubicBezTo>
                  <a:cubicBezTo>
                    <a:pt x="17986" y="139"/>
                    <a:pt x="16100" y="0"/>
                    <a:pt x="14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7" name="Google Shape;11117;p61"/>
            <p:cNvSpPr/>
            <p:nvPr/>
          </p:nvSpPr>
          <p:spPr>
            <a:xfrm>
              <a:off x="1843150" y="4732175"/>
              <a:ext cx="567100" cy="85075"/>
            </a:xfrm>
            <a:custGeom>
              <a:avLst/>
              <a:gdLst/>
              <a:ahLst/>
              <a:cxnLst/>
              <a:rect l="l" t="t" r="r" b="b"/>
              <a:pathLst>
                <a:path w="22684" h="3403" extrusionOk="0">
                  <a:moveTo>
                    <a:pt x="9507" y="0"/>
                  </a:moveTo>
                  <a:lnTo>
                    <a:pt x="9507" y="0"/>
                  </a:lnTo>
                  <a:cubicBezTo>
                    <a:pt x="8407" y="167"/>
                    <a:pt x="7373" y="367"/>
                    <a:pt x="6272" y="667"/>
                  </a:cubicBezTo>
                  <a:cubicBezTo>
                    <a:pt x="4070" y="1234"/>
                    <a:pt x="1902" y="2135"/>
                    <a:pt x="1" y="3402"/>
                  </a:cubicBezTo>
                  <a:cubicBezTo>
                    <a:pt x="2269" y="3236"/>
                    <a:pt x="4504" y="3036"/>
                    <a:pt x="6672" y="2902"/>
                  </a:cubicBezTo>
                  <a:cubicBezTo>
                    <a:pt x="8040" y="2835"/>
                    <a:pt x="9374" y="2735"/>
                    <a:pt x="10708" y="2702"/>
                  </a:cubicBezTo>
                  <a:cubicBezTo>
                    <a:pt x="9507" y="2402"/>
                    <a:pt x="8240" y="2202"/>
                    <a:pt x="7006" y="2035"/>
                  </a:cubicBezTo>
                  <a:cubicBezTo>
                    <a:pt x="9708" y="1501"/>
                    <a:pt x="12510" y="1401"/>
                    <a:pt x="15245" y="1334"/>
                  </a:cubicBezTo>
                  <a:cubicBezTo>
                    <a:pt x="17747" y="1234"/>
                    <a:pt x="20248" y="1134"/>
                    <a:pt x="22684" y="1067"/>
                  </a:cubicBezTo>
                  <a:cubicBezTo>
                    <a:pt x="20859" y="854"/>
                    <a:pt x="19020" y="773"/>
                    <a:pt x="17175" y="773"/>
                  </a:cubicBezTo>
                  <a:cubicBezTo>
                    <a:pt x="14131" y="773"/>
                    <a:pt x="11072" y="993"/>
                    <a:pt x="8040" y="1201"/>
                  </a:cubicBezTo>
                  <a:cubicBezTo>
                    <a:pt x="7539" y="1234"/>
                    <a:pt x="7072" y="1268"/>
                    <a:pt x="6539" y="1334"/>
                  </a:cubicBezTo>
                  <a:cubicBezTo>
                    <a:pt x="7539" y="834"/>
                    <a:pt x="8507" y="367"/>
                    <a:pt x="95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8" name="Google Shape;11118;p61"/>
            <p:cNvSpPr/>
            <p:nvPr/>
          </p:nvSpPr>
          <p:spPr>
            <a:xfrm>
              <a:off x="1953225" y="4043725"/>
              <a:ext cx="722225" cy="279825"/>
            </a:xfrm>
            <a:custGeom>
              <a:avLst/>
              <a:gdLst/>
              <a:ahLst/>
              <a:cxnLst/>
              <a:rect l="l" t="t" r="r" b="b"/>
              <a:pathLst>
                <a:path w="28889" h="11193" extrusionOk="0">
                  <a:moveTo>
                    <a:pt x="27202" y="1"/>
                  </a:moveTo>
                  <a:cubicBezTo>
                    <a:pt x="25087" y="1"/>
                    <a:pt x="23014" y="228"/>
                    <a:pt x="20982" y="519"/>
                  </a:cubicBezTo>
                  <a:cubicBezTo>
                    <a:pt x="18347" y="919"/>
                    <a:pt x="15779" y="1553"/>
                    <a:pt x="13277" y="2453"/>
                  </a:cubicBezTo>
                  <a:cubicBezTo>
                    <a:pt x="11976" y="2920"/>
                    <a:pt x="10675" y="3421"/>
                    <a:pt x="9441" y="4055"/>
                  </a:cubicBezTo>
                  <a:cubicBezTo>
                    <a:pt x="8273" y="4622"/>
                    <a:pt x="7139" y="5255"/>
                    <a:pt x="6038" y="5923"/>
                  </a:cubicBezTo>
                  <a:cubicBezTo>
                    <a:pt x="3804" y="7357"/>
                    <a:pt x="1669" y="9058"/>
                    <a:pt x="1" y="11193"/>
                  </a:cubicBezTo>
                  <a:cubicBezTo>
                    <a:pt x="2503" y="10226"/>
                    <a:pt x="4871" y="9225"/>
                    <a:pt x="7273" y="8324"/>
                  </a:cubicBezTo>
                  <a:cubicBezTo>
                    <a:pt x="8707" y="7724"/>
                    <a:pt x="10208" y="7190"/>
                    <a:pt x="11676" y="6656"/>
                  </a:cubicBezTo>
                  <a:cubicBezTo>
                    <a:pt x="12610" y="6356"/>
                    <a:pt x="13510" y="6023"/>
                    <a:pt x="14444" y="5689"/>
                  </a:cubicBezTo>
                  <a:cubicBezTo>
                    <a:pt x="16813" y="4822"/>
                    <a:pt x="19215" y="3988"/>
                    <a:pt x="21650" y="3087"/>
                  </a:cubicBezTo>
                  <a:cubicBezTo>
                    <a:pt x="24051" y="2220"/>
                    <a:pt x="26486" y="1253"/>
                    <a:pt x="28888" y="52"/>
                  </a:cubicBezTo>
                  <a:cubicBezTo>
                    <a:pt x="28323" y="17"/>
                    <a:pt x="27761" y="1"/>
                    <a:pt x="27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9" name="Google Shape;11119;p61"/>
            <p:cNvSpPr/>
            <p:nvPr/>
          </p:nvSpPr>
          <p:spPr>
            <a:xfrm>
              <a:off x="1953225" y="4060850"/>
              <a:ext cx="612975" cy="263550"/>
            </a:xfrm>
            <a:custGeom>
              <a:avLst/>
              <a:gdLst/>
              <a:ahLst/>
              <a:cxnLst/>
              <a:rect l="l" t="t" r="r" b="b"/>
              <a:pathLst>
                <a:path w="24519" h="10542" extrusionOk="0">
                  <a:moveTo>
                    <a:pt x="24518" y="0"/>
                  </a:moveTo>
                  <a:lnTo>
                    <a:pt x="24518" y="0"/>
                  </a:lnTo>
                  <a:cubicBezTo>
                    <a:pt x="18881" y="1035"/>
                    <a:pt x="13510" y="3169"/>
                    <a:pt x="8207" y="5238"/>
                  </a:cubicBezTo>
                  <a:cubicBezTo>
                    <a:pt x="7640" y="5438"/>
                    <a:pt x="7173" y="5705"/>
                    <a:pt x="6606" y="5905"/>
                  </a:cubicBezTo>
                  <a:cubicBezTo>
                    <a:pt x="7506" y="5037"/>
                    <a:pt x="8440" y="4170"/>
                    <a:pt x="9441" y="3403"/>
                  </a:cubicBezTo>
                  <a:lnTo>
                    <a:pt x="9441" y="3403"/>
                  </a:lnTo>
                  <a:cubicBezTo>
                    <a:pt x="8273" y="4003"/>
                    <a:pt x="7139" y="4604"/>
                    <a:pt x="6038" y="5304"/>
                  </a:cubicBezTo>
                  <a:cubicBezTo>
                    <a:pt x="3804" y="6705"/>
                    <a:pt x="1669" y="8406"/>
                    <a:pt x="1" y="10541"/>
                  </a:cubicBezTo>
                  <a:cubicBezTo>
                    <a:pt x="2503" y="9574"/>
                    <a:pt x="4871" y="8573"/>
                    <a:pt x="7273" y="7673"/>
                  </a:cubicBezTo>
                  <a:cubicBezTo>
                    <a:pt x="8707" y="7072"/>
                    <a:pt x="10208" y="6538"/>
                    <a:pt x="11676" y="6005"/>
                  </a:cubicBezTo>
                  <a:lnTo>
                    <a:pt x="11676" y="6005"/>
                  </a:lnTo>
                  <a:cubicBezTo>
                    <a:pt x="10208" y="6138"/>
                    <a:pt x="8774" y="6338"/>
                    <a:pt x="7306" y="6572"/>
                  </a:cubicBezTo>
                  <a:cubicBezTo>
                    <a:pt x="10141" y="5037"/>
                    <a:pt x="13210" y="3970"/>
                    <a:pt x="16279" y="2903"/>
                  </a:cubicBezTo>
                  <a:cubicBezTo>
                    <a:pt x="19014" y="1969"/>
                    <a:pt x="21783" y="901"/>
                    <a:pt x="24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0" name="Google Shape;11120;p61"/>
            <p:cNvSpPr/>
            <p:nvPr/>
          </p:nvSpPr>
          <p:spPr>
            <a:xfrm>
              <a:off x="2015775" y="4130900"/>
              <a:ext cx="525400" cy="142625"/>
            </a:xfrm>
            <a:custGeom>
              <a:avLst/>
              <a:gdLst/>
              <a:ahLst/>
              <a:cxnLst/>
              <a:rect l="l" t="t" r="r" b="b"/>
              <a:pathLst>
                <a:path w="21016" h="5705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lnTo>
                    <a:pt x="10375" y="3436"/>
                  </a:lnTo>
                  <a:cubicBezTo>
                    <a:pt x="12043" y="3903"/>
                    <a:pt x="13810" y="4370"/>
                    <a:pt x="15545" y="4771"/>
                  </a:cubicBezTo>
                  <a:cubicBezTo>
                    <a:pt x="17313" y="5204"/>
                    <a:pt x="19148" y="5571"/>
                    <a:pt x="21016" y="5705"/>
                  </a:cubicBezTo>
                  <a:cubicBezTo>
                    <a:pt x="19515" y="4537"/>
                    <a:pt x="17947" y="3570"/>
                    <a:pt x="16279" y="2836"/>
                  </a:cubicBezTo>
                  <a:cubicBezTo>
                    <a:pt x="14644" y="2035"/>
                    <a:pt x="12876" y="1368"/>
                    <a:pt x="11109" y="868"/>
                  </a:cubicBezTo>
                  <a:cubicBezTo>
                    <a:pt x="9307" y="367"/>
                    <a:pt x="7439" y="67"/>
                    <a:pt x="55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1" name="Google Shape;11121;p61"/>
            <p:cNvSpPr/>
            <p:nvPr/>
          </p:nvSpPr>
          <p:spPr>
            <a:xfrm>
              <a:off x="2015775" y="4130900"/>
              <a:ext cx="462850" cy="108425"/>
            </a:xfrm>
            <a:custGeom>
              <a:avLst/>
              <a:gdLst/>
              <a:ahLst/>
              <a:cxnLst/>
              <a:rect l="l" t="t" r="r" b="b"/>
              <a:pathLst>
                <a:path w="18514" h="4337" extrusionOk="0">
                  <a:moveTo>
                    <a:pt x="4370" y="0"/>
                  </a:moveTo>
                  <a:cubicBezTo>
                    <a:pt x="2936" y="0"/>
                    <a:pt x="1435" y="201"/>
                    <a:pt x="1" y="701"/>
                  </a:cubicBezTo>
                  <a:cubicBezTo>
                    <a:pt x="1802" y="1201"/>
                    <a:pt x="3536" y="1602"/>
                    <a:pt x="5271" y="2069"/>
                  </a:cubicBezTo>
                  <a:lnTo>
                    <a:pt x="9541" y="3236"/>
                  </a:lnTo>
                  <a:cubicBezTo>
                    <a:pt x="7973" y="2669"/>
                    <a:pt x="6472" y="1868"/>
                    <a:pt x="4804" y="1401"/>
                  </a:cubicBezTo>
                  <a:lnTo>
                    <a:pt x="4804" y="1401"/>
                  </a:lnTo>
                  <a:lnTo>
                    <a:pt x="5671" y="1535"/>
                  </a:lnTo>
                  <a:cubicBezTo>
                    <a:pt x="5004" y="1268"/>
                    <a:pt x="4504" y="868"/>
                    <a:pt x="3837" y="601"/>
                  </a:cubicBezTo>
                  <a:lnTo>
                    <a:pt x="3837" y="601"/>
                  </a:lnTo>
                  <a:cubicBezTo>
                    <a:pt x="7106" y="901"/>
                    <a:pt x="10308" y="1602"/>
                    <a:pt x="13377" y="2669"/>
                  </a:cubicBezTo>
                  <a:cubicBezTo>
                    <a:pt x="14144" y="2903"/>
                    <a:pt x="14845" y="3203"/>
                    <a:pt x="15612" y="3436"/>
                  </a:cubicBezTo>
                  <a:cubicBezTo>
                    <a:pt x="16546" y="3770"/>
                    <a:pt x="17513" y="4070"/>
                    <a:pt x="18514" y="4337"/>
                  </a:cubicBezTo>
                  <a:cubicBezTo>
                    <a:pt x="16045" y="3336"/>
                    <a:pt x="13610" y="2402"/>
                    <a:pt x="11109" y="1602"/>
                  </a:cubicBezTo>
                  <a:cubicBezTo>
                    <a:pt x="10441" y="1368"/>
                    <a:pt x="9774" y="1135"/>
                    <a:pt x="9040" y="968"/>
                  </a:cubicBezTo>
                  <a:cubicBezTo>
                    <a:pt x="7172" y="534"/>
                    <a:pt x="5338" y="501"/>
                    <a:pt x="3370" y="401"/>
                  </a:cubicBezTo>
                  <a:cubicBezTo>
                    <a:pt x="3703" y="234"/>
                    <a:pt x="4037" y="101"/>
                    <a:pt x="4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2" name="Google Shape;11122;p61"/>
            <p:cNvSpPr/>
            <p:nvPr/>
          </p:nvSpPr>
          <p:spPr>
            <a:xfrm>
              <a:off x="2101675" y="3740975"/>
              <a:ext cx="517900" cy="157275"/>
            </a:xfrm>
            <a:custGeom>
              <a:avLst/>
              <a:gdLst/>
              <a:ahLst/>
              <a:cxnLst/>
              <a:rect l="l" t="t" r="r" b="b"/>
              <a:pathLst>
                <a:path w="20716" h="6291" extrusionOk="0">
                  <a:moveTo>
                    <a:pt x="17374" y="1"/>
                  </a:moveTo>
                  <a:cubicBezTo>
                    <a:pt x="16642" y="1"/>
                    <a:pt x="15918" y="33"/>
                    <a:pt x="15211" y="86"/>
                  </a:cubicBezTo>
                  <a:cubicBezTo>
                    <a:pt x="13377" y="186"/>
                    <a:pt x="11542" y="487"/>
                    <a:pt x="9741" y="954"/>
                  </a:cubicBezTo>
                  <a:cubicBezTo>
                    <a:pt x="7939" y="1421"/>
                    <a:pt x="6138" y="2021"/>
                    <a:pt x="4470" y="2922"/>
                  </a:cubicBezTo>
                  <a:cubicBezTo>
                    <a:pt x="4103" y="3089"/>
                    <a:pt x="3770" y="3289"/>
                    <a:pt x="3436" y="3489"/>
                  </a:cubicBezTo>
                  <a:cubicBezTo>
                    <a:pt x="2169" y="4256"/>
                    <a:pt x="1001" y="5157"/>
                    <a:pt x="0" y="6291"/>
                  </a:cubicBezTo>
                  <a:cubicBezTo>
                    <a:pt x="1802" y="5824"/>
                    <a:pt x="3536" y="5323"/>
                    <a:pt x="5237" y="4856"/>
                  </a:cubicBezTo>
                  <a:lnTo>
                    <a:pt x="9541" y="3756"/>
                  </a:lnTo>
                  <a:lnTo>
                    <a:pt x="10374" y="3522"/>
                  </a:lnTo>
                  <a:cubicBezTo>
                    <a:pt x="12076" y="3122"/>
                    <a:pt x="13777" y="2655"/>
                    <a:pt x="15545" y="2155"/>
                  </a:cubicBezTo>
                  <a:cubicBezTo>
                    <a:pt x="17246" y="1654"/>
                    <a:pt x="19014" y="1087"/>
                    <a:pt x="20715" y="253"/>
                  </a:cubicBezTo>
                  <a:cubicBezTo>
                    <a:pt x="19594" y="73"/>
                    <a:pt x="18474" y="1"/>
                    <a:pt x="173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3" name="Google Shape;11123;p61"/>
            <p:cNvSpPr/>
            <p:nvPr/>
          </p:nvSpPr>
          <p:spPr>
            <a:xfrm>
              <a:off x="2102500" y="3748125"/>
              <a:ext cx="446175" cy="150975"/>
            </a:xfrm>
            <a:custGeom>
              <a:avLst/>
              <a:gdLst/>
              <a:ahLst/>
              <a:cxnLst/>
              <a:rect l="l" t="t" r="r" b="b"/>
              <a:pathLst>
                <a:path w="17847" h="6039" extrusionOk="0">
                  <a:moveTo>
                    <a:pt x="17847" y="1"/>
                  </a:moveTo>
                  <a:lnTo>
                    <a:pt x="17847" y="1"/>
                  </a:lnTo>
                  <a:cubicBezTo>
                    <a:pt x="15212" y="334"/>
                    <a:pt x="12576" y="801"/>
                    <a:pt x="10075" y="1368"/>
                  </a:cubicBezTo>
                  <a:cubicBezTo>
                    <a:pt x="9374" y="1502"/>
                    <a:pt x="8674" y="1635"/>
                    <a:pt x="8006" y="1835"/>
                  </a:cubicBezTo>
                  <a:cubicBezTo>
                    <a:pt x="6138" y="2369"/>
                    <a:pt x="4504" y="3236"/>
                    <a:pt x="2803" y="4137"/>
                  </a:cubicBezTo>
                  <a:cubicBezTo>
                    <a:pt x="3003" y="3803"/>
                    <a:pt x="3203" y="3536"/>
                    <a:pt x="3470" y="3236"/>
                  </a:cubicBezTo>
                  <a:lnTo>
                    <a:pt x="3470" y="3236"/>
                  </a:lnTo>
                  <a:cubicBezTo>
                    <a:pt x="2169" y="4003"/>
                    <a:pt x="1001" y="4904"/>
                    <a:pt x="1" y="6038"/>
                  </a:cubicBezTo>
                  <a:cubicBezTo>
                    <a:pt x="1835" y="5571"/>
                    <a:pt x="3537" y="5071"/>
                    <a:pt x="5238" y="4637"/>
                  </a:cubicBezTo>
                  <a:lnTo>
                    <a:pt x="9541" y="3503"/>
                  </a:lnTo>
                  <a:lnTo>
                    <a:pt x="9541" y="3503"/>
                  </a:lnTo>
                  <a:cubicBezTo>
                    <a:pt x="7873" y="3803"/>
                    <a:pt x="6172" y="3870"/>
                    <a:pt x="4504" y="4304"/>
                  </a:cubicBezTo>
                  <a:cubicBezTo>
                    <a:pt x="4804" y="4204"/>
                    <a:pt x="5038" y="4070"/>
                    <a:pt x="5338" y="3970"/>
                  </a:cubicBezTo>
                  <a:lnTo>
                    <a:pt x="5338" y="3970"/>
                  </a:lnTo>
                  <a:cubicBezTo>
                    <a:pt x="5004" y="4020"/>
                    <a:pt x="4662" y="4020"/>
                    <a:pt x="4320" y="4020"/>
                  </a:cubicBezTo>
                  <a:cubicBezTo>
                    <a:pt x="3979" y="4020"/>
                    <a:pt x="3637" y="4020"/>
                    <a:pt x="3303" y="4070"/>
                  </a:cubicBezTo>
                  <a:cubicBezTo>
                    <a:pt x="6239" y="2702"/>
                    <a:pt x="9374" y="1735"/>
                    <a:pt x="12576" y="1135"/>
                  </a:cubicBezTo>
                  <a:cubicBezTo>
                    <a:pt x="13344" y="968"/>
                    <a:pt x="14144" y="834"/>
                    <a:pt x="14878" y="701"/>
                  </a:cubicBezTo>
                  <a:cubicBezTo>
                    <a:pt x="15879" y="501"/>
                    <a:pt x="16846" y="234"/>
                    <a:pt x="178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4" name="Google Shape;11124;p61"/>
            <p:cNvSpPr/>
            <p:nvPr/>
          </p:nvSpPr>
          <p:spPr>
            <a:xfrm>
              <a:off x="1928225" y="4210825"/>
              <a:ext cx="562075" cy="192800"/>
            </a:xfrm>
            <a:custGeom>
              <a:avLst/>
              <a:gdLst/>
              <a:ahLst/>
              <a:cxnLst/>
              <a:rect l="l" t="t" r="r" b="b"/>
              <a:pathLst>
                <a:path w="22483" h="7712" extrusionOk="0">
                  <a:moveTo>
                    <a:pt x="19614" y="0"/>
                  </a:moveTo>
                  <a:cubicBezTo>
                    <a:pt x="18511" y="0"/>
                    <a:pt x="17423" y="95"/>
                    <a:pt x="16345" y="239"/>
                  </a:cubicBezTo>
                  <a:cubicBezTo>
                    <a:pt x="14344" y="506"/>
                    <a:pt x="12376" y="973"/>
                    <a:pt x="10474" y="1574"/>
                  </a:cubicBezTo>
                  <a:cubicBezTo>
                    <a:pt x="8806" y="2141"/>
                    <a:pt x="7205" y="2808"/>
                    <a:pt x="5671" y="3642"/>
                  </a:cubicBezTo>
                  <a:cubicBezTo>
                    <a:pt x="5437" y="3742"/>
                    <a:pt x="5170" y="3909"/>
                    <a:pt x="4937" y="4042"/>
                  </a:cubicBezTo>
                  <a:cubicBezTo>
                    <a:pt x="3136" y="5043"/>
                    <a:pt x="1468" y="6210"/>
                    <a:pt x="0" y="7711"/>
                  </a:cubicBezTo>
                  <a:cubicBezTo>
                    <a:pt x="2102" y="7511"/>
                    <a:pt x="4003" y="7044"/>
                    <a:pt x="5938" y="6544"/>
                  </a:cubicBezTo>
                  <a:cubicBezTo>
                    <a:pt x="7806" y="6043"/>
                    <a:pt x="9674" y="5510"/>
                    <a:pt x="11508" y="4876"/>
                  </a:cubicBezTo>
                  <a:cubicBezTo>
                    <a:pt x="11708" y="4809"/>
                    <a:pt x="11975" y="4742"/>
                    <a:pt x="12175" y="4676"/>
                  </a:cubicBezTo>
                  <a:cubicBezTo>
                    <a:pt x="13810" y="4142"/>
                    <a:pt x="15444" y="3542"/>
                    <a:pt x="17012" y="2874"/>
                  </a:cubicBezTo>
                  <a:cubicBezTo>
                    <a:pt x="18847" y="2141"/>
                    <a:pt x="20682" y="1340"/>
                    <a:pt x="22483" y="239"/>
                  </a:cubicBezTo>
                  <a:cubicBezTo>
                    <a:pt x="21514" y="70"/>
                    <a:pt x="20558" y="0"/>
                    <a:pt x="196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5" name="Google Shape;11125;p61"/>
            <p:cNvSpPr/>
            <p:nvPr/>
          </p:nvSpPr>
          <p:spPr>
            <a:xfrm>
              <a:off x="1929050" y="4299350"/>
              <a:ext cx="304400" cy="103425"/>
            </a:xfrm>
            <a:custGeom>
              <a:avLst/>
              <a:gdLst/>
              <a:ahLst/>
              <a:cxnLst/>
              <a:rect l="l" t="t" r="r" b="b"/>
              <a:pathLst>
                <a:path w="12176" h="4137" extrusionOk="0">
                  <a:moveTo>
                    <a:pt x="10775" y="1"/>
                  </a:moveTo>
                  <a:lnTo>
                    <a:pt x="10775" y="1"/>
                  </a:lnTo>
                  <a:cubicBezTo>
                    <a:pt x="8974" y="334"/>
                    <a:pt x="7272" y="668"/>
                    <a:pt x="5538" y="1335"/>
                  </a:cubicBezTo>
                  <a:cubicBezTo>
                    <a:pt x="6238" y="835"/>
                    <a:pt x="6839" y="468"/>
                    <a:pt x="7606" y="134"/>
                  </a:cubicBezTo>
                  <a:lnTo>
                    <a:pt x="7606" y="134"/>
                  </a:lnTo>
                  <a:cubicBezTo>
                    <a:pt x="6505" y="468"/>
                    <a:pt x="5471" y="935"/>
                    <a:pt x="4504" y="1502"/>
                  </a:cubicBezTo>
                  <a:cubicBezTo>
                    <a:pt x="4871" y="1001"/>
                    <a:pt x="5271" y="534"/>
                    <a:pt x="5671" y="34"/>
                  </a:cubicBezTo>
                  <a:lnTo>
                    <a:pt x="5671" y="34"/>
                  </a:lnTo>
                  <a:cubicBezTo>
                    <a:pt x="5438" y="167"/>
                    <a:pt x="5171" y="334"/>
                    <a:pt x="4937" y="468"/>
                  </a:cubicBezTo>
                  <a:cubicBezTo>
                    <a:pt x="3136" y="1468"/>
                    <a:pt x="1468" y="2636"/>
                    <a:pt x="0" y="4137"/>
                  </a:cubicBezTo>
                  <a:cubicBezTo>
                    <a:pt x="2102" y="3937"/>
                    <a:pt x="4003" y="3470"/>
                    <a:pt x="5938" y="2969"/>
                  </a:cubicBezTo>
                  <a:cubicBezTo>
                    <a:pt x="7806" y="2469"/>
                    <a:pt x="9674" y="1935"/>
                    <a:pt x="11509" y="1302"/>
                  </a:cubicBezTo>
                  <a:cubicBezTo>
                    <a:pt x="11742" y="1201"/>
                    <a:pt x="11976" y="1168"/>
                    <a:pt x="12176" y="1101"/>
                  </a:cubicBezTo>
                  <a:lnTo>
                    <a:pt x="12176" y="1101"/>
                  </a:lnTo>
                  <a:cubicBezTo>
                    <a:pt x="10775" y="1335"/>
                    <a:pt x="9340" y="1535"/>
                    <a:pt x="7973" y="1702"/>
                  </a:cubicBezTo>
                  <a:cubicBezTo>
                    <a:pt x="7339" y="1835"/>
                    <a:pt x="6772" y="1869"/>
                    <a:pt x="6138" y="1869"/>
                  </a:cubicBezTo>
                  <a:cubicBezTo>
                    <a:pt x="7673" y="1302"/>
                    <a:pt x="9207" y="668"/>
                    <a:pt x="107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6" name="Google Shape;11126;p61"/>
            <p:cNvSpPr/>
            <p:nvPr/>
          </p:nvSpPr>
          <p:spPr>
            <a:xfrm>
              <a:off x="2250100" y="3422375"/>
              <a:ext cx="494550" cy="149825"/>
            </a:xfrm>
            <a:custGeom>
              <a:avLst/>
              <a:gdLst/>
              <a:ahLst/>
              <a:cxnLst/>
              <a:rect l="l" t="t" r="r" b="b"/>
              <a:pathLst>
                <a:path w="19782" h="5993" extrusionOk="0">
                  <a:moveTo>
                    <a:pt x="16960" y="0"/>
                  </a:moveTo>
                  <a:cubicBezTo>
                    <a:pt x="16085" y="0"/>
                    <a:pt x="15215" y="58"/>
                    <a:pt x="14345" y="155"/>
                  </a:cubicBezTo>
                  <a:cubicBezTo>
                    <a:pt x="12610" y="355"/>
                    <a:pt x="10842" y="688"/>
                    <a:pt x="9174" y="1189"/>
                  </a:cubicBezTo>
                  <a:cubicBezTo>
                    <a:pt x="7706" y="1589"/>
                    <a:pt x="6305" y="2156"/>
                    <a:pt x="4971" y="2756"/>
                  </a:cubicBezTo>
                  <a:cubicBezTo>
                    <a:pt x="4704" y="2890"/>
                    <a:pt x="4504" y="2990"/>
                    <a:pt x="4304" y="3090"/>
                  </a:cubicBezTo>
                  <a:cubicBezTo>
                    <a:pt x="2770" y="3891"/>
                    <a:pt x="1302" y="4825"/>
                    <a:pt x="1" y="5992"/>
                  </a:cubicBezTo>
                  <a:cubicBezTo>
                    <a:pt x="1836" y="5792"/>
                    <a:pt x="3537" y="5458"/>
                    <a:pt x="5205" y="5091"/>
                  </a:cubicBezTo>
                  <a:cubicBezTo>
                    <a:pt x="6873" y="4725"/>
                    <a:pt x="8507" y="4258"/>
                    <a:pt x="10142" y="3791"/>
                  </a:cubicBezTo>
                  <a:cubicBezTo>
                    <a:pt x="10342" y="3757"/>
                    <a:pt x="10508" y="3690"/>
                    <a:pt x="10742" y="3657"/>
                  </a:cubicBezTo>
                  <a:cubicBezTo>
                    <a:pt x="12143" y="3223"/>
                    <a:pt x="13544" y="2756"/>
                    <a:pt x="14978" y="2256"/>
                  </a:cubicBezTo>
                  <a:cubicBezTo>
                    <a:pt x="16613" y="1689"/>
                    <a:pt x="18181" y="1055"/>
                    <a:pt x="19782" y="221"/>
                  </a:cubicBezTo>
                  <a:cubicBezTo>
                    <a:pt x="18834" y="66"/>
                    <a:pt x="17895" y="0"/>
                    <a:pt x="16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7" name="Google Shape;11127;p61"/>
            <p:cNvSpPr/>
            <p:nvPr/>
          </p:nvSpPr>
          <p:spPr>
            <a:xfrm>
              <a:off x="2251775" y="3491275"/>
              <a:ext cx="267725" cy="80925"/>
            </a:xfrm>
            <a:custGeom>
              <a:avLst/>
              <a:gdLst/>
              <a:ahLst/>
              <a:cxnLst/>
              <a:rect l="l" t="t" r="r" b="b"/>
              <a:pathLst>
                <a:path w="10709" h="3237" extrusionOk="0">
                  <a:moveTo>
                    <a:pt x="4938" y="0"/>
                  </a:moveTo>
                  <a:lnTo>
                    <a:pt x="4938" y="0"/>
                  </a:lnTo>
                  <a:cubicBezTo>
                    <a:pt x="4704" y="134"/>
                    <a:pt x="4504" y="234"/>
                    <a:pt x="4270" y="334"/>
                  </a:cubicBezTo>
                  <a:cubicBezTo>
                    <a:pt x="2736" y="1135"/>
                    <a:pt x="1268" y="2069"/>
                    <a:pt x="1" y="3236"/>
                  </a:cubicBezTo>
                  <a:cubicBezTo>
                    <a:pt x="1835" y="3036"/>
                    <a:pt x="3537" y="2702"/>
                    <a:pt x="5204" y="2335"/>
                  </a:cubicBezTo>
                  <a:cubicBezTo>
                    <a:pt x="6872" y="1969"/>
                    <a:pt x="8473" y="1502"/>
                    <a:pt x="10108" y="1035"/>
                  </a:cubicBezTo>
                  <a:cubicBezTo>
                    <a:pt x="10341" y="1001"/>
                    <a:pt x="10508" y="934"/>
                    <a:pt x="10708" y="901"/>
                  </a:cubicBezTo>
                  <a:lnTo>
                    <a:pt x="10708" y="901"/>
                  </a:lnTo>
                  <a:cubicBezTo>
                    <a:pt x="9507" y="1068"/>
                    <a:pt x="8240" y="1235"/>
                    <a:pt x="7006" y="1401"/>
                  </a:cubicBezTo>
                  <a:cubicBezTo>
                    <a:pt x="6439" y="1468"/>
                    <a:pt x="5905" y="1502"/>
                    <a:pt x="5371" y="1502"/>
                  </a:cubicBezTo>
                  <a:cubicBezTo>
                    <a:pt x="6739" y="1068"/>
                    <a:pt x="8106" y="601"/>
                    <a:pt x="9441" y="67"/>
                  </a:cubicBezTo>
                  <a:lnTo>
                    <a:pt x="9441" y="67"/>
                  </a:lnTo>
                  <a:cubicBezTo>
                    <a:pt x="7873" y="301"/>
                    <a:pt x="6372" y="568"/>
                    <a:pt x="4871" y="1101"/>
                  </a:cubicBezTo>
                  <a:cubicBezTo>
                    <a:pt x="5438" y="668"/>
                    <a:pt x="6038" y="401"/>
                    <a:pt x="6639" y="134"/>
                  </a:cubicBezTo>
                  <a:lnTo>
                    <a:pt x="6639" y="134"/>
                  </a:lnTo>
                  <a:cubicBezTo>
                    <a:pt x="5705" y="334"/>
                    <a:pt x="4804" y="734"/>
                    <a:pt x="3937" y="1168"/>
                  </a:cubicBezTo>
                  <a:cubicBezTo>
                    <a:pt x="4270" y="768"/>
                    <a:pt x="4604" y="401"/>
                    <a:pt x="49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8" name="Google Shape;11128;p61"/>
            <p:cNvSpPr/>
            <p:nvPr/>
          </p:nvSpPr>
          <p:spPr>
            <a:xfrm>
              <a:off x="1877350" y="4446425"/>
              <a:ext cx="647975" cy="220725"/>
            </a:xfrm>
            <a:custGeom>
              <a:avLst/>
              <a:gdLst/>
              <a:ahLst/>
              <a:cxnLst/>
              <a:rect l="l" t="t" r="r" b="b"/>
              <a:pathLst>
                <a:path w="25919" h="8829" extrusionOk="0">
                  <a:moveTo>
                    <a:pt x="22463" y="1"/>
                  </a:moveTo>
                  <a:cubicBezTo>
                    <a:pt x="21252" y="1"/>
                    <a:pt x="20045" y="85"/>
                    <a:pt x="18847" y="222"/>
                  </a:cubicBezTo>
                  <a:cubicBezTo>
                    <a:pt x="16512" y="489"/>
                    <a:pt x="14244" y="989"/>
                    <a:pt x="12042" y="1756"/>
                  </a:cubicBezTo>
                  <a:cubicBezTo>
                    <a:pt x="10141" y="2424"/>
                    <a:pt x="8306" y="3157"/>
                    <a:pt x="6505" y="4125"/>
                  </a:cubicBezTo>
                  <a:cubicBezTo>
                    <a:pt x="6238" y="4258"/>
                    <a:pt x="5971" y="4425"/>
                    <a:pt x="5671" y="4592"/>
                  </a:cubicBezTo>
                  <a:cubicBezTo>
                    <a:pt x="3636" y="5759"/>
                    <a:pt x="1702" y="7094"/>
                    <a:pt x="0" y="8828"/>
                  </a:cubicBezTo>
                  <a:cubicBezTo>
                    <a:pt x="2402" y="8561"/>
                    <a:pt x="4637" y="8061"/>
                    <a:pt x="6839" y="7461"/>
                  </a:cubicBezTo>
                  <a:cubicBezTo>
                    <a:pt x="9040" y="6893"/>
                    <a:pt x="11175" y="6260"/>
                    <a:pt x="13310" y="5559"/>
                  </a:cubicBezTo>
                  <a:lnTo>
                    <a:pt x="14044" y="5292"/>
                  </a:lnTo>
                  <a:cubicBezTo>
                    <a:pt x="15912" y="4659"/>
                    <a:pt x="17813" y="3991"/>
                    <a:pt x="19648" y="3258"/>
                  </a:cubicBezTo>
                  <a:cubicBezTo>
                    <a:pt x="21749" y="2424"/>
                    <a:pt x="23851" y="1490"/>
                    <a:pt x="25919" y="255"/>
                  </a:cubicBezTo>
                  <a:cubicBezTo>
                    <a:pt x="24766" y="77"/>
                    <a:pt x="23612" y="1"/>
                    <a:pt x="22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9" name="Google Shape;11129;p61"/>
            <p:cNvSpPr/>
            <p:nvPr/>
          </p:nvSpPr>
          <p:spPr>
            <a:xfrm>
              <a:off x="1878175" y="4549525"/>
              <a:ext cx="351125" cy="119275"/>
            </a:xfrm>
            <a:custGeom>
              <a:avLst/>
              <a:gdLst/>
              <a:ahLst/>
              <a:cxnLst/>
              <a:rect l="l" t="t" r="r" b="b"/>
              <a:pathLst>
                <a:path w="14045" h="4771" extrusionOk="0">
                  <a:moveTo>
                    <a:pt x="12476" y="1"/>
                  </a:moveTo>
                  <a:lnTo>
                    <a:pt x="12476" y="1"/>
                  </a:lnTo>
                  <a:cubicBezTo>
                    <a:pt x="10341" y="368"/>
                    <a:pt x="8407" y="768"/>
                    <a:pt x="6405" y="1535"/>
                  </a:cubicBezTo>
                  <a:cubicBezTo>
                    <a:pt x="7139" y="1002"/>
                    <a:pt x="7906" y="535"/>
                    <a:pt x="8740" y="168"/>
                  </a:cubicBezTo>
                  <a:lnTo>
                    <a:pt x="8740" y="168"/>
                  </a:lnTo>
                  <a:cubicBezTo>
                    <a:pt x="7473" y="535"/>
                    <a:pt x="6305" y="1102"/>
                    <a:pt x="5171" y="1769"/>
                  </a:cubicBezTo>
                  <a:cubicBezTo>
                    <a:pt x="5571" y="1168"/>
                    <a:pt x="6038" y="601"/>
                    <a:pt x="6505" y="34"/>
                  </a:cubicBezTo>
                  <a:lnTo>
                    <a:pt x="6505" y="34"/>
                  </a:lnTo>
                  <a:cubicBezTo>
                    <a:pt x="6272" y="168"/>
                    <a:pt x="5972" y="334"/>
                    <a:pt x="5671" y="501"/>
                  </a:cubicBezTo>
                  <a:cubicBezTo>
                    <a:pt x="3637" y="1669"/>
                    <a:pt x="1702" y="3003"/>
                    <a:pt x="1" y="4771"/>
                  </a:cubicBezTo>
                  <a:cubicBezTo>
                    <a:pt x="2436" y="4471"/>
                    <a:pt x="4637" y="3970"/>
                    <a:pt x="6839" y="3370"/>
                  </a:cubicBezTo>
                  <a:cubicBezTo>
                    <a:pt x="9040" y="2803"/>
                    <a:pt x="11175" y="2169"/>
                    <a:pt x="13310" y="1469"/>
                  </a:cubicBezTo>
                  <a:lnTo>
                    <a:pt x="14044" y="1202"/>
                  </a:lnTo>
                  <a:lnTo>
                    <a:pt x="14044" y="1202"/>
                  </a:lnTo>
                  <a:cubicBezTo>
                    <a:pt x="12443" y="1469"/>
                    <a:pt x="10808" y="1769"/>
                    <a:pt x="9207" y="2002"/>
                  </a:cubicBezTo>
                  <a:cubicBezTo>
                    <a:pt x="8507" y="2136"/>
                    <a:pt x="7806" y="2169"/>
                    <a:pt x="7072" y="2169"/>
                  </a:cubicBezTo>
                  <a:cubicBezTo>
                    <a:pt x="8940" y="1502"/>
                    <a:pt x="10675" y="801"/>
                    <a:pt x="1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0" name="Google Shape;11130;p61"/>
            <p:cNvSpPr/>
            <p:nvPr/>
          </p:nvSpPr>
          <p:spPr>
            <a:xfrm>
              <a:off x="2365200" y="3140200"/>
              <a:ext cx="445325" cy="225175"/>
            </a:xfrm>
            <a:custGeom>
              <a:avLst/>
              <a:gdLst/>
              <a:ahLst/>
              <a:cxnLst/>
              <a:rect l="l" t="t" r="r" b="b"/>
              <a:pathLst>
                <a:path w="17813" h="9007" extrusionOk="0">
                  <a:moveTo>
                    <a:pt x="17813" y="0"/>
                  </a:moveTo>
                  <a:lnTo>
                    <a:pt x="17813" y="0"/>
                  </a:lnTo>
                  <a:cubicBezTo>
                    <a:pt x="16045" y="134"/>
                    <a:pt x="14377" y="500"/>
                    <a:pt x="12709" y="967"/>
                  </a:cubicBezTo>
                  <a:cubicBezTo>
                    <a:pt x="11075" y="1434"/>
                    <a:pt x="9507" y="1968"/>
                    <a:pt x="7973" y="2602"/>
                  </a:cubicBezTo>
                  <a:cubicBezTo>
                    <a:pt x="7205" y="2936"/>
                    <a:pt x="6405" y="3269"/>
                    <a:pt x="5671" y="3636"/>
                  </a:cubicBezTo>
                  <a:cubicBezTo>
                    <a:pt x="4870" y="4003"/>
                    <a:pt x="4137" y="4437"/>
                    <a:pt x="3369" y="4970"/>
                  </a:cubicBezTo>
                  <a:cubicBezTo>
                    <a:pt x="1868" y="6004"/>
                    <a:pt x="734" y="7439"/>
                    <a:pt x="0" y="9007"/>
                  </a:cubicBezTo>
                  <a:cubicBezTo>
                    <a:pt x="1568" y="8173"/>
                    <a:pt x="2969" y="7339"/>
                    <a:pt x="4403" y="6805"/>
                  </a:cubicBezTo>
                  <a:cubicBezTo>
                    <a:pt x="5538" y="6371"/>
                    <a:pt x="6738" y="5971"/>
                    <a:pt x="7973" y="5504"/>
                  </a:cubicBezTo>
                  <a:cubicBezTo>
                    <a:pt x="8306" y="5371"/>
                    <a:pt x="8673" y="5204"/>
                    <a:pt x="9007" y="5070"/>
                  </a:cubicBezTo>
                  <a:cubicBezTo>
                    <a:pt x="10574" y="4470"/>
                    <a:pt x="12076" y="3736"/>
                    <a:pt x="13543" y="2902"/>
                  </a:cubicBezTo>
                  <a:cubicBezTo>
                    <a:pt x="15044" y="2068"/>
                    <a:pt x="16479" y="1168"/>
                    <a:pt x="178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1" name="Google Shape;11131;p61"/>
            <p:cNvSpPr/>
            <p:nvPr/>
          </p:nvSpPr>
          <p:spPr>
            <a:xfrm>
              <a:off x="2366025" y="3181875"/>
              <a:ext cx="321925" cy="183500"/>
            </a:xfrm>
            <a:custGeom>
              <a:avLst/>
              <a:gdLst/>
              <a:ahLst/>
              <a:cxnLst/>
              <a:rect l="l" t="t" r="r" b="b"/>
              <a:pathLst>
                <a:path w="12877" h="7340" extrusionOk="0">
                  <a:moveTo>
                    <a:pt x="12876" y="1"/>
                  </a:moveTo>
                  <a:lnTo>
                    <a:pt x="12876" y="1"/>
                  </a:lnTo>
                  <a:cubicBezTo>
                    <a:pt x="10008" y="868"/>
                    <a:pt x="7306" y="2169"/>
                    <a:pt x="4837" y="3870"/>
                  </a:cubicBezTo>
                  <a:cubicBezTo>
                    <a:pt x="4937" y="3770"/>
                    <a:pt x="5038" y="3637"/>
                    <a:pt x="5171" y="3537"/>
                  </a:cubicBezTo>
                  <a:cubicBezTo>
                    <a:pt x="5805" y="3036"/>
                    <a:pt x="6372" y="2536"/>
                    <a:pt x="7006" y="2036"/>
                  </a:cubicBezTo>
                  <a:lnTo>
                    <a:pt x="7006" y="2036"/>
                  </a:lnTo>
                  <a:cubicBezTo>
                    <a:pt x="6038" y="2469"/>
                    <a:pt x="5138" y="3003"/>
                    <a:pt x="4270" y="3637"/>
                  </a:cubicBezTo>
                  <a:cubicBezTo>
                    <a:pt x="4637" y="3003"/>
                    <a:pt x="5171" y="2503"/>
                    <a:pt x="5671" y="1969"/>
                  </a:cubicBezTo>
                  <a:lnTo>
                    <a:pt x="5671" y="1969"/>
                  </a:lnTo>
                  <a:cubicBezTo>
                    <a:pt x="4871" y="2336"/>
                    <a:pt x="4137" y="2770"/>
                    <a:pt x="3370" y="3303"/>
                  </a:cubicBezTo>
                  <a:cubicBezTo>
                    <a:pt x="1869" y="4337"/>
                    <a:pt x="768" y="5772"/>
                    <a:pt x="1" y="7340"/>
                  </a:cubicBezTo>
                  <a:cubicBezTo>
                    <a:pt x="1602" y="6506"/>
                    <a:pt x="2969" y="5672"/>
                    <a:pt x="4437" y="5138"/>
                  </a:cubicBezTo>
                  <a:cubicBezTo>
                    <a:pt x="5538" y="4704"/>
                    <a:pt x="6772" y="4304"/>
                    <a:pt x="7973" y="3837"/>
                  </a:cubicBezTo>
                  <a:lnTo>
                    <a:pt x="10475" y="1969"/>
                  </a:lnTo>
                  <a:lnTo>
                    <a:pt x="10475" y="1969"/>
                  </a:lnTo>
                  <a:cubicBezTo>
                    <a:pt x="8974" y="2569"/>
                    <a:pt x="7506" y="3203"/>
                    <a:pt x="6105" y="3970"/>
                  </a:cubicBezTo>
                  <a:cubicBezTo>
                    <a:pt x="8340" y="2636"/>
                    <a:pt x="10575" y="1335"/>
                    <a:pt x="128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2" name="Google Shape;11132;p61"/>
            <p:cNvSpPr/>
            <p:nvPr/>
          </p:nvSpPr>
          <p:spPr>
            <a:xfrm>
              <a:off x="2120025" y="3573825"/>
              <a:ext cx="562075" cy="284400"/>
            </a:xfrm>
            <a:custGeom>
              <a:avLst/>
              <a:gdLst/>
              <a:ahLst/>
              <a:cxnLst/>
              <a:rect l="l" t="t" r="r" b="b"/>
              <a:pathLst>
                <a:path w="22483" h="11376" extrusionOk="0">
                  <a:moveTo>
                    <a:pt x="22483" y="1"/>
                  </a:moveTo>
                  <a:lnTo>
                    <a:pt x="22483" y="1"/>
                  </a:lnTo>
                  <a:cubicBezTo>
                    <a:pt x="20215" y="168"/>
                    <a:pt x="18147" y="635"/>
                    <a:pt x="16112" y="1168"/>
                  </a:cubicBezTo>
                  <a:cubicBezTo>
                    <a:pt x="14044" y="1735"/>
                    <a:pt x="12042" y="2469"/>
                    <a:pt x="10107" y="3237"/>
                  </a:cubicBezTo>
                  <a:cubicBezTo>
                    <a:pt x="9140" y="3637"/>
                    <a:pt x="8139" y="4070"/>
                    <a:pt x="7172" y="4537"/>
                  </a:cubicBezTo>
                  <a:cubicBezTo>
                    <a:pt x="6205" y="5038"/>
                    <a:pt x="5204" y="5605"/>
                    <a:pt x="4303" y="6272"/>
                  </a:cubicBezTo>
                  <a:cubicBezTo>
                    <a:pt x="2402" y="7606"/>
                    <a:pt x="934" y="9374"/>
                    <a:pt x="0" y="11376"/>
                  </a:cubicBezTo>
                  <a:cubicBezTo>
                    <a:pt x="1968" y="10308"/>
                    <a:pt x="3736" y="9308"/>
                    <a:pt x="5604" y="8607"/>
                  </a:cubicBezTo>
                  <a:cubicBezTo>
                    <a:pt x="7039" y="8007"/>
                    <a:pt x="8540" y="7506"/>
                    <a:pt x="10107" y="6939"/>
                  </a:cubicBezTo>
                  <a:cubicBezTo>
                    <a:pt x="10508" y="6772"/>
                    <a:pt x="10975" y="6606"/>
                    <a:pt x="11375" y="6439"/>
                  </a:cubicBezTo>
                  <a:cubicBezTo>
                    <a:pt x="13343" y="5638"/>
                    <a:pt x="15211" y="4704"/>
                    <a:pt x="17079" y="3670"/>
                  </a:cubicBezTo>
                  <a:cubicBezTo>
                    <a:pt x="18980" y="2636"/>
                    <a:pt x="20815" y="1469"/>
                    <a:pt x="224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3" name="Google Shape;11133;p61"/>
            <p:cNvSpPr/>
            <p:nvPr/>
          </p:nvSpPr>
          <p:spPr>
            <a:xfrm>
              <a:off x="2119175" y="3627200"/>
              <a:ext cx="407825" cy="232700"/>
            </a:xfrm>
            <a:custGeom>
              <a:avLst/>
              <a:gdLst/>
              <a:ahLst/>
              <a:cxnLst/>
              <a:rect l="l" t="t" r="r" b="b"/>
              <a:pathLst>
                <a:path w="16313" h="9308" extrusionOk="0">
                  <a:moveTo>
                    <a:pt x="16313" y="1"/>
                  </a:moveTo>
                  <a:lnTo>
                    <a:pt x="16313" y="1"/>
                  </a:lnTo>
                  <a:cubicBezTo>
                    <a:pt x="12677" y="1068"/>
                    <a:pt x="9207" y="2703"/>
                    <a:pt x="6139" y="4871"/>
                  </a:cubicBezTo>
                  <a:cubicBezTo>
                    <a:pt x="6205" y="4704"/>
                    <a:pt x="6372" y="4571"/>
                    <a:pt x="6539" y="4437"/>
                  </a:cubicBezTo>
                  <a:cubicBezTo>
                    <a:pt x="7339" y="3837"/>
                    <a:pt x="8073" y="3170"/>
                    <a:pt x="8874" y="2536"/>
                  </a:cubicBezTo>
                  <a:lnTo>
                    <a:pt x="8874" y="2536"/>
                  </a:lnTo>
                  <a:cubicBezTo>
                    <a:pt x="7640" y="3036"/>
                    <a:pt x="6472" y="3737"/>
                    <a:pt x="5371" y="4537"/>
                  </a:cubicBezTo>
                  <a:cubicBezTo>
                    <a:pt x="5872" y="3770"/>
                    <a:pt x="6539" y="3136"/>
                    <a:pt x="7173" y="2436"/>
                  </a:cubicBezTo>
                  <a:lnTo>
                    <a:pt x="7173" y="2436"/>
                  </a:lnTo>
                  <a:cubicBezTo>
                    <a:pt x="6205" y="2970"/>
                    <a:pt x="5205" y="3503"/>
                    <a:pt x="4304" y="4170"/>
                  </a:cubicBezTo>
                  <a:cubicBezTo>
                    <a:pt x="2403" y="5505"/>
                    <a:pt x="902" y="7306"/>
                    <a:pt x="1" y="9307"/>
                  </a:cubicBezTo>
                  <a:cubicBezTo>
                    <a:pt x="1969" y="8207"/>
                    <a:pt x="3737" y="7206"/>
                    <a:pt x="5572" y="6505"/>
                  </a:cubicBezTo>
                  <a:cubicBezTo>
                    <a:pt x="7039" y="5905"/>
                    <a:pt x="8540" y="5405"/>
                    <a:pt x="10075" y="4838"/>
                  </a:cubicBezTo>
                  <a:cubicBezTo>
                    <a:pt x="11142" y="4004"/>
                    <a:pt x="12176" y="3203"/>
                    <a:pt x="13244" y="2469"/>
                  </a:cubicBezTo>
                  <a:lnTo>
                    <a:pt x="13244" y="2469"/>
                  </a:lnTo>
                  <a:cubicBezTo>
                    <a:pt x="11376" y="3203"/>
                    <a:pt x="9508" y="4004"/>
                    <a:pt x="7706" y="4971"/>
                  </a:cubicBezTo>
                  <a:cubicBezTo>
                    <a:pt x="10575" y="3303"/>
                    <a:pt x="13477" y="1669"/>
                    <a:pt x="16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4" name="Google Shape;11134;p61"/>
            <p:cNvSpPr/>
            <p:nvPr/>
          </p:nvSpPr>
          <p:spPr>
            <a:xfrm>
              <a:off x="2461925" y="3042625"/>
              <a:ext cx="340275" cy="170150"/>
            </a:xfrm>
            <a:custGeom>
              <a:avLst/>
              <a:gdLst/>
              <a:ahLst/>
              <a:cxnLst/>
              <a:rect l="l" t="t" r="r" b="b"/>
              <a:pathLst>
                <a:path w="13611" h="6806" extrusionOk="0">
                  <a:moveTo>
                    <a:pt x="13610" y="0"/>
                  </a:moveTo>
                  <a:cubicBezTo>
                    <a:pt x="12276" y="67"/>
                    <a:pt x="10975" y="334"/>
                    <a:pt x="9708" y="667"/>
                  </a:cubicBezTo>
                  <a:cubicBezTo>
                    <a:pt x="8473" y="1001"/>
                    <a:pt x="7239" y="1401"/>
                    <a:pt x="6072" y="1902"/>
                  </a:cubicBezTo>
                  <a:cubicBezTo>
                    <a:pt x="5505" y="2169"/>
                    <a:pt x="4904" y="2402"/>
                    <a:pt x="4337" y="2702"/>
                  </a:cubicBezTo>
                  <a:cubicBezTo>
                    <a:pt x="3737" y="3002"/>
                    <a:pt x="3170" y="3336"/>
                    <a:pt x="2569" y="3736"/>
                  </a:cubicBezTo>
                  <a:cubicBezTo>
                    <a:pt x="1468" y="4537"/>
                    <a:pt x="534" y="5604"/>
                    <a:pt x="1" y="6805"/>
                  </a:cubicBezTo>
                  <a:cubicBezTo>
                    <a:pt x="1202" y="6205"/>
                    <a:pt x="2236" y="5571"/>
                    <a:pt x="3370" y="5137"/>
                  </a:cubicBezTo>
                  <a:cubicBezTo>
                    <a:pt x="4237" y="4837"/>
                    <a:pt x="5171" y="4537"/>
                    <a:pt x="6072" y="4170"/>
                  </a:cubicBezTo>
                  <a:cubicBezTo>
                    <a:pt x="6339" y="4070"/>
                    <a:pt x="6639" y="4003"/>
                    <a:pt x="6872" y="3870"/>
                  </a:cubicBezTo>
                  <a:cubicBezTo>
                    <a:pt x="8040" y="3369"/>
                    <a:pt x="9207" y="2836"/>
                    <a:pt x="10341" y="2202"/>
                  </a:cubicBezTo>
                  <a:cubicBezTo>
                    <a:pt x="11476" y="1568"/>
                    <a:pt x="12576" y="868"/>
                    <a:pt x="1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5" name="Google Shape;11135;p61"/>
            <p:cNvSpPr/>
            <p:nvPr/>
          </p:nvSpPr>
          <p:spPr>
            <a:xfrm>
              <a:off x="2461925" y="3071800"/>
              <a:ext cx="245200" cy="140125"/>
            </a:xfrm>
            <a:custGeom>
              <a:avLst/>
              <a:gdLst/>
              <a:ahLst/>
              <a:cxnLst/>
              <a:rect l="l" t="t" r="r" b="b"/>
              <a:pathLst>
                <a:path w="9808" h="5605" extrusionOk="0">
                  <a:moveTo>
                    <a:pt x="9808" y="1"/>
                  </a:moveTo>
                  <a:cubicBezTo>
                    <a:pt x="7639" y="668"/>
                    <a:pt x="5538" y="1669"/>
                    <a:pt x="3670" y="2936"/>
                  </a:cubicBezTo>
                  <a:cubicBezTo>
                    <a:pt x="3703" y="2870"/>
                    <a:pt x="3837" y="2769"/>
                    <a:pt x="3903" y="2703"/>
                  </a:cubicBezTo>
                  <a:cubicBezTo>
                    <a:pt x="4437" y="2302"/>
                    <a:pt x="4871" y="1902"/>
                    <a:pt x="5338" y="1535"/>
                  </a:cubicBezTo>
                  <a:lnTo>
                    <a:pt x="5338" y="1535"/>
                  </a:lnTo>
                  <a:cubicBezTo>
                    <a:pt x="4637" y="1869"/>
                    <a:pt x="3903" y="2236"/>
                    <a:pt x="3236" y="2736"/>
                  </a:cubicBezTo>
                  <a:cubicBezTo>
                    <a:pt x="3537" y="2269"/>
                    <a:pt x="3970" y="1902"/>
                    <a:pt x="4337" y="1469"/>
                  </a:cubicBezTo>
                  <a:lnTo>
                    <a:pt x="4337" y="1469"/>
                  </a:lnTo>
                  <a:cubicBezTo>
                    <a:pt x="3770" y="1769"/>
                    <a:pt x="3170" y="2102"/>
                    <a:pt x="2569" y="2536"/>
                  </a:cubicBezTo>
                  <a:cubicBezTo>
                    <a:pt x="1468" y="3303"/>
                    <a:pt x="534" y="4404"/>
                    <a:pt x="1" y="5605"/>
                  </a:cubicBezTo>
                  <a:cubicBezTo>
                    <a:pt x="1202" y="4971"/>
                    <a:pt x="2269" y="4371"/>
                    <a:pt x="3370" y="3937"/>
                  </a:cubicBezTo>
                  <a:cubicBezTo>
                    <a:pt x="4237" y="3603"/>
                    <a:pt x="5171" y="3303"/>
                    <a:pt x="6105" y="2936"/>
                  </a:cubicBezTo>
                  <a:cubicBezTo>
                    <a:pt x="6705" y="2503"/>
                    <a:pt x="7339" y="2002"/>
                    <a:pt x="8006" y="1535"/>
                  </a:cubicBezTo>
                  <a:lnTo>
                    <a:pt x="8006" y="1535"/>
                  </a:lnTo>
                  <a:cubicBezTo>
                    <a:pt x="6872" y="1969"/>
                    <a:pt x="5738" y="2503"/>
                    <a:pt x="4671" y="3070"/>
                  </a:cubicBezTo>
                  <a:cubicBezTo>
                    <a:pt x="6372" y="2069"/>
                    <a:pt x="8140" y="1068"/>
                    <a:pt x="98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6" name="Google Shape;11136;p61"/>
            <p:cNvSpPr/>
            <p:nvPr/>
          </p:nvSpPr>
          <p:spPr>
            <a:xfrm>
              <a:off x="2250950" y="3567175"/>
              <a:ext cx="427000" cy="153450"/>
            </a:xfrm>
            <a:custGeom>
              <a:avLst/>
              <a:gdLst/>
              <a:ahLst/>
              <a:cxnLst/>
              <a:rect l="l" t="t" r="r" b="b"/>
              <a:pathLst>
                <a:path w="17080" h="6138" extrusionOk="0">
                  <a:moveTo>
                    <a:pt x="3067" y="1"/>
                  </a:moveTo>
                  <a:cubicBezTo>
                    <a:pt x="2025" y="1"/>
                    <a:pt x="965" y="160"/>
                    <a:pt x="0" y="567"/>
                  </a:cubicBezTo>
                  <a:cubicBezTo>
                    <a:pt x="1568" y="1067"/>
                    <a:pt x="2836" y="1601"/>
                    <a:pt x="4170" y="2202"/>
                  </a:cubicBezTo>
                  <a:cubicBezTo>
                    <a:pt x="4770" y="2468"/>
                    <a:pt x="5404" y="2735"/>
                    <a:pt x="6005" y="3036"/>
                  </a:cubicBezTo>
                  <a:cubicBezTo>
                    <a:pt x="6738" y="3369"/>
                    <a:pt x="7472" y="3636"/>
                    <a:pt x="8273" y="3936"/>
                  </a:cubicBezTo>
                  <a:cubicBezTo>
                    <a:pt x="9707" y="4470"/>
                    <a:pt x="11108" y="4904"/>
                    <a:pt x="12609" y="5237"/>
                  </a:cubicBezTo>
                  <a:cubicBezTo>
                    <a:pt x="14110" y="5571"/>
                    <a:pt x="15545" y="5771"/>
                    <a:pt x="17079" y="6138"/>
                  </a:cubicBezTo>
                  <a:cubicBezTo>
                    <a:pt x="16145" y="4803"/>
                    <a:pt x="14711" y="3936"/>
                    <a:pt x="13410" y="3202"/>
                  </a:cubicBezTo>
                  <a:cubicBezTo>
                    <a:pt x="12042" y="2468"/>
                    <a:pt x="10641" y="1868"/>
                    <a:pt x="9240" y="1368"/>
                  </a:cubicBezTo>
                  <a:cubicBezTo>
                    <a:pt x="7906" y="901"/>
                    <a:pt x="6538" y="434"/>
                    <a:pt x="5071" y="200"/>
                  </a:cubicBezTo>
                  <a:cubicBezTo>
                    <a:pt x="4971" y="200"/>
                    <a:pt x="4870" y="133"/>
                    <a:pt x="4770" y="133"/>
                  </a:cubicBezTo>
                  <a:cubicBezTo>
                    <a:pt x="4222" y="50"/>
                    <a:pt x="3647" y="1"/>
                    <a:pt x="30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7" name="Google Shape;11137;p61"/>
            <p:cNvSpPr/>
            <p:nvPr/>
          </p:nvSpPr>
          <p:spPr>
            <a:xfrm>
              <a:off x="2252625" y="3568225"/>
              <a:ext cx="368600" cy="110700"/>
            </a:xfrm>
            <a:custGeom>
              <a:avLst/>
              <a:gdLst/>
              <a:ahLst/>
              <a:cxnLst/>
              <a:rect l="l" t="t" r="r" b="b"/>
              <a:pathLst>
                <a:path w="14744" h="4428" extrusionOk="0">
                  <a:moveTo>
                    <a:pt x="2963" y="0"/>
                  </a:moveTo>
                  <a:cubicBezTo>
                    <a:pt x="1957" y="0"/>
                    <a:pt x="939" y="162"/>
                    <a:pt x="0" y="558"/>
                  </a:cubicBezTo>
                  <a:cubicBezTo>
                    <a:pt x="1534" y="1059"/>
                    <a:pt x="2835" y="1592"/>
                    <a:pt x="4170" y="2193"/>
                  </a:cubicBezTo>
                  <a:cubicBezTo>
                    <a:pt x="4737" y="2493"/>
                    <a:pt x="5371" y="2727"/>
                    <a:pt x="6004" y="3027"/>
                  </a:cubicBezTo>
                  <a:cubicBezTo>
                    <a:pt x="5838" y="2893"/>
                    <a:pt x="5704" y="2727"/>
                    <a:pt x="5537" y="2593"/>
                  </a:cubicBezTo>
                  <a:cubicBezTo>
                    <a:pt x="5404" y="2493"/>
                    <a:pt x="5304" y="2393"/>
                    <a:pt x="5137" y="2326"/>
                  </a:cubicBezTo>
                  <a:lnTo>
                    <a:pt x="5137" y="2326"/>
                  </a:lnTo>
                  <a:cubicBezTo>
                    <a:pt x="5671" y="2526"/>
                    <a:pt x="6204" y="2727"/>
                    <a:pt x="6805" y="2893"/>
                  </a:cubicBezTo>
                  <a:cubicBezTo>
                    <a:pt x="6905" y="2927"/>
                    <a:pt x="7038" y="2994"/>
                    <a:pt x="7172" y="2994"/>
                  </a:cubicBezTo>
                  <a:cubicBezTo>
                    <a:pt x="6371" y="2426"/>
                    <a:pt x="5637" y="1926"/>
                    <a:pt x="4703" y="1659"/>
                  </a:cubicBezTo>
                  <a:lnTo>
                    <a:pt x="4703" y="1659"/>
                  </a:lnTo>
                  <a:cubicBezTo>
                    <a:pt x="6338" y="2093"/>
                    <a:pt x="7972" y="2526"/>
                    <a:pt x="9574" y="2994"/>
                  </a:cubicBezTo>
                  <a:cubicBezTo>
                    <a:pt x="10541" y="3227"/>
                    <a:pt x="11508" y="3527"/>
                    <a:pt x="12476" y="3761"/>
                  </a:cubicBezTo>
                  <a:cubicBezTo>
                    <a:pt x="13202" y="3992"/>
                    <a:pt x="13993" y="4092"/>
                    <a:pt x="14720" y="4417"/>
                  </a:cubicBezTo>
                  <a:lnTo>
                    <a:pt x="14720" y="4417"/>
                  </a:lnTo>
                  <a:cubicBezTo>
                    <a:pt x="11325" y="2888"/>
                    <a:pt x="7831" y="1691"/>
                    <a:pt x="4236" y="892"/>
                  </a:cubicBezTo>
                  <a:cubicBezTo>
                    <a:pt x="4386" y="859"/>
                    <a:pt x="4545" y="850"/>
                    <a:pt x="4703" y="850"/>
                  </a:cubicBezTo>
                  <a:cubicBezTo>
                    <a:pt x="4862" y="850"/>
                    <a:pt x="5020" y="859"/>
                    <a:pt x="5170" y="859"/>
                  </a:cubicBezTo>
                  <a:lnTo>
                    <a:pt x="6204" y="859"/>
                  </a:lnTo>
                  <a:cubicBezTo>
                    <a:pt x="5404" y="658"/>
                    <a:pt x="4670" y="492"/>
                    <a:pt x="3869" y="325"/>
                  </a:cubicBezTo>
                  <a:cubicBezTo>
                    <a:pt x="4236" y="225"/>
                    <a:pt x="4670" y="191"/>
                    <a:pt x="5037" y="191"/>
                  </a:cubicBezTo>
                  <a:cubicBezTo>
                    <a:pt x="4970" y="191"/>
                    <a:pt x="4837" y="158"/>
                    <a:pt x="4737" y="158"/>
                  </a:cubicBezTo>
                  <a:cubicBezTo>
                    <a:pt x="4162" y="58"/>
                    <a:pt x="3564" y="0"/>
                    <a:pt x="2963" y="0"/>
                  </a:cubicBezTo>
                  <a:close/>
                  <a:moveTo>
                    <a:pt x="14720" y="4417"/>
                  </a:moveTo>
                  <a:cubicBezTo>
                    <a:pt x="14728" y="4421"/>
                    <a:pt x="14736" y="4424"/>
                    <a:pt x="14744" y="4428"/>
                  </a:cubicBezTo>
                  <a:cubicBezTo>
                    <a:pt x="14736" y="4424"/>
                    <a:pt x="14728" y="4421"/>
                    <a:pt x="14720" y="44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8" name="Google Shape;11138;p61"/>
            <p:cNvSpPr/>
            <p:nvPr/>
          </p:nvSpPr>
          <p:spPr>
            <a:xfrm>
              <a:off x="2069150" y="3885550"/>
              <a:ext cx="521225" cy="106100"/>
            </a:xfrm>
            <a:custGeom>
              <a:avLst/>
              <a:gdLst/>
              <a:ahLst/>
              <a:cxnLst/>
              <a:rect l="l" t="t" r="r" b="b"/>
              <a:pathLst>
                <a:path w="20849" h="4244" extrusionOk="0">
                  <a:moveTo>
                    <a:pt x="16236" y="1"/>
                  </a:moveTo>
                  <a:cubicBezTo>
                    <a:pt x="16014" y="1"/>
                    <a:pt x="15795" y="3"/>
                    <a:pt x="15578" y="7"/>
                  </a:cubicBezTo>
                  <a:cubicBezTo>
                    <a:pt x="13810" y="41"/>
                    <a:pt x="12042" y="174"/>
                    <a:pt x="10308" y="408"/>
                  </a:cubicBezTo>
                  <a:cubicBezTo>
                    <a:pt x="8673" y="608"/>
                    <a:pt x="7005" y="908"/>
                    <a:pt x="5304" y="1408"/>
                  </a:cubicBezTo>
                  <a:cubicBezTo>
                    <a:pt x="5204" y="1408"/>
                    <a:pt x="5071" y="1442"/>
                    <a:pt x="4971" y="1509"/>
                  </a:cubicBezTo>
                  <a:cubicBezTo>
                    <a:pt x="3169" y="2076"/>
                    <a:pt x="1335" y="2910"/>
                    <a:pt x="0" y="4244"/>
                  </a:cubicBezTo>
                  <a:cubicBezTo>
                    <a:pt x="1868" y="3910"/>
                    <a:pt x="3503" y="3743"/>
                    <a:pt x="5204" y="3610"/>
                  </a:cubicBezTo>
                  <a:cubicBezTo>
                    <a:pt x="5971" y="3577"/>
                    <a:pt x="6739" y="3543"/>
                    <a:pt x="7539" y="3443"/>
                  </a:cubicBezTo>
                  <a:cubicBezTo>
                    <a:pt x="8473" y="3410"/>
                    <a:pt x="9407" y="3276"/>
                    <a:pt x="10375" y="3176"/>
                  </a:cubicBezTo>
                  <a:cubicBezTo>
                    <a:pt x="12142" y="2943"/>
                    <a:pt x="13877" y="2643"/>
                    <a:pt x="15645" y="2176"/>
                  </a:cubicBezTo>
                  <a:cubicBezTo>
                    <a:pt x="17380" y="1709"/>
                    <a:pt x="19014" y="1175"/>
                    <a:pt x="20849" y="741"/>
                  </a:cubicBezTo>
                  <a:cubicBezTo>
                    <a:pt x="19418" y="128"/>
                    <a:pt x="17784" y="1"/>
                    <a:pt x="16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9" name="Google Shape;11139;p61"/>
            <p:cNvSpPr/>
            <p:nvPr/>
          </p:nvSpPr>
          <p:spPr>
            <a:xfrm>
              <a:off x="2069150" y="3895725"/>
              <a:ext cx="442000" cy="98425"/>
            </a:xfrm>
            <a:custGeom>
              <a:avLst/>
              <a:gdLst/>
              <a:ahLst/>
              <a:cxnLst/>
              <a:rect l="l" t="t" r="r" b="b"/>
              <a:pathLst>
                <a:path w="17680" h="3937" extrusionOk="0">
                  <a:moveTo>
                    <a:pt x="17680" y="1"/>
                  </a:moveTo>
                  <a:lnTo>
                    <a:pt x="17680" y="1"/>
                  </a:lnTo>
                  <a:cubicBezTo>
                    <a:pt x="13310" y="301"/>
                    <a:pt x="8974" y="968"/>
                    <a:pt x="4704" y="2102"/>
                  </a:cubicBezTo>
                  <a:cubicBezTo>
                    <a:pt x="5037" y="1902"/>
                    <a:pt x="5371" y="1735"/>
                    <a:pt x="5705" y="1602"/>
                  </a:cubicBezTo>
                  <a:lnTo>
                    <a:pt x="6839" y="1102"/>
                  </a:lnTo>
                  <a:lnTo>
                    <a:pt x="6839" y="1102"/>
                  </a:lnTo>
                  <a:cubicBezTo>
                    <a:pt x="5905" y="1302"/>
                    <a:pt x="5004" y="1502"/>
                    <a:pt x="4070" y="1769"/>
                  </a:cubicBezTo>
                  <a:cubicBezTo>
                    <a:pt x="4504" y="1502"/>
                    <a:pt x="4871" y="1302"/>
                    <a:pt x="5304" y="1102"/>
                  </a:cubicBezTo>
                  <a:cubicBezTo>
                    <a:pt x="5204" y="1102"/>
                    <a:pt x="5071" y="1135"/>
                    <a:pt x="4971" y="1168"/>
                  </a:cubicBezTo>
                  <a:cubicBezTo>
                    <a:pt x="3169" y="1769"/>
                    <a:pt x="1335" y="2603"/>
                    <a:pt x="0" y="3937"/>
                  </a:cubicBezTo>
                  <a:cubicBezTo>
                    <a:pt x="1868" y="3603"/>
                    <a:pt x="3503" y="3437"/>
                    <a:pt x="5204" y="3303"/>
                  </a:cubicBezTo>
                  <a:cubicBezTo>
                    <a:pt x="5971" y="3270"/>
                    <a:pt x="6739" y="3236"/>
                    <a:pt x="7539" y="3136"/>
                  </a:cubicBezTo>
                  <a:cubicBezTo>
                    <a:pt x="7339" y="3103"/>
                    <a:pt x="7139" y="3070"/>
                    <a:pt x="6872" y="3003"/>
                  </a:cubicBezTo>
                  <a:cubicBezTo>
                    <a:pt x="6730" y="2979"/>
                    <a:pt x="6606" y="2956"/>
                    <a:pt x="6474" y="2956"/>
                  </a:cubicBezTo>
                  <a:cubicBezTo>
                    <a:pt x="6419" y="2956"/>
                    <a:pt x="6364" y="2960"/>
                    <a:pt x="6305" y="2970"/>
                  </a:cubicBezTo>
                  <a:cubicBezTo>
                    <a:pt x="7005" y="2836"/>
                    <a:pt x="7673" y="2769"/>
                    <a:pt x="8373" y="2636"/>
                  </a:cubicBezTo>
                  <a:cubicBezTo>
                    <a:pt x="8540" y="2603"/>
                    <a:pt x="8673" y="2603"/>
                    <a:pt x="8840" y="2503"/>
                  </a:cubicBezTo>
                  <a:cubicBezTo>
                    <a:pt x="8260" y="2467"/>
                    <a:pt x="7689" y="2423"/>
                    <a:pt x="7118" y="2423"/>
                  </a:cubicBezTo>
                  <a:cubicBezTo>
                    <a:pt x="6605" y="2423"/>
                    <a:pt x="6092" y="2459"/>
                    <a:pt x="5571" y="2569"/>
                  </a:cubicBezTo>
                  <a:cubicBezTo>
                    <a:pt x="7506" y="2136"/>
                    <a:pt x="9474" y="1735"/>
                    <a:pt x="11409" y="1302"/>
                  </a:cubicBezTo>
                  <a:cubicBezTo>
                    <a:pt x="12576" y="1068"/>
                    <a:pt x="13710" y="801"/>
                    <a:pt x="14878" y="568"/>
                  </a:cubicBezTo>
                  <a:cubicBezTo>
                    <a:pt x="15845" y="334"/>
                    <a:pt x="16746" y="101"/>
                    <a:pt x="17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0" name="Google Shape;11140;p61"/>
            <p:cNvSpPr/>
            <p:nvPr/>
          </p:nvSpPr>
          <p:spPr>
            <a:xfrm>
              <a:off x="2201750" y="3566150"/>
              <a:ext cx="521225" cy="106950"/>
            </a:xfrm>
            <a:custGeom>
              <a:avLst/>
              <a:gdLst/>
              <a:ahLst/>
              <a:cxnLst/>
              <a:rect l="l" t="t" r="r" b="b"/>
              <a:pathLst>
                <a:path w="20849" h="4278" extrusionOk="0">
                  <a:moveTo>
                    <a:pt x="16219" y="1"/>
                  </a:moveTo>
                  <a:cubicBezTo>
                    <a:pt x="16002" y="1"/>
                    <a:pt x="15788" y="4"/>
                    <a:pt x="15578" y="8"/>
                  </a:cubicBezTo>
                  <a:cubicBezTo>
                    <a:pt x="13777" y="41"/>
                    <a:pt x="12042" y="174"/>
                    <a:pt x="10274" y="441"/>
                  </a:cubicBezTo>
                  <a:cubicBezTo>
                    <a:pt x="8673" y="641"/>
                    <a:pt x="7005" y="942"/>
                    <a:pt x="5271" y="1442"/>
                  </a:cubicBezTo>
                  <a:cubicBezTo>
                    <a:pt x="5204" y="1442"/>
                    <a:pt x="5071" y="1475"/>
                    <a:pt x="4937" y="1509"/>
                  </a:cubicBezTo>
                  <a:cubicBezTo>
                    <a:pt x="3169" y="2109"/>
                    <a:pt x="1335" y="2943"/>
                    <a:pt x="0" y="4277"/>
                  </a:cubicBezTo>
                  <a:cubicBezTo>
                    <a:pt x="1868" y="3944"/>
                    <a:pt x="3503" y="3777"/>
                    <a:pt x="5204" y="3644"/>
                  </a:cubicBezTo>
                  <a:cubicBezTo>
                    <a:pt x="5938" y="3610"/>
                    <a:pt x="6738" y="3544"/>
                    <a:pt x="7539" y="3477"/>
                  </a:cubicBezTo>
                  <a:cubicBezTo>
                    <a:pt x="8440" y="3443"/>
                    <a:pt x="9407" y="3310"/>
                    <a:pt x="10374" y="3177"/>
                  </a:cubicBezTo>
                  <a:cubicBezTo>
                    <a:pt x="12109" y="2976"/>
                    <a:pt x="13877" y="2643"/>
                    <a:pt x="15611" y="2176"/>
                  </a:cubicBezTo>
                  <a:cubicBezTo>
                    <a:pt x="17379" y="1742"/>
                    <a:pt x="19014" y="1175"/>
                    <a:pt x="20848" y="775"/>
                  </a:cubicBezTo>
                  <a:cubicBezTo>
                    <a:pt x="19445" y="132"/>
                    <a:pt x="17760" y="1"/>
                    <a:pt x="162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1" name="Google Shape;11141;p61"/>
            <p:cNvSpPr/>
            <p:nvPr/>
          </p:nvSpPr>
          <p:spPr>
            <a:xfrm>
              <a:off x="2201750" y="3577175"/>
              <a:ext cx="442000" cy="97600"/>
            </a:xfrm>
            <a:custGeom>
              <a:avLst/>
              <a:gdLst/>
              <a:ahLst/>
              <a:cxnLst/>
              <a:rect l="l" t="t" r="r" b="b"/>
              <a:pathLst>
                <a:path w="17680" h="3904" extrusionOk="0">
                  <a:moveTo>
                    <a:pt x="17680" y="0"/>
                  </a:moveTo>
                  <a:lnTo>
                    <a:pt x="17680" y="0"/>
                  </a:lnTo>
                  <a:cubicBezTo>
                    <a:pt x="13276" y="300"/>
                    <a:pt x="9007" y="968"/>
                    <a:pt x="4704" y="2068"/>
                  </a:cubicBezTo>
                  <a:cubicBezTo>
                    <a:pt x="5037" y="1868"/>
                    <a:pt x="5371" y="1701"/>
                    <a:pt x="5704" y="1568"/>
                  </a:cubicBezTo>
                  <a:lnTo>
                    <a:pt x="6838" y="1068"/>
                  </a:lnTo>
                  <a:lnTo>
                    <a:pt x="6838" y="1068"/>
                  </a:lnTo>
                  <a:cubicBezTo>
                    <a:pt x="5904" y="1301"/>
                    <a:pt x="5004" y="1501"/>
                    <a:pt x="4070" y="1735"/>
                  </a:cubicBezTo>
                  <a:cubicBezTo>
                    <a:pt x="4503" y="1501"/>
                    <a:pt x="4870" y="1301"/>
                    <a:pt x="5271" y="1068"/>
                  </a:cubicBezTo>
                  <a:cubicBezTo>
                    <a:pt x="5204" y="1068"/>
                    <a:pt x="5071" y="1134"/>
                    <a:pt x="4937" y="1168"/>
                  </a:cubicBezTo>
                  <a:cubicBezTo>
                    <a:pt x="3169" y="1735"/>
                    <a:pt x="1335" y="2569"/>
                    <a:pt x="0" y="3903"/>
                  </a:cubicBezTo>
                  <a:cubicBezTo>
                    <a:pt x="1868" y="3570"/>
                    <a:pt x="3503" y="3403"/>
                    <a:pt x="5204" y="3303"/>
                  </a:cubicBezTo>
                  <a:cubicBezTo>
                    <a:pt x="5938" y="3236"/>
                    <a:pt x="6738" y="3203"/>
                    <a:pt x="7539" y="3136"/>
                  </a:cubicBezTo>
                  <a:cubicBezTo>
                    <a:pt x="7339" y="3069"/>
                    <a:pt x="7105" y="3036"/>
                    <a:pt x="6872" y="3002"/>
                  </a:cubicBezTo>
                  <a:cubicBezTo>
                    <a:pt x="6734" y="2979"/>
                    <a:pt x="6612" y="2941"/>
                    <a:pt x="6472" y="2941"/>
                  </a:cubicBezTo>
                  <a:cubicBezTo>
                    <a:pt x="6455" y="2941"/>
                    <a:pt x="6437" y="2941"/>
                    <a:pt x="6419" y="2942"/>
                  </a:cubicBezTo>
                  <a:lnTo>
                    <a:pt x="6419" y="2942"/>
                  </a:lnTo>
                  <a:cubicBezTo>
                    <a:pt x="7096" y="2822"/>
                    <a:pt x="7720" y="2729"/>
                    <a:pt x="8373" y="2636"/>
                  </a:cubicBezTo>
                  <a:cubicBezTo>
                    <a:pt x="8540" y="2569"/>
                    <a:pt x="8673" y="2569"/>
                    <a:pt x="8840" y="2502"/>
                  </a:cubicBezTo>
                  <a:cubicBezTo>
                    <a:pt x="8260" y="2449"/>
                    <a:pt x="7688" y="2406"/>
                    <a:pt x="7117" y="2406"/>
                  </a:cubicBezTo>
                  <a:cubicBezTo>
                    <a:pt x="6604" y="2406"/>
                    <a:pt x="6091" y="2441"/>
                    <a:pt x="5571" y="2535"/>
                  </a:cubicBezTo>
                  <a:cubicBezTo>
                    <a:pt x="7506" y="2135"/>
                    <a:pt x="9440" y="1701"/>
                    <a:pt x="11408" y="1301"/>
                  </a:cubicBezTo>
                  <a:cubicBezTo>
                    <a:pt x="12576" y="1034"/>
                    <a:pt x="13710" y="801"/>
                    <a:pt x="14878" y="534"/>
                  </a:cubicBezTo>
                  <a:cubicBezTo>
                    <a:pt x="15845" y="334"/>
                    <a:pt x="16746" y="67"/>
                    <a:pt x="17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2" name="Google Shape;11142;p61"/>
            <p:cNvSpPr/>
            <p:nvPr/>
          </p:nvSpPr>
          <p:spPr>
            <a:xfrm>
              <a:off x="2348525" y="3327000"/>
              <a:ext cx="371950" cy="75900"/>
            </a:xfrm>
            <a:custGeom>
              <a:avLst/>
              <a:gdLst/>
              <a:ahLst/>
              <a:cxnLst/>
              <a:rect l="l" t="t" r="r" b="b"/>
              <a:pathLst>
                <a:path w="14878" h="3036" extrusionOk="0">
                  <a:moveTo>
                    <a:pt x="11075" y="0"/>
                  </a:moveTo>
                  <a:cubicBezTo>
                    <a:pt x="9840" y="0"/>
                    <a:pt x="8573" y="134"/>
                    <a:pt x="7339" y="300"/>
                  </a:cubicBezTo>
                  <a:cubicBezTo>
                    <a:pt x="6171" y="434"/>
                    <a:pt x="5004" y="634"/>
                    <a:pt x="3769" y="1001"/>
                  </a:cubicBezTo>
                  <a:cubicBezTo>
                    <a:pt x="3703" y="1034"/>
                    <a:pt x="3636" y="1034"/>
                    <a:pt x="3536" y="1068"/>
                  </a:cubicBezTo>
                  <a:cubicBezTo>
                    <a:pt x="2235" y="1501"/>
                    <a:pt x="967" y="2068"/>
                    <a:pt x="0" y="3036"/>
                  </a:cubicBezTo>
                  <a:cubicBezTo>
                    <a:pt x="1334" y="2835"/>
                    <a:pt x="2502" y="2702"/>
                    <a:pt x="3703" y="2602"/>
                  </a:cubicBezTo>
                  <a:cubicBezTo>
                    <a:pt x="4236" y="2569"/>
                    <a:pt x="4804" y="2535"/>
                    <a:pt x="5371" y="2502"/>
                  </a:cubicBezTo>
                  <a:cubicBezTo>
                    <a:pt x="6038" y="2435"/>
                    <a:pt x="6738" y="2368"/>
                    <a:pt x="7405" y="2268"/>
                  </a:cubicBezTo>
                  <a:cubicBezTo>
                    <a:pt x="8673" y="2102"/>
                    <a:pt x="9907" y="1901"/>
                    <a:pt x="11175" y="1568"/>
                  </a:cubicBezTo>
                  <a:cubicBezTo>
                    <a:pt x="12409" y="1268"/>
                    <a:pt x="13543" y="867"/>
                    <a:pt x="14877" y="567"/>
                  </a:cubicBezTo>
                  <a:cubicBezTo>
                    <a:pt x="13743" y="33"/>
                    <a:pt x="12376" y="0"/>
                    <a:pt x="11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3" name="Google Shape;11143;p61"/>
            <p:cNvSpPr/>
            <p:nvPr/>
          </p:nvSpPr>
          <p:spPr>
            <a:xfrm>
              <a:off x="2349350" y="3335325"/>
              <a:ext cx="315250" cy="67575"/>
            </a:xfrm>
            <a:custGeom>
              <a:avLst/>
              <a:gdLst/>
              <a:ahLst/>
              <a:cxnLst/>
              <a:rect l="l" t="t" r="r" b="b"/>
              <a:pathLst>
                <a:path w="12610" h="2703" extrusionOk="0">
                  <a:moveTo>
                    <a:pt x="12609" y="1"/>
                  </a:moveTo>
                  <a:lnTo>
                    <a:pt x="12609" y="1"/>
                  </a:lnTo>
                  <a:cubicBezTo>
                    <a:pt x="12566" y="3"/>
                    <a:pt x="12523" y="6"/>
                    <a:pt x="12480" y="9"/>
                  </a:cubicBezTo>
                  <a:lnTo>
                    <a:pt x="12480" y="9"/>
                  </a:lnTo>
                  <a:cubicBezTo>
                    <a:pt x="12523" y="6"/>
                    <a:pt x="12566" y="3"/>
                    <a:pt x="12609" y="1"/>
                  </a:cubicBezTo>
                  <a:close/>
                  <a:moveTo>
                    <a:pt x="12480" y="9"/>
                  </a:moveTo>
                  <a:lnTo>
                    <a:pt x="12480" y="9"/>
                  </a:lnTo>
                  <a:cubicBezTo>
                    <a:pt x="9422" y="214"/>
                    <a:pt x="6396" y="678"/>
                    <a:pt x="3403" y="1368"/>
                  </a:cubicBezTo>
                  <a:cubicBezTo>
                    <a:pt x="3636" y="1235"/>
                    <a:pt x="3870" y="1135"/>
                    <a:pt x="4137" y="1035"/>
                  </a:cubicBezTo>
                  <a:cubicBezTo>
                    <a:pt x="4370" y="901"/>
                    <a:pt x="4637" y="801"/>
                    <a:pt x="4904" y="668"/>
                  </a:cubicBezTo>
                  <a:lnTo>
                    <a:pt x="4904" y="668"/>
                  </a:lnTo>
                  <a:cubicBezTo>
                    <a:pt x="4237" y="835"/>
                    <a:pt x="3636" y="1001"/>
                    <a:pt x="2969" y="1168"/>
                  </a:cubicBezTo>
                  <a:cubicBezTo>
                    <a:pt x="3203" y="968"/>
                    <a:pt x="3503" y="835"/>
                    <a:pt x="3803" y="668"/>
                  </a:cubicBezTo>
                  <a:lnTo>
                    <a:pt x="3803" y="668"/>
                  </a:lnTo>
                  <a:cubicBezTo>
                    <a:pt x="3703" y="701"/>
                    <a:pt x="3636" y="701"/>
                    <a:pt x="3536" y="735"/>
                  </a:cubicBezTo>
                  <a:cubicBezTo>
                    <a:pt x="2269" y="1168"/>
                    <a:pt x="968" y="1735"/>
                    <a:pt x="0" y="2703"/>
                  </a:cubicBezTo>
                  <a:cubicBezTo>
                    <a:pt x="1335" y="2502"/>
                    <a:pt x="2502" y="2369"/>
                    <a:pt x="3703" y="2302"/>
                  </a:cubicBezTo>
                  <a:cubicBezTo>
                    <a:pt x="4270" y="2236"/>
                    <a:pt x="4804" y="2202"/>
                    <a:pt x="5371" y="2169"/>
                  </a:cubicBezTo>
                  <a:cubicBezTo>
                    <a:pt x="5204" y="2169"/>
                    <a:pt x="5037" y="2136"/>
                    <a:pt x="4871" y="2069"/>
                  </a:cubicBezTo>
                  <a:cubicBezTo>
                    <a:pt x="4771" y="2035"/>
                    <a:pt x="4637" y="2035"/>
                    <a:pt x="4470" y="2035"/>
                  </a:cubicBezTo>
                  <a:cubicBezTo>
                    <a:pt x="4904" y="2002"/>
                    <a:pt x="5404" y="1902"/>
                    <a:pt x="5938" y="1835"/>
                  </a:cubicBezTo>
                  <a:cubicBezTo>
                    <a:pt x="6038" y="1802"/>
                    <a:pt x="6138" y="1802"/>
                    <a:pt x="6238" y="1735"/>
                  </a:cubicBezTo>
                  <a:cubicBezTo>
                    <a:pt x="5910" y="1720"/>
                    <a:pt x="5582" y="1705"/>
                    <a:pt x="5248" y="1705"/>
                  </a:cubicBezTo>
                  <a:cubicBezTo>
                    <a:pt x="4835" y="1705"/>
                    <a:pt x="4412" y="1728"/>
                    <a:pt x="3970" y="1802"/>
                  </a:cubicBezTo>
                  <a:cubicBezTo>
                    <a:pt x="5338" y="1502"/>
                    <a:pt x="6772" y="1202"/>
                    <a:pt x="8140" y="901"/>
                  </a:cubicBezTo>
                  <a:cubicBezTo>
                    <a:pt x="8974" y="701"/>
                    <a:pt x="9774" y="534"/>
                    <a:pt x="10608" y="368"/>
                  </a:cubicBezTo>
                  <a:cubicBezTo>
                    <a:pt x="11232" y="243"/>
                    <a:pt x="11856" y="60"/>
                    <a:pt x="12480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4" name="Google Shape;11144;p61"/>
            <p:cNvSpPr/>
            <p:nvPr/>
          </p:nvSpPr>
          <p:spPr>
            <a:xfrm>
              <a:off x="2623700" y="2777400"/>
              <a:ext cx="329450" cy="211050"/>
            </a:xfrm>
            <a:custGeom>
              <a:avLst/>
              <a:gdLst/>
              <a:ahLst/>
              <a:cxnLst/>
              <a:rect l="l" t="t" r="r" b="b"/>
              <a:pathLst>
                <a:path w="13178" h="8442" extrusionOk="0">
                  <a:moveTo>
                    <a:pt x="13060" y="0"/>
                  </a:moveTo>
                  <a:cubicBezTo>
                    <a:pt x="11797" y="0"/>
                    <a:pt x="10507" y="518"/>
                    <a:pt x="9374" y="1036"/>
                  </a:cubicBezTo>
                  <a:cubicBezTo>
                    <a:pt x="8207" y="1536"/>
                    <a:pt x="7039" y="2170"/>
                    <a:pt x="5905" y="2837"/>
                  </a:cubicBezTo>
                  <a:cubicBezTo>
                    <a:pt x="4871" y="3471"/>
                    <a:pt x="3804" y="4138"/>
                    <a:pt x="2770" y="4972"/>
                  </a:cubicBezTo>
                  <a:cubicBezTo>
                    <a:pt x="2703" y="5005"/>
                    <a:pt x="2670" y="5105"/>
                    <a:pt x="2569" y="5139"/>
                  </a:cubicBezTo>
                  <a:cubicBezTo>
                    <a:pt x="1535" y="6006"/>
                    <a:pt x="535" y="7140"/>
                    <a:pt x="1" y="8441"/>
                  </a:cubicBezTo>
                  <a:cubicBezTo>
                    <a:pt x="1168" y="7674"/>
                    <a:pt x="2236" y="7073"/>
                    <a:pt x="3370" y="6506"/>
                  </a:cubicBezTo>
                  <a:cubicBezTo>
                    <a:pt x="3870" y="6273"/>
                    <a:pt x="4371" y="6006"/>
                    <a:pt x="4904" y="5706"/>
                  </a:cubicBezTo>
                  <a:cubicBezTo>
                    <a:pt x="5505" y="5372"/>
                    <a:pt x="6105" y="5039"/>
                    <a:pt x="6739" y="4672"/>
                  </a:cubicBezTo>
                  <a:cubicBezTo>
                    <a:pt x="7873" y="4005"/>
                    <a:pt x="8974" y="3271"/>
                    <a:pt x="10041" y="2470"/>
                  </a:cubicBezTo>
                  <a:cubicBezTo>
                    <a:pt x="11076" y="1670"/>
                    <a:pt x="12043" y="836"/>
                    <a:pt x="13177" y="2"/>
                  </a:cubicBezTo>
                  <a:cubicBezTo>
                    <a:pt x="13138" y="1"/>
                    <a:pt x="13099" y="0"/>
                    <a:pt x="130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5" name="Google Shape;11145;p61"/>
            <p:cNvSpPr/>
            <p:nvPr/>
          </p:nvSpPr>
          <p:spPr>
            <a:xfrm>
              <a:off x="2622875" y="2794950"/>
              <a:ext cx="273550" cy="194325"/>
            </a:xfrm>
            <a:custGeom>
              <a:avLst/>
              <a:gdLst/>
              <a:ahLst/>
              <a:cxnLst/>
              <a:rect l="l" t="t" r="r" b="b"/>
              <a:pathLst>
                <a:path w="10942" h="7773" extrusionOk="0">
                  <a:moveTo>
                    <a:pt x="10942" y="0"/>
                  </a:moveTo>
                  <a:lnTo>
                    <a:pt x="10942" y="0"/>
                  </a:lnTo>
                  <a:cubicBezTo>
                    <a:pt x="8073" y="1435"/>
                    <a:pt x="5304" y="3136"/>
                    <a:pt x="2669" y="5137"/>
                  </a:cubicBezTo>
                  <a:cubicBezTo>
                    <a:pt x="2836" y="4870"/>
                    <a:pt x="3003" y="4704"/>
                    <a:pt x="3203" y="4503"/>
                  </a:cubicBezTo>
                  <a:cubicBezTo>
                    <a:pt x="3403" y="4303"/>
                    <a:pt x="3603" y="4036"/>
                    <a:pt x="3837" y="3836"/>
                  </a:cubicBezTo>
                  <a:lnTo>
                    <a:pt x="3837" y="3836"/>
                  </a:lnTo>
                  <a:cubicBezTo>
                    <a:pt x="3270" y="4270"/>
                    <a:pt x="2703" y="4637"/>
                    <a:pt x="2169" y="5104"/>
                  </a:cubicBezTo>
                  <a:cubicBezTo>
                    <a:pt x="2369" y="4837"/>
                    <a:pt x="2569" y="4570"/>
                    <a:pt x="2769" y="4303"/>
                  </a:cubicBezTo>
                  <a:lnTo>
                    <a:pt x="2769" y="4303"/>
                  </a:lnTo>
                  <a:cubicBezTo>
                    <a:pt x="2703" y="4337"/>
                    <a:pt x="2669" y="4437"/>
                    <a:pt x="2569" y="4470"/>
                  </a:cubicBezTo>
                  <a:cubicBezTo>
                    <a:pt x="1535" y="5337"/>
                    <a:pt x="534" y="6472"/>
                    <a:pt x="1" y="7772"/>
                  </a:cubicBezTo>
                  <a:cubicBezTo>
                    <a:pt x="1168" y="7005"/>
                    <a:pt x="2236" y="6438"/>
                    <a:pt x="3370" y="5838"/>
                  </a:cubicBezTo>
                  <a:cubicBezTo>
                    <a:pt x="3870" y="5604"/>
                    <a:pt x="4370" y="5337"/>
                    <a:pt x="4904" y="5037"/>
                  </a:cubicBezTo>
                  <a:cubicBezTo>
                    <a:pt x="4737" y="5037"/>
                    <a:pt x="4571" y="5104"/>
                    <a:pt x="4404" y="5137"/>
                  </a:cubicBezTo>
                  <a:cubicBezTo>
                    <a:pt x="4319" y="5137"/>
                    <a:pt x="4243" y="5146"/>
                    <a:pt x="4175" y="5168"/>
                  </a:cubicBezTo>
                  <a:lnTo>
                    <a:pt x="4175" y="5168"/>
                  </a:lnTo>
                  <a:cubicBezTo>
                    <a:pt x="4559" y="4942"/>
                    <a:pt x="4961" y="4731"/>
                    <a:pt x="5338" y="4470"/>
                  </a:cubicBezTo>
                  <a:cubicBezTo>
                    <a:pt x="5438" y="4403"/>
                    <a:pt x="5538" y="4337"/>
                    <a:pt x="5605" y="4270"/>
                  </a:cubicBezTo>
                  <a:lnTo>
                    <a:pt x="5605" y="4270"/>
                  </a:lnTo>
                  <a:cubicBezTo>
                    <a:pt x="4837" y="4503"/>
                    <a:pt x="4104" y="4770"/>
                    <a:pt x="3403" y="5237"/>
                  </a:cubicBezTo>
                  <a:cubicBezTo>
                    <a:pt x="4604" y="4337"/>
                    <a:pt x="5838" y="3503"/>
                    <a:pt x="7039" y="2669"/>
                  </a:cubicBezTo>
                  <a:cubicBezTo>
                    <a:pt x="7773" y="2168"/>
                    <a:pt x="8507" y="1668"/>
                    <a:pt x="9207" y="1168"/>
                  </a:cubicBezTo>
                  <a:cubicBezTo>
                    <a:pt x="9774" y="767"/>
                    <a:pt x="10308" y="334"/>
                    <a:pt x="109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6" name="Google Shape;11146;p61"/>
            <p:cNvSpPr/>
            <p:nvPr/>
          </p:nvSpPr>
          <p:spPr>
            <a:xfrm>
              <a:off x="1715575" y="3683075"/>
              <a:ext cx="252700" cy="600450"/>
            </a:xfrm>
            <a:custGeom>
              <a:avLst/>
              <a:gdLst/>
              <a:ahLst/>
              <a:cxnLst/>
              <a:rect l="l" t="t" r="r" b="b"/>
              <a:pathLst>
                <a:path w="10108" h="24018" extrusionOk="0">
                  <a:moveTo>
                    <a:pt x="0" y="1"/>
                  </a:moveTo>
                  <a:lnTo>
                    <a:pt x="0" y="1"/>
                  </a:lnTo>
                  <a:cubicBezTo>
                    <a:pt x="701" y="2136"/>
                    <a:pt x="1534" y="4137"/>
                    <a:pt x="2335" y="6138"/>
                  </a:cubicBezTo>
                  <a:lnTo>
                    <a:pt x="4803" y="12109"/>
                  </a:lnTo>
                  <a:lnTo>
                    <a:pt x="7305" y="18080"/>
                  </a:lnTo>
                  <a:cubicBezTo>
                    <a:pt x="8173" y="19982"/>
                    <a:pt x="9006" y="21983"/>
                    <a:pt x="10007" y="24018"/>
                  </a:cubicBezTo>
                  <a:cubicBezTo>
                    <a:pt x="10107" y="21783"/>
                    <a:pt x="9807" y="19581"/>
                    <a:pt x="9340" y="17413"/>
                  </a:cubicBezTo>
                  <a:cubicBezTo>
                    <a:pt x="8873" y="15245"/>
                    <a:pt x="8173" y="13110"/>
                    <a:pt x="7339" y="11075"/>
                  </a:cubicBezTo>
                  <a:cubicBezTo>
                    <a:pt x="6505" y="9007"/>
                    <a:pt x="5471" y="7006"/>
                    <a:pt x="4270" y="5171"/>
                  </a:cubicBezTo>
                  <a:cubicBezTo>
                    <a:pt x="3036" y="3303"/>
                    <a:pt x="1668" y="156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7" name="Google Shape;11147;p61"/>
            <p:cNvSpPr/>
            <p:nvPr/>
          </p:nvSpPr>
          <p:spPr>
            <a:xfrm>
              <a:off x="2255950" y="2980900"/>
              <a:ext cx="77575" cy="583775"/>
            </a:xfrm>
            <a:custGeom>
              <a:avLst/>
              <a:gdLst/>
              <a:ahLst/>
              <a:cxnLst/>
              <a:rect l="l" t="t" r="r" b="b"/>
              <a:pathLst>
                <a:path w="3103" h="23351" extrusionOk="0">
                  <a:moveTo>
                    <a:pt x="1401" y="1"/>
                  </a:moveTo>
                  <a:cubicBezTo>
                    <a:pt x="1101" y="2002"/>
                    <a:pt x="1035" y="3970"/>
                    <a:pt x="868" y="5872"/>
                  </a:cubicBezTo>
                  <a:lnTo>
                    <a:pt x="534" y="11643"/>
                  </a:lnTo>
                  <a:lnTo>
                    <a:pt x="201" y="17380"/>
                  </a:lnTo>
                  <a:cubicBezTo>
                    <a:pt x="67" y="19381"/>
                    <a:pt x="0" y="21349"/>
                    <a:pt x="34" y="23351"/>
                  </a:cubicBezTo>
                  <a:cubicBezTo>
                    <a:pt x="1001" y="21550"/>
                    <a:pt x="1602" y="19682"/>
                    <a:pt x="2102" y="17714"/>
                  </a:cubicBezTo>
                  <a:cubicBezTo>
                    <a:pt x="2569" y="15812"/>
                    <a:pt x="2869" y="13811"/>
                    <a:pt x="3003" y="11809"/>
                  </a:cubicBezTo>
                  <a:cubicBezTo>
                    <a:pt x="3103" y="9808"/>
                    <a:pt x="3036" y="7806"/>
                    <a:pt x="2802" y="5838"/>
                  </a:cubicBezTo>
                  <a:cubicBezTo>
                    <a:pt x="2569" y="3870"/>
                    <a:pt x="2169" y="1902"/>
                    <a:pt x="14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8" name="Google Shape;11148;p61"/>
            <p:cNvSpPr/>
            <p:nvPr/>
          </p:nvSpPr>
          <p:spPr>
            <a:xfrm>
              <a:off x="2516975" y="2711550"/>
              <a:ext cx="56725" cy="420325"/>
            </a:xfrm>
            <a:custGeom>
              <a:avLst/>
              <a:gdLst/>
              <a:ahLst/>
              <a:cxnLst/>
              <a:rect l="l" t="t" r="r" b="b"/>
              <a:pathLst>
                <a:path w="2269" h="16813" extrusionOk="0">
                  <a:moveTo>
                    <a:pt x="1034" y="0"/>
                  </a:moveTo>
                  <a:cubicBezTo>
                    <a:pt x="834" y="1468"/>
                    <a:pt x="767" y="2836"/>
                    <a:pt x="667" y="4270"/>
                  </a:cubicBezTo>
                  <a:lnTo>
                    <a:pt x="434" y="8440"/>
                  </a:lnTo>
                  <a:lnTo>
                    <a:pt x="167" y="12610"/>
                  </a:lnTo>
                  <a:cubicBezTo>
                    <a:pt x="100" y="13977"/>
                    <a:pt x="0" y="15412"/>
                    <a:pt x="67" y="16813"/>
                  </a:cubicBezTo>
                  <a:cubicBezTo>
                    <a:pt x="734" y="15512"/>
                    <a:pt x="1168" y="14144"/>
                    <a:pt x="1568" y="12776"/>
                  </a:cubicBezTo>
                  <a:cubicBezTo>
                    <a:pt x="1902" y="11342"/>
                    <a:pt x="2102" y="9941"/>
                    <a:pt x="2168" y="8507"/>
                  </a:cubicBezTo>
                  <a:cubicBezTo>
                    <a:pt x="2269" y="7106"/>
                    <a:pt x="2235" y="5638"/>
                    <a:pt x="2035" y="4237"/>
                  </a:cubicBezTo>
                  <a:cubicBezTo>
                    <a:pt x="1868" y="2802"/>
                    <a:pt x="1601" y="1401"/>
                    <a:pt x="10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9" name="Google Shape;11149;p61"/>
            <p:cNvSpPr/>
            <p:nvPr/>
          </p:nvSpPr>
          <p:spPr>
            <a:xfrm>
              <a:off x="2622875" y="2609800"/>
              <a:ext cx="135950" cy="381150"/>
            </a:xfrm>
            <a:custGeom>
              <a:avLst/>
              <a:gdLst/>
              <a:ahLst/>
              <a:cxnLst/>
              <a:rect l="l" t="t" r="r" b="b"/>
              <a:pathLst>
                <a:path w="5438" h="15246" extrusionOk="0">
                  <a:moveTo>
                    <a:pt x="4904" y="1"/>
                  </a:moveTo>
                  <a:cubicBezTo>
                    <a:pt x="4270" y="1335"/>
                    <a:pt x="3703" y="2403"/>
                    <a:pt x="3103" y="3670"/>
                  </a:cubicBezTo>
                  <a:cubicBezTo>
                    <a:pt x="2569" y="4871"/>
                    <a:pt x="2102" y="6172"/>
                    <a:pt x="1735" y="7473"/>
                  </a:cubicBezTo>
                  <a:cubicBezTo>
                    <a:pt x="1368" y="8741"/>
                    <a:pt x="1101" y="10075"/>
                    <a:pt x="868" y="11342"/>
                  </a:cubicBezTo>
                  <a:cubicBezTo>
                    <a:pt x="601" y="12643"/>
                    <a:pt x="368" y="13844"/>
                    <a:pt x="1" y="15245"/>
                  </a:cubicBezTo>
                  <a:cubicBezTo>
                    <a:pt x="1268" y="14545"/>
                    <a:pt x="2236" y="13344"/>
                    <a:pt x="2903" y="12076"/>
                  </a:cubicBezTo>
                  <a:cubicBezTo>
                    <a:pt x="3570" y="10775"/>
                    <a:pt x="4003" y="9508"/>
                    <a:pt x="4370" y="8207"/>
                  </a:cubicBezTo>
                  <a:cubicBezTo>
                    <a:pt x="4737" y="6906"/>
                    <a:pt x="5038" y="5572"/>
                    <a:pt x="5204" y="4237"/>
                  </a:cubicBezTo>
                  <a:cubicBezTo>
                    <a:pt x="5371" y="2903"/>
                    <a:pt x="5438" y="1369"/>
                    <a:pt x="49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0" name="Google Shape;11150;p61"/>
            <p:cNvSpPr/>
            <p:nvPr/>
          </p:nvSpPr>
          <p:spPr>
            <a:xfrm>
              <a:off x="1405350" y="4185100"/>
              <a:ext cx="472850" cy="542075"/>
            </a:xfrm>
            <a:custGeom>
              <a:avLst/>
              <a:gdLst/>
              <a:ahLst/>
              <a:cxnLst/>
              <a:rect l="l" t="t" r="r" b="b"/>
              <a:pathLst>
                <a:path w="18914" h="21683" extrusionOk="0"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039" y="10008"/>
                    <a:pt x="8573" y="10575"/>
                    <a:pt x="9107" y="11109"/>
                  </a:cubicBezTo>
                  <a:lnTo>
                    <a:pt x="13943" y="16412"/>
                  </a:lnTo>
                  <a:cubicBezTo>
                    <a:pt x="15578" y="18180"/>
                    <a:pt x="17179" y="19915"/>
                    <a:pt x="18914" y="21683"/>
                  </a:cubicBezTo>
                  <a:cubicBezTo>
                    <a:pt x="18113" y="19348"/>
                    <a:pt x="16946" y="17113"/>
                    <a:pt x="15611" y="15078"/>
                  </a:cubicBezTo>
                  <a:cubicBezTo>
                    <a:pt x="15211" y="14444"/>
                    <a:pt x="14777" y="13877"/>
                    <a:pt x="14377" y="13277"/>
                  </a:cubicBezTo>
                  <a:cubicBezTo>
                    <a:pt x="13376" y="11909"/>
                    <a:pt x="12276" y="10575"/>
                    <a:pt x="11108" y="9341"/>
                  </a:cubicBezTo>
                  <a:cubicBezTo>
                    <a:pt x="9507" y="7539"/>
                    <a:pt x="7739" y="5838"/>
                    <a:pt x="5871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1" name="Google Shape;11151;p61"/>
            <p:cNvSpPr/>
            <p:nvPr/>
          </p:nvSpPr>
          <p:spPr>
            <a:xfrm>
              <a:off x="1405350" y="4185100"/>
              <a:ext cx="373625" cy="384475"/>
            </a:xfrm>
            <a:custGeom>
              <a:avLst/>
              <a:gdLst/>
              <a:ahLst/>
              <a:cxnLst/>
              <a:rect l="l" t="t" r="r" b="b"/>
              <a:pathLst>
                <a:path w="14945" h="15379" extrusionOk="0">
                  <a:moveTo>
                    <a:pt x="12927" y="13980"/>
                  </a:moveTo>
                  <a:cubicBezTo>
                    <a:pt x="12965" y="14046"/>
                    <a:pt x="13004" y="14111"/>
                    <a:pt x="13043" y="14178"/>
                  </a:cubicBezTo>
                  <a:cubicBezTo>
                    <a:pt x="13005" y="14111"/>
                    <a:pt x="12966" y="14046"/>
                    <a:pt x="12927" y="13980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1334" y="2069"/>
                    <a:pt x="2836" y="3937"/>
                    <a:pt x="4370" y="5771"/>
                  </a:cubicBezTo>
                  <a:cubicBezTo>
                    <a:pt x="5404" y="7039"/>
                    <a:pt x="6438" y="8240"/>
                    <a:pt x="7539" y="9407"/>
                  </a:cubicBezTo>
                  <a:cubicBezTo>
                    <a:pt x="8673" y="10241"/>
                    <a:pt x="9674" y="11242"/>
                    <a:pt x="10841" y="12043"/>
                  </a:cubicBezTo>
                  <a:lnTo>
                    <a:pt x="5704" y="5038"/>
                  </a:lnTo>
                  <a:lnTo>
                    <a:pt x="5704" y="5038"/>
                  </a:lnTo>
                  <a:cubicBezTo>
                    <a:pt x="6772" y="6272"/>
                    <a:pt x="7839" y="7539"/>
                    <a:pt x="8907" y="8774"/>
                  </a:cubicBezTo>
                  <a:cubicBezTo>
                    <a:pt x="10357" y="10450"/>
                    <a:pt x="11808" y="12095"/>
                    <a:pt x="12927" y="13980"/>
                  </a:cubicBezTo>
                  <a:lnTo>
                    <a:pt x="12927" y="13980"/>
                  </a:lnTo>
                  <a:cubicBezTo>
                    <a:pt x="12543" y="13317"/>
                    <a:pt x="12212" y="12677"/>
                    <a:pt x="11909" y="12009"/>
                  </a:cubicBezTo>
                  <a:lnTo>
                    <a:pt x="11909" y="12009"/>
                  </a:lnTo>
                  <a:cubicBezTo>
                    <a:pt x="13076" y="12943"/>
                    <a:pt x="14110" y="14111"/>
                    <a:pt x="14944" y="15378"/>
                  </a:cubicBezTo>
                  <a:cubicBezTo>
                    <a:pt x="14777" y="14678"/>
                    <a:pt x="14577" y="14011"/>
                    <a:pt x="14310" y="13277"/>
                  </a:cubicBezTo>
                  <a:cubicBezTo>
                    <a:pt x="13310" y="11909"/>
                    <a:pt x="12242" y="10575"/>
                    <a:pt x="11075" y="9341"/>
                  </a:cubicBezTo>
                  <a:cubicBezTo>
                    <a:pt x="9440" y="7539"/>
                    <a:pt x="7706" y="5838"/>
                    <a:pt x="5804" y="4270"/>
                  </a:cubicBezTo>
                  <a:cubicBezTo>
                    <a:pt x="4036" y="2703"/>
                    <a:pt x="2102" y="12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2" name="Google Shape;11152;p61"/>
            <p:cNvSpPr/>
            <p:nvPr/>
          </p:nvSpPr>
          <p:spPr>
            <a:xfrm>
              <a:off x="2333500" y="2847475"/>
              <a:ext cx="114275" cy="588775"/>
            </a:xfrm>
            <a:custGeom>
              <a:avLst/>
              <a:gdLst/>
              <a:ahLst/>
              <a:cxnLst/>
              <a:rect l="l" t="t" r="r" b="b"/>
              <a:pathLst>
                <a:path w="4571" h="23551" extrusionOk="0">
                  <a:moveTo>
                    <a:pt x="3670" y="1"/>
                  </a:moveTo>
                  <a:cubicBezTo>
                    <a:pt x="2969" y="2002"/>
                    <a:pt x="2603" y="3970"/>
                    <a:pt x="2236" y="5905"/>
                  </a:cubicBezTo>
                  <a:cubicBezTo>
                    <a:pt x="1969" y="7239"/>
                    <a:pt x="1769" y="8540"/>
                    <a:pt x="1602" y="9874"/>
                  </a:cubicBezTo>
                  <a:cubicBezTo>
                    <a:pt x="1502" y="10508"/>
                    <a:pt x="1435" y="11175"/>
                    <a:pt x="1335" y="11809"/>
                  </a:cubicBezTo>
                  <a:lnTo>
                    <a:pt x="634" y="17647"/>
                  </a:lnTo>
                  <a:cubicBezTo>
                    <a:pt x="434" y="19581"/>
                    <a:pt x="134" y="21549"/>
                    <a:pt x="1" y="23551"/>
                  </a:cubicBezTo>
                  <a:cubicBezTo>
                    <a:pt x="1302" y="21716"/>
                    <a:pt x="2169" y="19748"/>
                    <a:pt x="2836" y="17813"/>
                  </a:cubicBezTo>
                  <a:cubicBezTo>
                    <a:pt x="3070" y="17213"/>
                    <a:pt x="3236" y="16646"/>
                    <a:pt x="3403" y="16046"/>
                  </a:cubicBezTo>
                  <a:cubicBezTo>
                    <a:pt x="3770" y="14678"/>
                    <a:pt x="4004" y="13244"/>
                    <a:pt x="4237" y="11843"/>
                  </a:cubicBezTo>
                  <a:cubicBezTo>
                    <a:pt x="4471" y="9841"/>
                    <a:pt x="4571" y="7840"/>
                    <a:pt x="4504" y="5872"/>
                  </a:cubicBezTo>
                  <a:cubicBezTo>
                    <a:pt x="4404" y="3904"/>
                    <a:pt x="4170" y="1902"/>
                    <a:pt x="3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3" name="Google Shape;11153;p61"/>
            <p:cNvSpPr/>
            <p:nvPr/>
          </p:nvSpPr>
          <p:spPr>
            <a:xfrm>
              <a:off x="2373525" y="2847475"/>
              <a:ext cx="72575" cy="440350"/>
            </a:xfrm>
            <a:custGeom>
              <a:avLst/>
              <a:gdLst/>
              <a:ahLst/>
              <a:cxnLst/>
              <a:rect l="l" t="t" r="r" b="b"/>
              <a:pathLst>
                <a:path w="2903" h="17614" extrusionOk="0">
                  <a:moveTo>
                    <a:pt x="310" y="15418"/>
                  </a:moveTo>
                  <a:lnTo>
                    <a:pt x="310" y="15418"/>
                  </a:lnTo>
                  <a:cubicBezTo>
                    <a:pt x="260" y="15546"/>
                    <a:pt x="212" y="15677"/>
                    <a:pt x="168" y="15812"/>
                  </a:cubicBezTo>
                  <a:cubicBezTo>
                    <a:pt x="217" y="15681"/>
                    <a:pt x="264" y="15549"/>
                    <a:pt x="310" y="15418"/>
                  </a:cubicBezTo>
                  <a:close/>
                  <a:moveTo>
                    <a:pt x="2069" y="1"/>
                  </a:moveTo>
                  <a:cubicBezTo>
                    <a:pt x="1368" y="2002"/>
                    <a:pt x="1002" y="3970"/>
                    <a:pt x="635" y="5905"/>
                  </a:cubicBezTo>
                  <a:cubicBezTo>
                    <a:pt x="368" y="7239"/>
                    <a:pt x="168" y="8540"/>
                    <a:pt x="1" y="9874"/>
                  </a:cubicBezTo>
                  <a:cubicBezTo>
                    <a:pt x="134" y="11009"/>
                    <a:pt x="34" y="12176"/>
                    <a:pt x="234" y="13310"/>
                  </a:cubicBezTo>
                  <a:cubicBezTo>
                    <a:pt x="868" y="10942"/>
                    <a:pt x="1502" y="8574"/>
                    <a:pt x="2136" y="6205"/>
                  </a:cubicBezTo>
                  <a:lnTo>
                    <a:pt x="2136" y="6205"/>
                  </a:lnTo>
                  <a:cubicBezTo>
                    <a:pt x="1902" y="7539"/>
                    <a:pt x="1669" y="8907"/>
                    <a:pt x="1469" y="10241"/>
                  </a:cubicBezTo>
                  <a:cubicBezTo>
                    <a:pt x="1189" y="11978"/>
                    <a:pt x="910" y="13686"/>
                    <a:pt x="310" y="15418"/>
                  </a:cubicBezTo>
                  <a:lnTo>
                    <a:pt x="310" y="15418"/>
                  </a:lnTo>
                  <a:cubicBezTo>
                    <a:pt x="519" y="14879"/>
                    <a:pt x="772" y="14389"/>
                    <a:pt x="1068" y="13877"/>
                  </a:cubicBezTo>
                  <a:lnTo>
                    <a:pt x="1068" y="13877"/>
                  </a:lnTo>
                  <a:cubicBezTo>
                    <a:pt x="1135" y="15112"/>
                    <a:pt x="1002" y="16379"/>
                    <a:pt x="568" y="17613"/>
                  </a:cubicBezTo>
                  <a:cubicBezTo>
                    <a:pt x="1002" y="17113"/>
                    <a:pt x="1368" y="16579"/>
                    <a:pt x="1735" y="16046"/>
                  </a:cubicBezTo>
                  <a:cubicBezTo>
                    <a:pt x="2136" y="14678"/>
                    <a:pt x="2369" y="13244"/>
                    <a:pt x="2569" y="11843"/>
                  </a:cubicBezTo>
                  <a:cubicBezTo>
                    <a:pt x="2836" y="9841"/>
                    <a:pt x="2903" y="7840"/>
                    <a:pt x="2870" y="5872"/>
                  </a:cubicBezTo>
                  <a:cubicBezTo>
                    <a:pt x="2803" y="3904"/>
                    <a:pt x="2569" y="1902"/>
                    <a:pt x="20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4" name="Google Shape;11154;p61"/>
            <p:cNvSpPr/>
            <p:nvPr/>
          </p:nvSpPr>
          <p:spPr>
            <a:xfrm>
              <a:off x="1510425" y="3961600"/>
              <a:ext cx="366100" cy="693875"/>
            </a:xfrm>
            <a:custGeom>
              <a:avLst/>
              <a:gdLst/>
              <a:ahLst/>
              <a:cxnLst/>
              <a:rect l="l" t="t" r="r" b="b"/>
              <a:pathLst>
                <a:path w="14644" h="27755" extrusionOk="0"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071" y="12677"/>
                    <a:pt x="6471" y="13444"/>
                    <a:pt x="6872" y="14144"/>
                  </a:cubicBezTo>
                  <a:lnTo>
                    <a:pt x="10674" y="20949"/>
                  </a:lnTo>
                  <a:cubicBezTo>
                    <a:pt x="11975" y="23184"/>
                    <a:pt x="13210" y="25486"/>
                    <a:pt x="14644" y="27754"/>
                  </a:cubicBezTo>
                  <a:cubicBezTo>
                    <a:pt x="14377" y="25052"/>
                    <a:pt x="13710" y="22484"/>
                    <a:pt x="12809" y="19982"/>
                  </a:cubicBezTo>
                  <a:cubicBezTo>
                    <a:pt x="12542" y="19215"/>
                    <a:pt x="12242" y="18481"/>
                    <a:pt x="11909" y="17747"/>
                  </a:cubicBezTo>
                  <a:cubicBezTo>
                    <a:pt x="11208" y="16046"/>
                    <a:pt x="10374" y="14345"/>
                    <a:pt x="9474" y="12710"/>
                  </a:cubicBezTo>
                  <a:cubicBezTo>
                    <a:pt x="8173" y="10375"/>
                    <a:pt x="6738" y="8173"/>
                    <a:pt x="5171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5" name="Google Shape;11155;p61"/>
            <p:cNvSpPr/>
            <p:nvPr/>
          </p:nvSpPr>
          <p:spPr>
            <a:xfrm>
              <a:off x="1510425" y="3961600"/>
              <a:ext cx="301900" cy="503725"/>
            </a:xfrm>
            <a:custGeom>
              <a:avLst/>
              <a:gdLst/>
              <a:ahLst/>
              <a:cxnLst/>
              <a:rect l="l" t="t" r="r" b="b"/>
              <a:pathLst>
                <a:path w="12076" h="20149" extrusionOk="0">
                  <a:moveTo>
                    <a:pt x="10230" y="18016"/>
                  </a:moveTo>
                  <a:cubicBezTo>
                    <a:pt x="10266" y="18126"/>
                    <a:pt x="10302" y="18236"/>
                    <a:pt x="10341" y="18347"/>
                  </a:cubicBezTo>
                  <a:cubicBezTo>
                    <a:pt x="10305" y="18236"/>
                    <a:pt x="10268" y="18126"/>
                    <a:pt x="10230" y="18016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867" y="2536"/>
                    <a:pt x="2035" y="4938"/>
                    <a:pt x="3202" y="7273"/>
                  </a:cubicBezTo>
                  <a:cubicBezTo>
                    <a:pt x="4003" y="8841"/>
                    <a:pt x="4837" y="10375"/>
                    <a:pt x="5671" y="11909"/>
                  </a:cubicBezTo>
                  <a:cubicBezTo>
                    <a:pt x="6605" y="13110"/>
                    <a:pt x="7439" y="14411"/>
                    <a:pt x="8506" y="15545"/>
                  </a:cubicBezTo>
                  <a:cubicBezTo>
                    <a:pt x="7305" y="12643"/>
                    <a:pt x="6038" y="9708"/>
                    <a:pt x="4837" y="6806"/>
                  </a:cubicBezTo>
                  <a:lnTo>
                    <a:pt x="4837" y="6806"/>
                  </a:lnTo>
                  <a:cubicBezTo>
                    <a:pt x="5671" y="8374"/>
                    <a:pt x="6471" y="10008"/>
                    <a:pt x="7305" y="11576"/>
                  </a:cubicBezTo>
                  <a:cubicBezTo>
                    <a:pt x="8355" y="13706"/>
                    <a:pt x="9464" y="15776"/>
                    <a:pt x="10230" y="18016"/>
                  </a:cubicBezTo>
                  <a:lnTo>
                    <a:pt x="10230" y="18016"/>
                  </a:lnTo>
                  <a:cubicBezTo>
                    <a:pt x="9990" y="17265"/>
                    <a:pt x="9823" y="16531"/>
                    <a:pt x="9707" y="15746"/>
                  </a:cubicBezTo>
                  <a:lnTo>
                    <a:pt x="9707" y="15746"/>
                  </a:lnTo>
                  <a:cubicBezTo>
                    <a:pt x="10708" y="17080"/>
                    <a:pt x="11542" y="18548"/>
                    <a:pt x="12075" y="20149"/>
                  </a:cubicBezTo>
                  <a:cubicBezTo>
                    <a:pt x="12075" y="19348"/>
                    <a:pt x="12009" y="18548"/>
                    <a:pt x="11975" y="17747"/>
                  </a:cubicBezTo>
                  <a:cubicBezTo>
                    <a:pt x="11242" y="16046"/>
                    <a:pt x="10408" y="14345"/>
                    <a:pt x="9507" y="12710"/>
                  </a:cubicBezTo>
                  <a:cubicBezTo>
                    <a:pt x="8206" y="10375"/>
                    <a:pt x="6805" y="8173"/>
                    <a:pt x="5204" y="6039"/>
                  </a:cubicBezTo>
                  <a:cubicBezTo>
                    <a:pt x="3569" y="3937"/>
                    <a:pt x="1902" y="186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6" name="Google Shape;11156;p61"/>
            <p:cNvSpPr/>
            <p:nvPr/>
          </p:nvSpPr>
          <p:spPr>
            <a:xfrm>
              <a:off x="1292750" y="4251825"/>
              <a:ext cx="602125" cy="276875"/>
            </a:xfrm>
            <a:custGeom>
              <a:avLst/>
              <a:gdLst/>
              <a:ahLst/>
              <a:cxnLst/>
              <a:rect l="l" t="t" r="r" b="b"/>
              <a:pathLst>
                <a:path w="24085" h="11075" extrusionOk="0">
                  <a:moveTo>
                    <a:pt x="1" y="0"/>
                  </a:moveTo>
                  <a:cubicBezTo>
                    <a:pt x="2002" y="1168"/>
                    <a:pt x="3970" y="2068"/>
                    <a:pt x="6039" y="3002"/>
                  </a:cubicBezTo>
                  <a:cubicBezTo>
                    <a:pt x="8040" y="3870"/>
                    <a:pt x="10075" y="4737"/>
                    <a:pt x="12076" y="5571"/>
                  </a:cubicBezTo>
                  <a:cubicBezTo>
                    <a:pt x="12810" y="5904"/>
                    <a:pt x="13577" y="6238"/>
                    <a:pt x="14378" y="6572"/>
                  </a:cubicBezTo>
                  <a:cubicBezTo>
                    <a:pt x="15612" y="7105"/>
                    <a:pt x="16846" y="7672"/>
                    <a:pt x="18047" y="8239"/>
                  </a:cubicBezTo>
                  <a:cubicBezTo>
                    <a:pt x="20049" y="9140"/>
                    <a:pt x="21983" y="10107"/>
                    <a:pt x="24085" y="11075"/>
                  </a:cubicBezTo>
                  <a:cubicBezTo>
                    <a:pt x="22751" y="9140"/>
                    <a:pt x="21083" y="7606"/>
                    <a:pt x="19215" y="6238"/>
                  </a:cubicBezTo>
                  <a:cubicBezTo>
                    <a:pt x="18314" y="5604"/>
                    <a:pt x="17380" y="4970"/>
                    <a:pt x="16413" y="4470"/>
                  </a:cubicBezTo>
                  <a:cubicBezTo>
                    <a:pt x="15379" y="3903"/>
                    <a:pt x="14278" y="3369"/>
                    <a:pt x="13210" y="2902"/>
                  </a:cubicBezTo>
                  <a:cubicBezTo>
                    <a:pt x="11109" y="1968"/>
                    <a:pt x="8941" y="1301"/>
                    <a:pt x="6739" y="801"/>
                  </a:cubicBezTo>
                  <a:cubicBezTo>
                    <a:pt x="4538" y="334"/>
                    <a:pt x="2336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7" name="Google Shape;11157;p61"/>
            <p:cNvSpPr/>
            <p:nvPr/>
          </p:nvSpPr>
          <p:spPr>
            <a:xfrm>
              <a:off x="1383650" y="4270175"/>
              <a:ext cx="510400" cy="258525"/>
            </a:xfrm>
            <a:custGeom>
              <a:avLst/>
              <a:gdLst/>
              <a:ahLst/>
              <a:cxnLst/>
              <a:rect l="l" t="t" r="r" b="b"/>
              <a:pathLst>
                <a:path w="20416" h="10341" extrusionOk="0">
                  <a:moveTo>
                    <a:pt x="1" y="0"/>
                  </a:moveTo>
                  <a:cubicBezTo>
                    <a:pt x="2369" y="967"/>
                    <a:pt x="4704" y="1968"/>
                    <a:pt x="6939" y="2936"/>
                  </a:cubicBezTo>
                  <a:cubicBezTo>
                    <a:pt x="9474" y="4003"/>
                    <a:pt x="12076" y="5037"/>
                    <a:pt x="14411" y="6538"/>
                  </a:cubicBezTo>
                  <a:cubicBezTo>
                    <a:pt x="13144" y="6271"/>
                    <a:pt x="11943" y="6004"/>
                    <a:pt x="10709" y="5838"/>
                  </a:cubicBezTo>
                  <a:lnTo>
                    <a:pt x="10709" y="5838"/>
                  </a:lnTo>
                  <a:cubicBezTo>
                    <a:pt x="11943" y="6371"/>
                    <a:pt x="13144" y="6938"/>
                    <a:pt x="14378" y="7505"/>
                  </a:cubicBezTo>
                  <a:cubicBezTo>
                    <a:pt x="16379" y="8439"/>
                    <a:pt x="18314" y="9373"/>
                    <a:pt x="20415" y="10341"/>
                  </a:cubicBezTo>
                  <a:cubicBezTo>
                    <a:pt x="19081" y="8439"/>
                    <a:pt x="17413" y="6872"/>
                    <a:pt x="15545" y="5504"/>
                  </a:cubicBezTo>
                  <a:cubicBezTo>
                    <a:pt x="14645" y="4870"/>
                    <a:pt x="13711" y="4270"/>
                    <a:pt x="12743" y="3769"/>
                  </a:cubicBezTo>
                  <a:lnTo>
                    <a:pt x="12743" y="3769"/>
                  </a:lnTo>
                  <a:cubicBezTo>
                    <a:pt x="13511" y="4470"/>
                    <a:pt x="14278" y="5271"/>
                    <a:pt x="15012" y="6038"/>
                  </a:cubicBezTo>
                  <a:cubicBezTo>
                    <a:pt x="14578" y="5838"/>
                    <a:pt x="14144" y="5604"/>
                    <a:pt x="13644" y="5371"/>
                  </a:cubicBezTo>
                  <a:cubicBezTo>
                    <a:pt x="9241" y="3302"/>
                    <a:pt x="4771" y="12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8" name="Google Shape;11158;p61"/>
            <p:cNvSpPr/>
            <p:nvPr/>
          </p:nvSpPr>
          <p:spPr>
            <a:xfrm>
              <a:off x="1330300" y="4436125"/>
              <a:ext cx="492875" cy="442000"/>
            </a:xfrm>
            <a:custGeom>
              <a:avLst/>
              <a:gdLst/>
              <a:ahLst/>
              <a:cxnLst/>
              <a:rect l="l" t="t" r="r" b="b"/>
              <a:pathLst>
                <a:path w="19715" h="17680" extrusionOk="0">
                  <a:moveTo>
                    <a:pt x="0" y="0"/>
                  </a:moveTo>
                  <a:lnTo>
                    <a:pt x="0" y="0"/>
                  </a:lnTo>
                  <a:cubicBezTo>
                    <a:pt x="1534" y="1701"/>
                    <a:pt x="3202" y="3169"/>
                    <a:pt x="4870" y="4637"/>
                  </a:cubicBezTo>
                  <a:cubicBezTo>
                    <a:pt x="6538" y="6071"/>
                    <a:pt x="8206" y="7472"/>
                    <a:pt x="9874" y="8873"/>
                  </a:cubicBezTo>
                  <a:lnTo>
                    <a:pt x="11742" y="10508"/>
                  </a:lnTo>
                  <a:cubicBezTo>
                    <a:pt x="12742" y="11375"/>
                    <a:pt x="13777" y="12242"/>
                    <a:pt x="14777" y="13176"/>
                  </a:cubicBezTo>
                  <a:cubicBezTo>
                    <a:pt x="16412" y="14611"/>
                    <a:pt x="18013" y="16145"/>
                    <a:pt x="19714" y="17680"/>
                  </a:cubicBezTo>
                  <a:cubicBezTo>
                    <a:pt x="19014" y="15445"/>
                    <a:pt x="17846" y="13443"/>
                    <a:pt x="16445" y="11642"/>
                  </a:cubicBezTo>
                  <a:cubicBezTo>
                    <a:pt x="15778" y="10741"/>
                    <a:pt x="15077" y="9907"/>
                    <a:pt x="14344" y="9140"/>
                  </a:cubicBezTo>
                  <a:cubicBezTo>
                    <a:pt x="13510" y="8239"/>
                    <a:pt x="12609" y="7472"/>
                    <a:pt x="11742" y="6672"/>
                  </a:cubicBezTo>
                  <a:cubicBezTo>
                    <a:pt x="10007" y="5204"/>
                    <a:pt x="8106" y="3903"/>
                    <a:pt x="6171" y="2802"/>
                  </a:cubicBezTo>
                  <a:cubicBezTo>
                    <a:pt x="4236" y="1668"/>
                    <a:pt x="2202" y="667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9" name="Google Shape;11159;p61"/>
            <p:cNvSpPr/>
            <p:nvPr/>
          </p:nvSpPr>
          <p:spPr>
            <a:xfrm>
              <a:off x="1413675" y="4481975"/>
              <a:ext cx="410325" cy="396150"/>
            </a:xfrm>
            <a:custGeom>
              <a:avLst/>
              <a:gdLst/>
              <a:ahLst/>
              <a:cxnLst/>
              <a:rect l="l" t="t" r="r" b="b"/>
              <a:pathLst>
                <a:path w="16413" h="15846" extrusionOk="0">
                  <a:moveTo>
                    <a:pt x="1" y="1"/>
                  </a:moveTo>
                  <a:lnTo>
                    <a:pt x="1" y="1"/>
                  </a:lnTo>
                  <a:cubicBezTo>
                    <a:pt x="1902" y="1535"/>
                    <a:pt x="3770" y="3203"/>
                    <a:pt x="5705" y="4804"/>
                  </a:cubicBezTo>
                  <a:cubicBezTo>
                    <a:pt x="7840" y="6539"/>
                    <a:pt x="10008" y="8340"/>
                    <a:pt x="11776" y="10475"/>
                  </a:cubicBezTo>
                  <a:cubicBezTo>
                    <a:pt x="10708" y="9841"/>
                    <a:pt x="9574" y="9207"/>
                    <a:pt x="8440" y="8674"/>
                  </a:cubicBezTo>
                  <a:lnTo>
                    <a:pt x="8440" y="8674"/>
                  </a:lnTo>
                  <a:cubicBezTo>
                    <a:pt x="9441" y="9541"/>
                    <a:pt x="10508" y="10408"/>
                    <a:pt x="11509" y="11342"/>
                  </a:cubicBezTo>
                  <a:cubicBezTo>
                    <a:pt x="13110" y="12810"/>
                    <a:pt x="14711" y="14311"/>
                    <a:pt x="16412" y="15846"/>
                  </a:cubicBezTo>
                  <a:cubicBezTo>
                    <a:pt x="15712" y="13644"/>
                    <a:pt x="14544" y="11643"/>
                    <a:pt x="13177" y="9808"/>
                  </a:cubicBezTo>
                  <a:cubicBezTo>
                    <a:pt x="12510" y="8907"/>
                    <a:pt x="11776" y="8073"/>
                    <a:pt x="11042" y="7306"/>
                  </a:cubicBezTo>
                  <a:lnTo>
                    <a:pt x="11042" y="7306"/>
                  </a:lnTo>
                  <a:cubicBezTo>
                    <a:pt x="11609" y="8207"/>
                    <a:pt x="12076" y="9174"/>
                    <a:pt x="12543" y="10175"/>
                  </a:cubicBezTo>
                  <a:cubicBezTo>
                    <a:pt x="12176" y="9808"/>
                    <a:pt x="11843" y="9508"/>
                    <a:pt x="11442" y="9141"/>
                  </a:cubicBezTo>
                  <a:cubicBezTo>
                    <a:pt x="7840" y="5838"/>
                    <a:pt x="4170" y="2536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0" name="Google Shape;11160;p61"/>
            <p:cNvSpPr/>
            <p:nvPr/>
          </p:nvSpPr>
          <p:spPr>
            <a:xfrm>
              <a:off x="1547950" y="3693925"/>
              <a:ext cx="396125" cy="666325"/>
            </a:xfrm>
            <a:custGeom>
              <a:avLst/>
              <a:gdLst/>
              <a:ahLst/>
              <a:cxnLst/>
              <a:rect l="l" t="t" r="r" b="b"/>
              <a:pathLst>
                <a:path w="15845" h="26653" extrusionOk="0">
                  <a:moveTo>
                    <a:pt x="0" y="0"/>
                  </a:moveTo>
                  <a:lnTo>
                    <a:pt x="0" y="0"/>
                  </a:lnTo>
                  <a:cubicBezTo>
                    <a:pt x="1134" y="2469"/>
                    <a:pt x="2502" y="4670"/>
                    <a:pt x="3836" y="6872"/>
                  </a:cubicBezTo>
                  <a:cubicBezTo>
                    <a:pt x="5204" y="9073"/>
                    <a:pt x="6572" y="11208"/>
                    <a:pt x="7906" y="13377"/>
                  </a:cubicBezTo>
                  <a:cubicBezTo>
                    <a:pt x="8406" y="14210"/>
                    <a:pt x="8973" y="15011"/>
                    <a:pt x="9474" y="15845"/>
                  </a:cubicBezTo>
                  <a:cubicBezTo>
                    <a:pt x="10308" y="17179"/>
                    <a:pt x="11142" y="18514"/>
                    <a:pt x="11909" y="19881"/>
                  </a:cubicBezTo>
                  <a:cubicBezTo>
                    <a:pt x="13243" y="22049"/>
                    <a:pt x="14477" y="24318"/>
                    <a:pt x="15845" y="26653"/>
                  </a:cubicBezTo>
                  <a:cubicBezTo>
                    <a:pt x="15845" y="23917"/>
                    <a:pt x="15211" y="21316"/>
                    <a:pt x="14344" y="18747"/>
                  </a:cubicBezTo>
                  <a:cubicBezTo>
                    <a:pt x="13910" y="17546"/>
                    <a:pt x="13376" y="16379"/>
                    <a:pt x="12843" y="15211"/>
                  </a:cubicBezTo>
                  <a:cubicBezTo>
                    <a:pt x="12209" y="13977"/>
                    <a:pt x="11542" y="12743"/>
                    <a:pt x="10808" y="11575"/>
                  </a:cubicBezTo>
                  <a:cubicBezTo>
                    <a:pt x="9374" y="9340"/>
                    <a:pt x="7739" y="7239"/>
                    <a:pt x="5971" y="5304"/>
                  </a:cubicBezTo>
                  <a:cubicBezTo>
                    <a:pt x="4170" y="3303"/>
                    <a:pt x="2202" y="15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1" name="Google Shape;11161;p61"/>
            <p:cNvSpPr/>
            <p:nvPr/>
          </p:nvSpPr>
          <p:spPr>
            <a:xfrm>
              <a:off x="1624675" y="3773975"/>
              <a:ext cx="320250" cy="586275"/>
            </a:xfrm>
            <a:custGeom>
              <a:avLst/>
              <a:gdLst/>
              <a:ahLst/>
              <a:cxnLst/>
              <a:rect l="l" t="t" r="r" b="b"/>
              <a:pathLst>
                <a:path w="12810" h="23451" extrusionOk="0">
                  <a:moveTo>
                    <a:pt x="0" y="1"/>
                  </a:moveTo>
                  <a:lnTo>
                    <a:pt x="0" y="1"/>
                  </a:lnTo>
                  <a:cubicBezTo>
                    <a:pt x="1601" y="2369"/>
                    <a:pt x="3136" y="4871"/>
                    <a:pt x="4737" y="7339"/>
                  </a:cubicBezTo>
                  <a:cubicBezTo>
                    <a:pt x="6471" y="10041"/>
                    <a:pt x="8273" y="12810"/>
                    <a:pt x="9507" y="15779"/>
                  </a:cubicBezTo>
                  <a:cubicBezTo>
                    <a:pt x="8506" y="14678"/>
                    <a:pt x="7505" y="13644"/>
                    <a:pt x="6438" y="12643"/>
                  </a:cubicBezTo>
                  <a:lnTo>
                    <a:pt x="6438" y="12643"/>
                  </a:lnTo>
                  <a:cubicBezTo>
                    <a:pt x="7272" y="13977"/>
                    <a:pt x="8106" y="15312"/>
                    <a:pt x="8906" y="16679"/>
                  </a:cubicBezTo>
                  <a:cubicBezTo>
                    <a:pt x="10241" y="18847"/>
                    <a:pt x="11442" y="21116"/>
                    <a:pt x="12809" y="23451"/>
                  </a:cubicBezTo>
                  <a:cubicBezTo>
                    <a:pt x="12809" y="20715"/>
                    <a:pt x="12175" y="18114"/>
                    <a:pt x="11308" y="15545"/>
                  </a:cubicBezTo>
                  <a:cubicBezTo>
                    <a:pt x="10908" y="14344"/>
                    <a:pt x="10341" y="13177"/>
                    <a:pt x="9807" y="12009"/>
                  </a:cubicBezTo>
                  <a:lnTo>
                    <a:pt x="9807" y="12009"/>
                  </a:lnTo>
                  <a:cubicBezTo>
                    <a:pt x="10107" y="13210"/>
                    <a:pt x="10307" y="14478"/>
                    <a:pt x="10474" y="15712"/>
                  </a:cubicBezTo>
                  <a:cubicBezTo>
                    <a:pt x="10174" y="15178"/>
                    <a:pt x="9941" y="14711"/>
                    <a:pt x="9607" y="14177"/>
                  </a:cubicBezTo>
                  <a:cubicBezTo>
                    <a:pt x="6738" y="9274"/>
                    <a:pt x="3803" y="4304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2" name="Google Shape;11162;p61"/>
            <p:cNvSpPr/>
            <p:nvPr/>
          </p:nvSpPr>
          <p:spPr>
            <a:xfrm>
              <a:off x="1493750" y="4010825"/>
              <a:ext cx="491200" cy="225175"/>
            </a:xfrm>
            <a:custGeom>
              <a:avLst/>
              <a:gdLst/>
              <a:ahLst/>
              <a:cxnLst/>
              <a:rect l="l" t="t" r="r" b="b"/>
              <a:pathLst>
                <a:path w="19648" h="9007" extrusionOk="0">
                  <a:moveTo>
                    <a:pt x="0" y="0"/>
                  </a:moveTo>
                  <a:cubicBezTo>
                    <a:pt x="1568" y="1067"/>
                    <a:pt x="3202" y="1868"/>
                    <a:pt x="4837" y="2669"/>
                  </a:cubicBezTo>
                  <a:cubicBezTo>
                    <a:pt x="6471" y="3402"/>
                    <a:pt x="8139" y="4103"/>
                    <a:pt x="9740" y="4803"/>
                  </a:cubicBezTo>
                  <a:lnTo>
                    <a:pt x="10541" y="5137"/>
                  </a:lnTo>
                  <a:lnTo>
                    <a:pt x="14644" y="6838"/>
                  </a:lnTo>
                  <a:cubicBezTo>
                    <a:pt x="16245" y="7539"/>
                    <a:pt x="17879" y="8239"/>
                    <a:pt x="19647" y="9006"/>
                  </a:cubicBezTo>
                  <a:cubicBezTo>
                    <a:pt x="18813" y="7739"/>
                    <a:pt x="17746" y="6671"/>
                    <a:pt x="16645" y="5704"/>
                  </a:cubicBezTo>
                  <a:cubicBezTo>
                    <a:pt x="16345" y="5471"/>
                    <a:pt x="16011" y="5204"/>
                    <a:pt x="15711" y="4970"/>
                  </a:cubicBezTo>
                  <a:cubicBezTo>
                    <a:pt x="14177" y="3869"/>
                    <a:pt x="12542" y="2969"/>
                    <a:pt x="10841" y="2235"/>
                  </a:cubicBezTo>
                  <a:cubicBezTo>
                    <a:pt x="9107" y="1534"/>
                    <a:pt x="7339" y="1001"/>
                    <a:pt x="5537" y="567"/>
                  </a:cubicBezTo>
                  <a:cubicBezTo>
                    <a:pt x="3703" y="234"/>
                    <a:pt x="1868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3" name="Google Shape;11163;p61"/>
            <p:cNvSpPr/>
            <p:nvPr/>
          </p:nvSpPr>
          <p:spPr>
            <a:xfrm>
              <a:off x="1562950" y="4022500"/>
              <a:ext cx="420325" cy="214325"/>
            </a:xfrm>
            <a:custGeom>
              <a:avLst/>
              <a:gdLst/>
              <a:ahLst/>
              <a:cxnLst/>
              <a:rect l="l" t="t" r="r" b="b"/>
              <a:pathLst>
                <a:path w="16813" h="8573" extrusionOk="0">
                  <a:moveTo>
                    <a:pt x="1" y="0"/>
                  </a:moveTo>
                  <a:lnTo>
                    <a:pt x="1" y="0"/>
                  </a:lnTo>
                  <a:cubicBezTo>
                    <a:pt x="935" y="400"/>
                    <a:pt x="1902" y="767"/>
                    <a:pt x="2836" y="1101"/>
                  </a:cubicBezTo>
                  <a:cubicBezTo>
                    <a:pt x="3603" y="1368"/>
                    <a:pt x="4304" y="1601"/>
                    <a:pt x="5071" y="1868"/>
                  </a:cubicBezTo>
                  <a:cubicBezTo>
                    <a:pt x="8140" y="2935"/>
                    <a:pt x="11109" y="4370"/>
                    <a:pt x="13811" y="6171"/>
                  </a:cubicBezTo>
                  <a:cubicBezTo>
                    <a:pt x="13143" y="5938"/>
                    <a:pt x="12476" y="5938"/>
                    <a:pt x="11809" y="5737"/>
                  </a:cubicBezTo>
                  <a:lnTo>
                    <a:pt x="11809" y="5737"/>
                  </a:lnTo>
                  <a:cubicBezTo>
                    <a:pt x="12076" y="5904"/>
                    <a:pt x="12309" y="6071"/>
                    <a:pt x="12610" y="6204"/>
                  </a:cubicBezTo>
                  <a:cubicBezTo>
                    <a:pt x="11042" y="5537"/>
                    <a:pt x="9374" y="5237"/>
                    <a:pt x="7740" y="4703"/>
                  </a:cubicBezTo>
                  <a:lnTo>
                    <a:pt x="7740" y="4703"/>
                  </a:lnTo>
                  <a:lnTo>
                    <a:pt x="11809" y="6405"/>
                  </a:lnTo>
                  <a:cubicBezTo>
                    <a:pt x="13444" y="7105"/>
                    <a:pt x="15078" y="7839"/>
                    <a:pt x="16813" y="8573"/>
                  </a:cubicBezTo>
                  <a:cubicBezTo>
                    <a:pt x="15979" y="7339"/>
                    <a:pt x="14945" y="6238"/>
                    <a:pt x="13811" y="5270"/>
                  </a:cubicBezTo>
                  <a:lnTo>
                    <a:pt x="13811" y="5270"/>
                  </a:lnTo>
                  <a:cubicBezTo>
                    <a:pt x="14011" y="5571"/>
                    <a:pt x="14211" y="5904"/>
                    <a:pt x="14344" y="6238"/>
                  </a:cubicBezTo>
                  <a:cubicBezTo>
                    <a:pt x="12776" y="5104"/>
                    <a:pt x="11309" y="4003"/>
                    <a:pt x="9507" y="3202"/>
                  </a:cubicBezTo>
                  <a:cubicBezTo>
                    <a:pt x="8840" y="2902"/>
                    <a:pt x="8173" y="2669"/>
                    <a:pt x="7506" y="2402"/>
                  </a:cubicBezTo>
                  <a:cubicBezTo>
                    <a:pt x="5071" y="1534"/>
                    <a:pt x="2569" y="73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4" name="Google Shape;11164;p61"/>
            <p:cNvSpPr/>
            <p:nvPr/>
          </p:nvSpPr>
          <p:spPr>
            <a:xfrm>
              <a:off x="1937400" y="3501275"/>
              <a:ext cx="131775" cy="584625"/>
            </a:xfrm>
            <a:custGeom>
              <a:avLst/>
              <a:gdLst/>
              <a:ahLst/>
              <a:cxnLst/>
              <a:rect l="l" t="t" r="r" b="b"/>
              <a:pathLst>
                <a:path w="5271" h="23385" extrusionOk="0">
                  <a:moveTo>
                    <a:pt x="0" y="1"/>
                  </a:moveTo>
                  <a:cubicBezTo>
                    <a:pt x="0" y="2069"/>
                    <a:pt x="300" y="4070"/>
                    <a:pt x="600" y="6038"/>
                  </a:cubicBezTo>
                  <a:cubicBezTo>
                    <a:pt x="934" y="8007"/>
                    <a:pt x="1301" y="9908"/>
                    <a:pt x="1735" y="11776"/>
                  </a:cubicBezTo>
                  <a:lnTo>
                    <a:pt x="1901" y="12710"/>
                  </a:lnTo>
                  <a:lnTo>
                    <a:pt x="2902" y="17513"/>
                  </a:lnTo>
                  <a:cubicBezTo>
                    <a:pt x="3269" y="19415"/>
                    <a:pt x="3603" y="21349"/>
                    <a:pt x="4070" y="23384"/>
                  </a:cubicBezTo>
                  <a:cubicBezTo>
                    <a:pt x="4670" y="21883"/>
                    <a:pt x="5004" y="20249"/>
                    <a:pt x="5137" y="18614"/>
                  </a:cubicBezTo>
                  <a:cubicBezTo>
                    <a:pt x="5170" y="18214"/>
                    <a:pt x="5237" y="17747"/>
                    <a:pt x="5237" y="17347"/>
                  </a:cubicBezTo>
                  <a:cubicBezTo>
                    <a:pt x="5270" y="15278"/>
                    <a:pt x="5070" y="13210"/>
                    <a:pt x="4637" y="11209"/>
                  </a:cubicBezTo>
                  <a:cubicBezTo>
                    <a:pt x="4236" y="9207"/>
                    <a:pt x="3636" y="7239"/>
                    <a:pt x="2835" y="5405"/>
                  </a:cubicBezTo>
                  <a:cubicBezTo>
                    <a:pt x="2102" y="3537"/>
                    <a:pt x="1201" y="170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5" name="Google Shape;11165;p61"/>
            <p:cNvSpPr/>
            <p:nvPr/>
          </p:nvSpPr>
          <p:spPr>
            <a:xfrm>
              <a:off x="1970750" y="3572175"/>
              <a:ext cx="95925" cy="514550"/>
            </a:xfrm>
            <a:custGeom>
              <a:avLst/>
              <a:gdLst/>
              <a:ahLst/>
              <a:cxnLst/>
              <a:rect l="l" t="t" r="r" b="b"/>
              <a:pathLst>
                <a:path w="3837" h="20582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068"/>
                    <a:pt x="467" y="2168"/>
                    <a:pt x="768" y="3236"/>
                  </a:cubicBezTo>
                  <a:cubicBezTo>
                    <a:pt x="968" y="4070"/>
                    <a:pt x="1235" y="4870"/>
                    <a:pt x="1468" y="5704"/>
                  </a:cubicBezTo>
                  <a:cubicBezTo>
                    <a:pt x="2435" y="9173"/>
                    <a:pt x="2936" y="12709"/>
                    <a:pt x="3002" y="16278"/>
                  </a:cubicBezTo>
                  <a:cubicBezTo>
                    <a:pt x="2802" y="15578"/>
                    <a:pt x="2335" y="14944"/>
                    <a:pt x="2169" y="14244"/>
                  </a:cubicBezTo>
                  <a:lnTo>
                    <a:pt x="2169" y="14244"/>
                  </a:lnTo>
                  <a:cubicBezTo>
                    <a:pt x="2235" y="14577"/>
                    <a:pt x="2235" y="14911"/>
                    <a:pt x="2269" y="15244"/>
                  </a:cubicBezTo>
                  <a:cubicBezTo>
                    <a:pt x="1902" y="13410"/>
                    <a:pt x="1134" y="11709"/>
                    <a:pt x="601" y="9907"/>
                  </a:cubicBezTo>
                  <a:lnTo>
                    <a:pt x="601" y="9907"/>
                  </a:lnTo>
                  <a:lnTo>
                    <a:pt x="1601" y="14711"/>
                  </a:lnTo>
                  <a:cubicBezTo>
                    <a:pt x="1968" y="16612"/>
                    <a:pt x="2302" y="18547"/>
                    <a:pt x="2769" y="20582"/>
                  </a:cubicBezTo>
                  <a:cubicBezTo>
                    <a:pt x="3403" y="19080"/>
                    <a:pt x="3736" y="17446"/>
                    <a:pt x="3836" y="15845"/>
                  </a:cubicBezTo>
                  <a:lnTo>
                    <a:pt x="3836" y="15845"/>
                  </a:lnTo>
                  <a:cubicBezTo>
                    <a:pt x="3670" y="16212"/>
                    <a:pt x="3503" y="16579"/>
                    <a:pt x="3303" y="16912"/>
                  </a:cubicBezTo>
                  <a:cubicBezTo>
                    <a:pt x="3336" y="14777"/>
                    <a:pt x="3436" y="12743"/>
                    <a:pt x="3069" y="10674"/>
                  </a:cubicBezTo>
                  <a:cubicBezTo>
                    <a:pt x="2936" y="9874"/>
                    <a:pt x="2736" y="9107"/>
                    <a:pt x="2502" y="8373"/>
                  </a:cubicBezTo>
                  <a:cubicBezTo>
                    <a:pt x="1768" y="5537"/>
                    <a:pt x="934" y="273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6" name="Google Shape;11166;p61"/>
            <p:cNvSpPr/>
            <p:nvPr/>
          </p:nvSpPr>
          <p:spPr>
            <a:xfrm>
              <a:off x="1586300" y="3998300"/>
              <a:ext cx="327775" cy="492875"/>
            </a:xfrm>
            <a:custGeom>
              <a:avLst/>
              <a:gdLst/>
              <a:ahLst/>
              <a:cxnLst/>
              <a:rect l="l" t="t" r="r" b="b"/>
              <a:pathLst>
                <a:path w="13111" h="19715" extrusionOk="0">
                  <a:moveTo>
                    <a:pt x="1" y="1"/>
                  </a:moveTo>
                  <a:lnTo>
                    <a:pt x="1" y="1"/>
                  </a:lnTo>
                  <a:cubicBezTo>
                    <a:pt x="735" y="1969"/>
                    <a:pt x="1702" y="3703"/>
                    <a:pt x="2669" y="5405"/>
                  </a:cubicBezTo>
                  <a:cubicBezTo>
                    <a:pt x="3537" y="6906"/>
                    <a:pt x="4437" y="8373"/>
                    <a:pt x="5371" y="9808"/>
                  </a:cubicBezTo>
                  <a:cubicBezTo>
                    <a:pt x="5505" y="10008"/>
                    <a:pt x="5638" y="10175"/>
                    <a:pt x="5771" y="10375"/>
                  </a:cubicBezTo>
                  <a:cubicBezTo>
                    <a:pt x="6839" y="12009"/>
                    <a:pt x="7973" y="13577"/>
                    <a:pt x="9141" y="15111"/>
                  </a:cubicBezTo>
                  <a:cubicBezTo>
                    <a:pt x="10341" y="16713"/>
                    <a:pt x="11542" y="18247"/>
                    <a:pt x="13110" y="19715"/>
                  </a:cubicBezTo>
                  <a:cubicBezTo>
                    <a:pt x="12877" y="17613"/>
                    <a:pt x="12276" y="15679"/>
                    <a:pt x="11509" y="13777"/>
                  </a:cubicBezTo>
                  <a:cubicBezTo>
                    <a:pt x="11375" y="13544"/>
                    <a:pt x="11309" y="13310"/>
                    <a:pt x="11175" y="13010"/>
                  </a:cubicBezTo>
                  <a:cubicBezTo>
                    <a:pt x="10475" y="11409"/>
                    <a:pt x="9641" y="9874"/>
                    <a:pt x="8674" y="8407"/>
                  </a:cubicBezTo>
                  <a:cubicBezTo>
                    <a:pt x="7539" y="6739"/>
                    <a:pt x="6305" y="5171"/>
                    <a:pt x="4871" y="3703"/>
                  </a:cubicBezTo>
                  <a:cubicBezTo>
                    <a:pt x="3436" y="2336"/>
                    <a:pt x="1835" y="1035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7" name="Google Shape;11167;p61"/>
            <p:cNvSpPr/>
            <p:nvPr/>
          </p:nvSpPr>
          <p:spPr>
            <a:xfrm>
              <a:off x="1720575" y="4243475"/>
              <a:ext cx="193500" cy="247700"/>
            </a:xfrm>
            <a:custGeom>
              <a:avLst/>
              <a:gdLst/>
              <a:ahLst/>
              <a:cxnLst/>
              <a:rect l="l" t="t" r="r" b="b"/>
              <a:pathLst>
                <a:path w="7740" h="9908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201"/>
                    <a:pt x="267" y="368"/>
                    <a:pt x="400" y="568"/>
                  </a:cubicBezTo>
                  <a:cubicBezTo>
                    <a:pt x="1468" y="2202"/>
                    <a:pt x="2602" y="3770"/>
                    <a:pt x="3770" y="5304"/>
                  </a:cubicBezTo>
                  <a:cubicBezTo>
                    <a:pt x="4970" y="6906"/>
                    <a:pt x="6171" y="8440"/>
                    <a:pt x="7739" y="9908"/>
                  </a:cubicBezTo>
                  <a:cubicBezTo>
                    <a:pt x="7506" y="7806"/>
                    <a:pt x="6905" y="5872"/>
                    <a:pt x="6138" y="3970"/>
                  </a:cubicBezTo>
                  <a:cubicBezTo>
                    <a:pt x="6004" y="3737"/>
                    <a:pt x="5938" y="3503"/>
                    <a:pt x="5804" y="3203"/>
                  </a:cubicBezTo>
                  <a:lnTo>
                    <a:pt x="5804" y="3203"/>
                  </a:lnTo>
                  <a:cubicBezTo>
                    <a:pt x="5804" y="3837"/>
                    <a:pt x="5838" y="4437"/>
                    <a:pt x="5804" y="5071"/>
                  </a:cubicBezTo>
                  <a:cubicBezTo>
                    <a:pt x="5404" y="3970"/>
                    <a:pt x="4904" y="3036"/>
                    <a:pt x="4237" y="2102"/>
                  </a:cubicBezTo>
                  <a:lnTo>
                    <a:pt x="4237" y="2102"/>
                  </a:lnTo>
                  <a:cubicBezTo>
                    <a:pt x="4603" y="2803"/>
                    <a:pt x="4904" y="3537"/>
                    <a:pt x="5104" y="4337"/>
                  </a:cubicBezTo>
                  <a:cubicBezTo>
                    <a:pt x="4170" y="2736"/>
                    <a:pt x="3069" y="1402"/>
                    <a:pt x="1801" y="34"/>
                  </a:cubicBezTo>
                  <a:lnTo>
                    <a:pt x="1801" y="34"/>
                  </a:lnTo>
                  <a:cubicBezTo>
                    <a:pt x="2602" y="1535"/>
                    <a:pt x="3436" y="2936"/>
                    <a:pt x="4303" y="4370"/>
                  </a:cubicBezTo>
                  <a:cubicBezTo>
                    <a:pt x="3803" y="3970"/>
                    <a:pt x="3403" y="3570"/>
                    <a:pt x="2936" y="3103"/>
                  </a:cubicBezTo>
                  <a:cubicBezTo>
                    <a:pt x="1935" y="2102"/>
                    <a:pt x="968" y="10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8" name="Google Shape;11168;p61"/>
            <p:cNvSpPr/>
            <p:nvPr/>
          </p:nvSpPr>
          <p:spPr>
            <a:xfrm>
              <a:off x="2145875" y="3116000"/>
              <a:ext cx="104250" cy="505400"/>
            </a:xfrm>
            <a:custGeom>
              <a:avLst/>
              <a:gdLst/>
              <a:ahLst/>
              <a:cxnLst/>
              <a:rect l="l" t="t" r="r" b="b"/>
              <a:pathLst>
                <a:path w="4170" h="20216" extrusionOk="0">
                  <a:moveTo>
                    <a:pt x="67" y="1"/>
                  </a:moveTo>
                  <a:lnTo>
                    <a:pt x="67" y="1"/>
                  </a:lnTo>
                  <a:cubicBezTo>
                    <a:pt x="0" y="1802"/>
                    <a:pt x="134" y="3503"/>
                    <a:pt x="301" y="5171"/>
                  </a:cubicBezTo>
                  <a:cubicBezTo>
                    <a:pt x="467" y="6672"/>
                    <a:pt x="667" y="8140"/>
                    <a:pt x="934" y="9608"/>
                  </a:cubicBezTo>
                  <a:cubicBezTo>
                    <a:pt x="968" y="9808"/>
                    <a:pt x="1001" y="9975"/>
                    <a:pt x="1001" y="10175"/>
                  </a:cubicBezTo>
                  <a:cubicBezTo>
                    <a:pt x="1301" y="11843"/>
                    <a:pt x="1635" y="13510"/>
                    <a:pt x="2002" y="15145"/>
                  </a:cubicBezTo>
                  <a:cubicBezTo>
                    <a:pt x="2402" y="16813"/>
                    <a:pt x="2836" y="18481"/>
                    <a:pt x="3469" y="20215"/>
                  </a:cubicBezTo>
                  <a:cubicBezTo>
                    <a:pt x="3970" y="18547"/>
                    <a:pt x="4137" y="16846"/>
                    <a:pt x="4170" y="15112"/>
                  </a:cubicBezTo>
                  <a:lnTo>
                    <a:pt x="4170" y="14378"/>
                  </a:lnTo>
                  <a:cubicBezTo>
                    <a:pt x="4170" y="12877"/>
                    <a:pt x="4003" y="11376"/>
                    <a:pt x="3770" y="9941"/>
                  </a:cubicBezTo>
                  <a:cubicBezTo>
                    <a:pt x="3469" y="8207"/>
                    <a:pt x="3002" y="6505"/>
                    <a:pt x="2435" y="4838"/>
                  </a:cubicBezTo>
                  <a:cubicBezTo>
                    <a:pt x="1835" y="3136"/>
                    <a:pt x="1101" y="1502"/>
                    <a:pt x="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9" name="Google Shape;11169;p61"/>
            <p:cNvSpPr/>
            <p:nvPr/>
          </p:nvSpPr>
          <p:spPr>
            <a:xfrm>
              <a:off x="2169225" y="3356175"/>
              <a:ext cx="80900" cy="265225"/>
            </a:xfrm>
            <a:custGeom>
              <a:avLst/>
              <a:gdLst/>
              <a:ahLst/>
              <a:cxnLst/>
              <a:rect l="l" t="t" r="r" b="b"/>
              <a:pathLst>
                <a:path w="3236" h="1060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01"/>
                    <a:pt x="67" y="368"/>
                    <a:pt x="67" y="568"/>
                  </a:cubicBezTo>
                  <a:cubicBezTo>
                    <a:pt x="367" y="2236"/>
                    <a:pt x="701" y="3903"/>
                    <a:pt x="1068" y="5538"/>
                  </a:cubicBezTo>
                  <a:cubicBezTo>
                    <a:pt x="1468" y="7206"/>
                    <a:pt x="1902" y="8874"/>
                    <a:pt x="2535" y="10608"/>
                  </a:cubicBezTo>
                  <a:cubicBezTo>
                    <a:pt x="3036" y="8940"/>
                    <a:pt x="3203" y="7239"/>
                    <a:pt x="3236" y="5505"/>
                  </a:cubicBezTo>
                  <a:lnTo>
                    <a:pt x="3236" y="4771"/>
                  </a:lnTo>
                  <a:cubicBezTo>
                    <a:pt x="3069" y="5238"/>
                    <a:pt x="2869" y="5738"/>
                    <a:pt x="2669" y="6205"/>
                  </a:cubicBezTo>
                  <a:cubicBezTo>
                    <a:pt x="2702" y="5238"/>
                    <a:pt x="2636" y="4270"/>
                    <a:pt x="2402" y="3270"/>
                  </a:cubicBezTo>
                  <a:lnTo>
                    <a:pt x="2402" y="3270"/>
                  </a:lnTo>
                  <a:cubicBezTo>
                    <a:pt x="2469" y="4003"/>
                    <a:pt x="2469" y="4604"/>
                    <a:pt x="2335" y="5271"/>
                  </a:cubicBezTo>
                  <a:cubicBezTo>
                    <a:pt x="2169" y="3703"/>
                    <a:pt x="1702" y="2236"/>
                    <a:pt x="1235" y="701"/>
                  </a:cubicBezTo>
                  <a:lnTo>
                    <a:pt x="1235" y="701"/>
                  </a:lnTo>
                  <a:cubicBezTo>
                    <a:pt x="1368" y="2169"/>
                    <a:pt x="1535" y="3570"/>
                    <a:pt x="1702" y="5004"/>
                  </a:cubicBezTo>
                  <a:cubicBezTo>
                    <a:pt x="1468" y="4504"/>
                    <a:pt x="1235" y="4037"/>
                    <a:pt x="1068" y="3503"/>
                  </a:cubicBezTo>
                  <a:cubicBezTo>
                    <a:pt x="734" y="2369"/>
                    <a:pt x="367" y="1168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0" name="Google Shape;11170;p61"/>
            <p:cNvSpPr/>
            <p:nvPr/>
          </p:nvSpPr>
          <p:spPr>
            <a:xfrm>
              <a:off x="1467875" y="4262650"/>
              <a:ext cx="376975" cy="569600"/>
            </a:xfrm>
            <a:custGeom>
              <a:avLst/>
              <a:gdLst/>
              <a:ahLst/>
              <a:cxnLst/>
              <a:rect l="l" t="t" r="r" b="b"/>
              <a:pathLst>
                <a:path w="15079" h="22784" extrusionOk="0">
                  <a:moveTo>
                    <a:pt x="1" y="1"/>
                  </a:moveTo>
                  <a:lnTo>
                    <a:pt x="1" y="1"/>
                  </a:lnTo>
                  <a:cubicBezTo>
                    <a:pt x="868" y="2269"/>
                    <a:pt x="1936" y="4304"/>
                    <a:pt x="3070" y="6272"/>
                  </a:cubicBezTo>
                  <a:cubicBezTo>
                    <a:pt x="4071" y="7973"/>
                    <a:pt x="5105" y="9674"/>
                    <a:pt x="6205" y="11309"/>
                  </a:cubicBezTo>
                  <a:cubicBezTo>
                    <a:pt x="6339" y="11509"/>
                    <a:pt x="6506" y="11776"/>
                    <a:pt x="6672" y="11976"/>
                  </a:cubicBezTo>
                  <a:cubicBezTo>
                    <a:pt x="7907" y="13844"/>
                    <a:pt x="9208" y="15679"/>
                    <a:pt x="10542" y="17480"/>
                  </a:cubicBezTo>
                  <a:cubicBezTo>
                    <a:pt x="11909" y="19281"/>
                    <a:pt x="13344" y="21083"/>
                    <a:pt x="15078" y="22784"/>
                  </a:cubicBezTo>
                  <a:cubicBezTo>
                    <a:pt x="14845" y="20349"/>
                    <a:pt x="14111" y="18114"/>
                    <a:pt x="13244" y="15946"/>
                  </a:cubicBezTo>
                  <a:lnTo>
                    <a:pt x="12877" y="15078"/>
                  </a:lnTo>
                  <a:cubicBezTo>
                    <a:pt x="12043" y="13244"/>
                    <a:pt x="11076" y="11476"/>
                    <a:pt x="9941" y="9808"/>
                  </a:cubicBezTo>
                  <a:cubicBezTo>
                    <a:pt x="8674" y="7907"/>
                    <a:pt x="7206" y="6072"/>
                    <a:pt x="5572" y="4404"/>
                  </a:cubicBezTo>
                  <a:cubicBezTo>
                    <a:pt x="3937" y="2736"/>
                    <a:pt x="2102" y="11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1" name="Google Shape;11171;p61"/>
            <p:cNvSpPr/>
            <p:nvPr/>
          </p:nvSpPr>
          <p:spPr>
            <a:xfrm>
              <a:off x="1622175" y="4545375"/>
              <a:ext cx="221850" cy="286875"/>
            </a:xfrm>
            <a:custGeom>
              <a:avLst/>
              <a:gdLst/>
              <a:ahLst/>
              <a:cxnLst/>
              <a:rect l="l" t="t" r="r" b="b"/>
              <a:pathLst>
                <a:path w="8874" h="11475" extrusionOk="0">
                  <a:moveTo>
                    <a:pt x="0" y="0"/>
                  </a:moveTo>
                  <a:cubicBezTo>
                    <a:pt x="100" y="200"/>
                    <a:pt x="267" y="467"/>
                    <a:pt x="434" y="667"/>
                  </a:cubicBezTo>
                  <a:cubicBezTo>
                    <a:pt x="1701" y="2535"/>
                    <a:pt x="3002" y="4370"/>
                    <a:pt x="4336" y="6171"/>
                  </a:cubicBezTo>
                  <a:cubicBezTo>
                    <a:pt x="5704" y="7972"/>
                    <a:pt x="7105" y="9774"/>
                    <a:pt x="8873" y="11475"/>
                  </a:cubicBezTo>
                  <a:cubicBezTo>
                    <a:pt x="8606" y="9040"/>
                    <a:pt x="7906" y="6805"/>
                    <a:pt x="7038" y="4637"/>
                  </a:cubicBezTo>
                  <a:lnTo>
                    <a:pt x="6671" y="3769"/>
                  </a:lnTo>
                  <a:lnTo>
                    <a:pt x="6671" y="3769"/>
                  </a:lnTo>
                  <a:cubicBezTo>
                    <a:pt x="6671" y="4470"/>
                    <a:pt x="6705" y="5204"/>
                    <a:pt x="6671" y="5938"/>
                  </a:cubicBezTo>
                  <a:cubicBezTo>
                    <a:pt x="6204" y="4670"/>
                    <a:pt x="5571" y="3536"/>
                    <a:pt x="4837" y="2502"/>
                  </a:cubicBezTo>
                  <a:lnTo>
                    <a:pt x="4837" y="2502"/>
                  </a:lnTo>
                  <a:cubicBezTo>
                    <a:pt x="5237" y="3336"/>
                    <a:pt x="5571" y="4136"/>
                    <a:pt x="5838" y="5037"/>
                  </a:cubicBezTo>
                  <a:cubicBezTo>
                    <a:pt x="4737" y="3202"/>
                    <a:pt x="3436" y="1701"/>
                    <a:pt x="2035" y="100"/>
                  </a:cubicBezTo>
                  <a:lnTo>
                    <a:pt x="2035" y="100"/>
                  </a:lnTo>
                  <a:cubicBezTo>
                    <a:pt x="2935" y="1801"/>
                    <a:pt x="3903" y="3436"/>
                    <a:pt x="4904" y="5104"/>
                  </a:cubicBezTo>
                  <a:cubicBezTo>
                    <a:pt x="4336" y="4637"/>
                    <a:pt x="3803" y="4170"/>
                    <a:pt x="3336" y="3636"/>
                  </a:cubicBezTo>
                  <a:cubicBezTo>
                    <a:pt x="2235" y="2435"/>
                    <a:pt x="1101" y="12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2" name="Google Shape;11172;p61"/>
            <p:cNvSpPr/>
            <p:nvPr/>
          </p:nvSpPr>
          <p:spPr>
            <a:xfrm>
              <a:off x="2344350" y="2892525"/>
              <a:ext cx="72575" cy="497875"/>
            </a:xfrm>
            <a:custGeom>
              <a:avLst/>
              <a:gdLst/>
              <a:ahLst/>
              <a:cxnLst/>
              <a:rect l="l" t="t" r="r" b="b"/>
              <a:pathLst>
                <a:path w="2903" h="19915" extrusionOk="0">
                  <a:moveTo>
                    <a:pt x="834" y="0"/>
                  </a:moveTo>
                  <a:cubicBezTo>
                    <a:pt x="367" y="1701"/>
                    <a:pt x="167" y="3369"/>
                    <a:pt x="67" y="5070"/>
                  </a:cubicBezTo>
                  <a:cubicBezTo>
                    <a:pt x="0" y="6738"/>
                    <a:pt x="0" y="8406"/>
                    <a:pt x="134" y="10107"/>
                  </a:cubicBezTo>
                  <a:cubicBezTo>
                    <a:pt x="167" y="10508"/>
                    <a:pt x="167" y="10874"/>
                    <a:pt x="200" y="11241"/>
                  </a:cubicBezTo>
                  <a:cubicBezTo>
                    <a:pt x="334" y="12542"/>
                    <a:pt x="501" y="13777"/>
                    <a:pt x="567" y="15011"/>
                  </a:cubicBezTo>
                  <a:cubicBezTo>
                    <a:pt x="701" y="16545"/>
                    <a:pt x="634" y="18180"/>
                    <a:pt x="534" y="19914"/>
                  </a:cubicBezTo>
                  <a:cubicBezTo>
                    <a:pt x="1668" y="18547"/>
                    <a:pt x="2402" y="16912"/>
                    <a:pt x="2702" y="15077"/>
                  </a:cubicBezTo>
                  <a:cubicBezTo>
                    <a:pt x="2836" y="14210"/>
                    <a:pt x="2902" y="13343"/>
                    <a:pt x="2902" y="12442"/>
                  </a:cubicBezTo>
                  <a:cubicBezTo>
                    <a:pt x="2902" y="11575"/>
                    <a:pt x="2869" y="10741"/>
                    <a:pt x="2836" y="9940"/>
                  </a:cubicBezTo>
                  <a:cubicBezTo>
                    <a:pt x="2702" y="8273"/>
                    <a:pt x="2535" y="6605"/>
                    <a:pt x="2202" y="4937"/>
                  </a:cubicBezTo>
                  <a:cubicBezTo>
                    <a:pt x="1902" y="3236"/>
                    <a:pt x="1501" y="1601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3" name="Google Shape;11173;p61"/>
            <p:cNvSpPr/>
            <p:nvPr/>
          </p:nvSpPr>
          <p:spPr>
            <a:xfrm>
              <a:off x="2349350" y="3019275"/>
              <a:ext cx="67575" cy="370275"/>
            </a:xfrm>
            <a:custGeom>
              <a:avLst/>
              <a:gdLst/>
              <a:ahLst/>
              <a:cxnLst/>
              <a:rect l="l" t="t" r="r" b="b"/>
              <a:pathLst>
                <a:path w="2703" h="14811" extrusionOk="0">
                  <a:moveTo>
                    <a:pt x="1335" y="0"/>
                  </a:moveTo>
                  <a:cubicBezTo>
                    <a:pt x="1101" y="2636"/>
                    <a:pt x="934" y="5237"/>
                    <a:pt x="701" y="7839"/>
                  </a:cubicBezTo>
                  <a:cubicBezTo>
                    <a:pt x="768" y="6205"/>
                    <a:pt x="701" y="4637"/>
                    <a:pt x="601" y="3036"/>
                  </a:cubicBezTo>
                  <a:cubicBezTo>
                    <a:pt x="434" y="4103"/>
                    <a:pt x="201" y="5104"/>
                    <a:pt x="0" y="6138"/>
                  </a:cubicBezTo>
                  <a:cubicBezTo>
                    <a:pt x="134" y="7439"/>
                    <a:pt x="301" y="8673"/>
                    <a:pt x="367" y="9874"/>
                  </a:cubicBezTo>
                  <a:cubicBezTo>
                    <a:pt x="501" y="11442"/>
                    <a:pt x="434" y="13043"/>
                    <a:pt x="334" y="14811"/>
                  </a:cubicBezTo>
                  <a:cubicBezTo>
                    <a:pt x="1468" y="13443"/>
                    <a:pt x="2202" y="11809"/>
                    <a:pt x="2502" y="9974"/>
                  </a:cubicBezTo>
                  <a:cubicBezTo>
                    <a:pt x="2636" y="9073"/>
                    <a:pt x="2702" y="8206"/>
                    <a:pt x="2702" y="7339"/>
                  </a:cubicBezTo>
                  <a:lnTo>
                    <a:pt x="2702" y="7339"/>
                  </a:lnTo>
                  <a:cubicBezTo>
                    <a:pt x="2469" y="8006"/>
                    <a:pt x="2202" y="8707"/>
                    <a:pt x="1835" y="9340"/>
                  </a:cubicBezTo>
                  <a:cubicBezTo>
                    <a:pt x="2035" y="8306"/>
                    <a:pt x="2135" y="7205"/>
                    <a:pt x="2102" y="6171"/>
                  </a:cubicBezTo>
                  <a:lnTo>
                    <a:pt x="2102" y="6171"/>
                  </a:lnTo>
                  <a:cubicBezTo>
                    <a:pt x="1935" y="6972"/>
                    <a:pt x="1702" y="7706"/>
                    <a:pt x="1535" y="8506"/>
                  </a:cubicBezTo>
                  <a:cubicBezTo>
                    <a:pt x="1502" y="8673"/>
                    <a:pt x="1468" y="8807"/>
                    <a:pt x="1368" y="8940"/>
                  </a:cubicBezTo>
                  <a:cubicBezTo>
                    <a:pt x="1835" y="5971"/>
                    <a:pt x="1835" y="2969"/>
                    <a:pt x="1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4" name="Google Shape;11174;p61"/>
            <p:cNvSpPr/>
            <p:nvPr/>
          </p:nvSpPr>
          <p:spPr>
            <a:xfrm>
              <a:off x="1953225" y="3263600"/>
              <a:ext cx="194350" cy="606300"/>
            </a:xfrm>
            <a:custGeom>
              <a:avLst/>
              <a:gdLst/>
              <a:ahLst/>
              <a:cxnLst/>
              <a:rect l="l" t="t" r="r" b="b"/>
              <a:pathLst>
                <a:path w="7774" h="24252" extrusionOk="0">
                  <a:moveTo>
                    <a:pt x="1" y="1"/>
                  </a:moveTo>
                  <a:lnTo>
                    <a:pt x="1" y="1"/>
                  </a:lnTo>
                  <a:cubicBezTo>
                    <a:pt x="34" y="2236"/>
                    <a:pt x="368" y="4304"/>
                    <a:pt x="835" y="6406"/>
                  </a:cubicBezTo>
                  <a:cubicBezTo>
                    <a:pt x="1302" y="8474"/>
                    <a:pt x="1936" y="10542"/>
                    <a:pt x="2636" y="12510"/>
                  </a:cubicBezTo>
                  <a:cubicBezTo>
                    <a:pt x="2803" y="12944"/>
                    <a:pt x="2970" y="13377"/>
                    <a:pt x="3136" y="13777"/>
                  </a:cubicBezTo>
                  <a:cubicBezTo>
                    <a:pt x="3703" y="15345"/>
                    <a:pt x="4371" y="16780"/>
                    <a:pt x="4871" y="18247"/>
                  </a:cubicBezTo>
                  <a:cubicBezTo>
                    <a:pt x="5605" y="20082"/>
                    <a:pt x="6005" y="22083"/>
                    <a:pt x="6539" y="24252"/>
                  </a:cubicBezTo>
                  <a:cubicBezTo>
                    <a:pt x="7439" y="22217"/>
                    <a:pt x="7773" y="19915"/>
                    <a:pt x="7506" y="17614"/>
                  </a:cubicBezTo>
                  <a:cubicBezTo>
                    <a:pt x="7373" y="16513"/>
                    <a:pt x="7139" y="15412"/>
                    <a:pt x="6839" y="14345"/>
                  </a:cubicBezTo>
                  <a:cubicBezTo>
                    <a:pt x="6539" y="13277"/>
                    <a:pt x="6205" y="12276"/>
                    <a:pt x="5872" y="11276"/>
                  </a:cubicBezTo>
                  <a:cubicBezTo>
                    <a:pt x="5171" y="9274"/>
                    <a:pt x="4337" y="7340"/>
                    <a:pt x="3437" y="5405"/>
                  </a:cubicBezTo>
                  <a:cubicBezTo>
                    <a:pt x="2469" y="3604"/>
                    <a:pt x="1368" y="173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5" name="Google Shape;11175;p61"/>
            <p:cNvSpPr/>
            <p:nvPr/>
          </p:nvSpPr>
          <p:spPr>
            <a:xfrm>
              <a:off x="2016600" y="3410375"/>
              <a:ext cx="130975" cy="460375"/>
            </a:xfrm>
            <a:custGeom>
              <a:avLst/>
              <a:gdLst/>
              <a:ahLst/>
              <a:cxnLst/>
              <a:rect l="l" t="t" r="r" b="b"/>
              <a:pathLst>
                <a:path w="5239" h="18415" extrusionOk="0">
                  <a:moveTo>
                    <a:pt x="1" y="1"/>
                  </a:moveTo>
                  <a:cubicBezTo>
                    <a:pt x="735" y="3370"/>
                    <a:pt x="1435" y="6572"/>
                    <a:pt x="2069" y="9841"/>
                  </a:cubicBezTo>
                  <a:cubicBezTo>
                    <a:pt x="1569" y="7873"/>
                    <a:pt x="935" y="5938"/>
                    <a:pt x="234" y="4037"/>
                  </a:cubicBezTo>
                  <a:lnTo>
                    <a:pt x="234" y="4037"/>
                  </a:lnTo>
                  <a:cubicBezTo>
                    <a:pt x="401" y="5371"/>
                    <a:pt x="468" y="6672"/>
                    <a:pt x="601" y="7940"/>
                  </a:cubicBezTo>
                  <a:cubicBezTo>
                    <a:pt x="1168" y="9508"/>
                    <a:pt x="1836" y="10975"/>
                    <a:pt x="2336" y="12410"/>
                  </a:cubicBezTo>
                  <a:cubicBezTo>
                    <a:pt x="3070" y="14244"/>
                    <a:pt x="3470" y="16246"/>
                    <a:pt x="4004" y="18414"/>
                  </a:cubicBezTo>
                  <a:cubicBezTo>
                    <a:pt x="4904" y="16379"/>
                    <a:pt x="5238" y="14078"/>
                    <a:pt x="4971" y="11809"/>
                  </a:cubicBezTo>
                  <a:cubicBezTo>
                    <a:pt x="4838" y="10675"/>
                    <a:pt x="4604" y="9574"/>
                    <a:pt x="4304" y="8507"/>
                  </a:cubicBezTo>
                  <a:cubicBezTo>
                    <a:pt x="4237" y="9408"/>
                    <a:pt x="4171" y="10342"/>
                    <a:pt x="3937" y="11209"/>
                  </a:cubicBezTo>
                  <a:cubicBezTo>
                    <a:pt x="3804" y="9875"/>
                    <a:pt x="3503" y="8540"/>
                    <a:pt x="3103" y="7239"/>
                  </a:cubicBezTo>
                  <a:lnTo>
                    <a:pt x="3103" y="7239"/>
                  </a:lnTo>
                  <a:lnTo>
                    <a:pt x="3237" y="10242"/>
                  </a:lnTo>
                  <a:cubicBezTo>
                    <a:pt x="3237" y="10475"/>
                    <a:pt x="3237" y="10675"/>
                    <a:pt x="3170" y="10842"/>
                  </a:cubicBezTo>
                  <a:cubicBezTo>
                    <a:pt x="2736" y="7073"/>
                    <a:pt x="1635" y="3403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6" name="Google Shape;11176;p61"/>
            <p:cNvSpPr/>
            <p:nvPr/>
          </p:nvSpPr>
          <p:spPr>
            <a:xfrm>
              <a:off x="2474450" y="2788275"/>
              <a:ext cx="56725" cy="379450"/>
            </a:xfrm>
            <a:custGeom>
              <a:avLst/>
              <a:gdLst/>
              <a:ahLst/>
              <a:cxnLst/>
              <a:rect l="l" t="t" r="r" b="b"/>
              <a:pathLst>
                <a:path w="2269" h="15178" extrusionOk="0">
                  <a:moveTo>
                    <a:pt x="667" y="0"/>
                  </a:moveTo>
                  <a:cubicBezTo>
                    <a:pt x="334" y="1268"/>
                    <a:pt x="167" y="2569"/>
                    <a:pt x="100" y="3870"/>
                  </a:cubicBezTo>
                  <a:cubicBezTo>
                    <a:pt x="0" y="5171"/>
                    <a:pt x="0" y="6438"/>
                    <a:pt x="100" y="7706"/>
                  </a:cubicBezTo>
                  <a:cubicBezTo>
                    <a:pt x="100" y="8006"/>
                    <a:pt x="133" y="8273"/>
                    <a:pt x="167" y="8540"/>
                  </a:cubicBezTo>
                  <a:cubicBezTo>
                    <a:pt x="267" y="9541"/>
                    <a:pt x="367" y="10508"/>
                    <a:pt x="467" y="11409"/>
                  </a:cubicBezTo>
                  <a:cubicBezTo>
                    <a:pt x="600" y="12576"/>
                    <a:pt x="467" y="13844"/>
                    <a:pt x="434" y="15178"/>
                  </a:cubicBezTo>
                  <a:cubicBezTo>
                    <a:pt x="1268" y="14110"/>
                    <a:pt x="1835" y="12876"/>
                    <a:pt x="2068" y="11509"/>
                  </a:cubicBezTo>
                  <a:cubicBezTo>
                    <a:pt x="2202" y="10808"/>
                    <a:pt x="2268" y="10174"/>
                    <a:pt x="2268" y="9474"/>
                  </a:cubicBezTo>
                  <a:cubicBezTo>
                    <a:pt x="2268" y="8807"/>
                    <a:pt x="2202" y="8206"/>
                    <a:pt x="2202" y="7572"/>
                  </a:cubicBezTo>
                  <a:cubicBezTo>
                    <a:pt x="2135" y="6272"/>
                    <a:pt x="1968" y="5037"/>
                    <a:pt x="1768" y="3770"/>
                  </a:cubicBezTo>
                  <a:cubicBezTo>
                    <a:pt x="1501" y="2536"/>
                    <a:pt x="1201" y="1235"/>
                    <a:pt x="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7" name="Google Shape;11177;p61"/>
            <p:cNvSpPr/>
            <p:nvPr/>
          </p:nvSpPr>
          <p:spPr>
            <a:xfrm>
              <a:off x="2479450" y="2887500"/>
              <a:ext cx="52550" cy="281075"/>
            </a:xfrm>
            <a:custGeom>
              <a:avLst/>
              <a:gdLst/>
              <a:ahLst/>
              <a:cxnLst/>
              <a:rect l="l" t="t" r="r" b="b"/>
              <a:pathLst>
                <a:path w="2102" h="11243" extrusionOk="0">
                  <a:moveTo>
                    <a:pt x="1001" y="1"/>
                  </a:moveTo>
                  <a:cubicBezTo>
                    <a:pt x="834" y="1936"/>
                    <a:pt x="667" y="3937"/>
                    <a:pt x="567" y="5938"/>
                  </a:cubicBezTo>
                  <a:cubicBezTo>
                    <a:pt x="601" y="4671"/>
                    <a:pt x="567" y="3470"/>
                    <a:pt x="467" y="2269"/>
                  </a:cubicBezTo>
                  <a:cubicBezTo>
                    <a:pt x="334" y="3070"/>
                    <a:pt x="167" y="3837"/>
                    <a:pt x="0" y="4604"/>
                  </a:cubicBezTo>
                  <a:cubicBezTo>
                    <a:pt x="100" y="5605"/>
                    <a:pt x="234" y="6572"/>
                    <a:pt x="300" y="7473"/>
                  </a:cubicBezTo>
                  <a:cubicBezTo>
                    <a:pt x="434" y="8640"/>
                    <a:pt x="300" y="9908"/>
                    <a:pt x="267" y="11242"/>
                  </a:cubicBezTo>
                  <a:cubicBezTo>
                    <a:pt x="1101" y="10175"/>
                    <a:pt x="1668" y="8941"/>
                    <a:pt x="1935" y="7573"/>
                  </a:cubicBezTo>
                  <a:cubicBezTo>
                    <a:pt x="2068" y="6906"/>
                    <a:pt x="2102" y="6239"/>
                    <a:pt x="2102" y="5572"/>
                  </a:cubicBezTo>
                  <a:lnTo>
                    <a:pt x="2102" y="5572"/>
                  </a:lnTo>
                  <a:cubicBezTo>
                    <a:pt x="1902" y="6072"/>
                    <a:pt x="1735" y="6606"/>
                    <a:pt x="1435" y="7106"/>
                  </a:cubicBezTo>
                  <a:cubicBezTo>
                    <a:pt x="1568" y="6305"/>
                    <a:pt x="1635" y="5471"/>
                    <a:pt x="1601" y="4671"/>
                  </a:cubicBezTo>
                  <a:lnTo>
                    <a:pt x="1601" y="4671"/>
                  </a:lnTo>
                  <a:cubicBezTo>
                    <a:pt x="1468" y="5271"/>
                    <a:pt x="1301" y="5838"/>
                    <a:pt x="1168" y="6472"/>
                  </a:cubicBezTo>
                  <a:cubicBezTo>
                    <a:pt x="1134" y="6606"/>
                    <a:pt x="1134" y="6739"/>
                    <a:pt x="1068" y="6806"/>
                  </a:cubicBezTo>
                  <a:cubicBezTo>
                    <a:pt x="1401" y="4571"/>
                    <a:pt x="1401" y="2269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8" name="Google Shape;11178;p61"/>
            <p:cNvSpPr/>
            <p:nvPr/>
          </p:nvSpPr>
          <p:spPr>
            <a:xfrm>
              <a:off x="1914050" y="3305300"/>
              <a:ext cx="311075" cy="322775"/>
            </a:xfrm>
            <a:custGeom>
              <a:avLst/>
              <a:gdLst/>
              <a:ahLst/>
              <a:cxnLst/>
              <a:rect l="l" t="t" r="r" b="b"/>
              <a:pathLst>
                <a:path w="12443" h="1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034" y="1235"/>
                    <a:pt x="1835" y="2403"/>
                    <a:pt x="2735" y="3603"/>
                  </a:cubicBezTo>
                  <a:cubicBezTo>
                    <a:pt x="3703" y="4771"/>
                    <a:pt x="4703" y="5905"/>
                    <a:pt x="5771" y="6939"/>
                  </a:cubicBezTo>
                  <a:cubicBezTo>
                    <a:pt x="6371" y="7540"/>
                    <a:pt x="7005" y="8073"/>
                    <a:pt x="7605" y="8574"/>
                  </a:cubicBezTo>
                  <a:cubicBezTo>
                    <a:pt x="8106" y="9041"/>
                    <a:pt x="8673" y="9441"/>
                    <a:pt x="9173" y="9875"/>
                  </a:cubicBezTo>
                  <a:cubicBezTo>
                    <a:pt x="10274" y="10775"/>
                    <a:pt x="11341" y="11743"/>
                    <a:pt x="12442" y="12910"/>
                  </a:cubicBezTo>
                  <a:cubicBezTo>
                    <a:pt x="12376" y="11276"/>
                    <a:pt x="11608" y="9741"/>
                    <a:pt x="10741" y="8440"/>
                  </a:cubicBezTo>
                  <a:cubicBezTo>
                    <a:pt x="10708" y="8373"/>
                    <a:pt x="10608" y="8273"/>
                    <a:pt x="10574" y="8207"/>
                  </a:cubicBezTo>
                  <a:cubicBezTo>
                    <a:pt x="9707" y="7006"/>
                    <a:pt x="8706" y="5938"/>
                    <a:pt x="7706" y="5004"/>
                  </a:cubicBezTo>
                  <a:cubicBezTo>
                    <a:pt x="6605" y="3937"/>
                    <a:pt x="5437" y="2936"/>
                    <a:pt x="4236" y="2069"/>
                  </a:cubicBezTo>
                  <a:cubicBezTo>
                    <a:pt x="3036" y="1168"/>
                    <a:pt x="1601" y="23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9" name="Google Shape;11179;p61"/>
            <p:cNvSpPr/>
            <p:nvPr/>
          </p:nvSpPr>
          <p:spPr>
            <a:xfrm>
              <a:off x="1976575" y="3337000"/>
              <a:ext cx="247700" cy="289400"/>
            </a:xfrm>
            <a:custGeom>
              <a:avLst/>
              <a:gdLst/>
              <a:ahLst/>
              <a:cxnLst/>
              <a:rect l="l" t="t" r="r" b="b"/>
              <a:pathLst>
                <a:path w="9908" h="11576" extrusionOk="0">
                  <a:moveTo>
                    <a:pt x="1" y="0"/>
                  </a:moveTo>
                  <a:cubicBezTo>
                    <a:pt x="6" y="5"/>
                    <a:pt x="12" y="9"/>
                    <a:pt x="17" y="14"/>
                  </a:cubicBezTo>
                  <a:lnTo>
                    <a:pt x="17" y="14"/>
                  </a:lnTo>
                  <a:cubicBezTo>
                    <a:pt x="12" y="9"/>
                    <a:pt x="6" y="5"/>
                    <a:pt x="1" y="0"/>
                  </a:cubicBezTo>
                  <a:close/>
                  <a:moveTo>
                    <a:pt x="8040" y="6839"/>
                  </a:moveTo>
                  <a:cubicBezTo>
                    <a:pt x="8045" y="6855"/>
                    <a:pt x="8053" y="6870"/>
                    <a:pt x="8061" y="6885"/>
                  </a:cubicBezTo>
                  <a:lnTo>
                    <a:pt x="8061" y="6885"/>
                  </a:lnTo>
                  <a:cubicBezTo>
                    <a:pt x="8054" y="6870"/>
                    <a:pt x="8047" y="6854"/>
                    <a:pt x="8040" y="6839"/>
                  </a:cubicBezTo>
                  <a:close/>
                  <a:moveTo>
                    <a:pt x="17" y="14"/>
                  </a:moveTo>
                  <a:cubicBezTo>
                    <a:pt x="610" y="513"/>
                    <a:pt x="1073" y="1173"/>
                    <a:pt x="1602" y="1768"/>
                  </a:cubicBezTo>
                  <a:cubicBezTo>
                    <a:pt x="2269" y="2502"/>
                    <a:pt x="2936" y="3269"/>
                    <a:pt x="3570" y="4003"/>
                  </a:cubicBezTo>
                  <a:cubicBezTo>
                    <a:pt x="4704" y="5271"/>
                    <a:pt x="5772" y="6572"/>
                    <a:pt x="6906" y="7806"/>
                  </a:cubicBezTo>
                  <a:cubicBezTo>
                    <a:pt x="6239" y="7105"/>
                    <a:pt x="5438" y="6638"/>
                    <a:pt x="4604" y="6171"/>
                  </a:cubicBezTo>
                  <a:lnTo>
                    <a:pt x="4604" y="6171"/>
                  </a:lnTo>
                  <a:cubicBezTo>
                    <a:pt x="4671" y="6305"/>
                    <a:pt x="4771" y="6405"/>
                    <a:pt x="4871" y="6472"/>
                  </a:cubicBezTo>
                  <a:lnTo>
                    <a:pt x="6037" y="7670"/>
                  </a:lnTo>
                  <a:lnTo>
                    <a:pt x="6037" y="7670"/>
                  </a:lnTo>
                  <a:cubicBezTo>
                    <a:pt x="5938" y="7590"/>
                    <a:pt x="5805" y="7552"/>
                    <a:pt x="5672" y="7472"/>
                  </a:cubicBezTo>
                  <a:cubicBezTo>
                    <a:pt x="5438" y="7406"/>
                    <a:pt x="5271" y="7306"/>
                    <a:pt x="5071" y="7206"/>
                  </a:cubicBezTo>
                  <a:lnTo>
                    <a:pt x="5071" y="7206"/>
                  </a:lnTo>
                  <a:cubicBezTo>
                    <a:pt x="5571" y="7673"/>
                    <a:pt x="6105" y="8106"/>
                    <a:pt x="6606" y="8506"/>
                  </a:cubicBezTo>
                  <a:cubicBezTo>
                    <a:pt x="7740" y="9440"/>
                    <a:pt x="8774" y="10408"/>
                    <a:pt x="9908" y="11575"/>
                  </a:cubicBezTo>
                  <a:cubicBezTo>
                    <a:pt x="9841" y="9941"/>
                    <a:pt x="9074" y="8373"/>
                    <a:pt x="8207" y="7105"/>
                  </a:cubicBezTo>
                  <a:cubicBezTo>
                    <a:pt x="8179" y="7022"/>
                    <a:pt x="8104" y="6961"/>
                    <a:pt x="8061" y="6885"/>
                  </a:cubicBezTo>
                  <a:lnTo>
                    <a:pt x="8061" y="6885"/>
                  </a:lnTo>
                  <a:cubicBezTo>
                    <a:pt x="8218" y="7234"/>
                    <a:pt x="8344" y="7556"/>
                    <a:pt x="8440" y="7939"/>
                  </a:cubicBezTo>
                  <a:cubicBezTo>
                    <a:pt x="8007" y="7306"/>
                    <a:pt x="7439" y="6672"/>
                    <a:pt x="6939" y="6071"/>
                  </a:cubicBezTo>
                  <a:lnTo>
                    <a:pt x="6939" y="6071"/>
                  </a:lnTo>
                  <a:cubicBezTo>
                    <a:pt x="7106" y="6338"/>
                    <a:pt x="7239" y="6672"/>
                    <a:pt x="7406" y="6972"/>
                  </a:cubicBezTo>
                  <a:cubicBezTo>
                    <a:pt x="7573" y="7239"/>
                    <a:pt x="7706" y="7506"/>
                    <a:pt x="7773" y="7806"/>
                  </a:cubicBezTo>
                  <a:cubicBezTo>
                    <a:pt x="5509" y="5009"/>
                    <a:pt x="2879" y="2412"/>
                    <a:pt x="17" y="1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0" name="Google Shape;11180;p61"/>
            <p:cNvSpPr/>
            <p:nvPr/>
          </p:nvSpPr>
          <p:spPr>
            <a:xfrm>
              <a:off x="1832325" y="3666400"/>
              <a:ext cx="190150" cy="499550"/>
            </a:xfrm>
            <a:custGeom>
              <a:avLst/>
              <a:gdLst/>
              <a:ahLst/>
              <a:cxnLst/>
              <a:rect l="l" t="t" r="r" b="b"/>
              <a:pathLst>
                <a:path w="7606" h="19982" extrusionOk="0">
                  <a:moveTo>
                    <a:pt x="0" y="1"/>
                  </a:moveTo>
                  <a:lnTo>
                    <a:pt x="0" y="1"/>
                  </a:lnTo>
                  <a:cubicBezTo>
                    <a:pt x="500" y="1835"/>
                    <a:pt x="834" y="3503"/>
                    <a:pt x="1301" y="5271"/>
                  </a:cubicBezTo>
                  <a:cubicBezTo>
                    <a:pt x="1768" y="7006"/>
                    <a:pt x="2302" y="8673"/>
                    <a:pt x="2969" y="10341"/>
                  </a:cubicBezTo>
                  <a:cubicBezTo>
                    <a:pt x="3302" y="11275"/>
                    <a:pt x="3669" y="12143"/>
                    <a:pt x="4103" y="12976"/>
                  </a:cubicBezTo>
                  <a:lnTo>
                    <a:pt x="5104" y="15111"/>
                  </a:lnTo>
                  <a:cubicBezTo>
                    <a:pt x="5804" y="16646"/>
                    <a:pt x="6471" y="18180"/>
                    <a:pt x="7105" y="19981"/>
                  </a:cubicBezTo>
                  <a:cubicBezTo>
                    <a:pt x="7605" y="18180"/>
                    <a:pt x="7472" y="16145"/>
                    <a:pt x="7105" y="14311"/>
                  </a:cubicBezTo>
                  <a:cubicBezTo>
                    <a:pt x="7038" y="14177"/>
                    <a:pt x="7038" y="14077"/>
                    <a:pt x="7005" y="13977"/>
                  </a:cubicBezTo>
                  <a:cubicBezTo>
                    <a:pt x="6638" y="12276"/>
                    <a:pt x="6038" y="10641"/>
                    <a:pt x="5471" y="9107"/>
                  </a:cubicBezTo>
                  <a:cubicBezTo>
                    <a:pt x="4837" y="7439"/>
                    <a:pt x="4103" y="5838"/>
                    <a:pt x="3269" y="4270"/>
                  </a:cubicBezTo>
                  <a:cubicBezTo>
                    <a:pt x="2435" y="2736"/>
                    <a:pt x="1434" y="10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1" name="Google Shape;11181;p61"/>
            <p:cNvSpPr/>
            <p:nvPr/>
          </p:nvSpPr>
          <p:spPr>
            <a:xfrm>
              <a:off x="1878175" y="3732275"/>
              <a:ext cx="141800" cy="432850"/>
            </a:xfrm>
            <a:custGeom>
              <a:avLst/>
              <a:gdLst/>
              <a:ahLst/>
              <a:cxnLst/>
              <a:rect l="l" t="t" r="r" b="b"/>
              <a:pathLst>
                <a:path w="5672" h="17314" extrusionOk="0">
                  <a:moveTo>
                    <a:pt x="1" y="1"/>
                  </a:moveTo>
                  <a:cubicBezTo>
                    <a:pt x="368" y="835"/>
                    <a:pt x="634" y="1802"/>
                    <a:pt x="868" y="2669"/>
                  </a:cubicBezTo>
                  <a:cubicBezTo>
                    <a:pt x="1202" y="3803"/>
                    <a:pt x="1602" y="4904"/>
                    <a:pt x="1902" y="6038"/>
                  </a:cubicBezTo>
                  <a:cubicBezTo>
                    <a:pt x="2502" y="7973"/>
                    <a:pt x="3070" y="9874"/>
                    <a:pt x="3670" y="11776"/>
                  </a:cubicBezTo>
                  <a:cubicBezTo>
                    <a:pt x="3303" y="10708"/>
                    <a:pt x="2736" y="9808"/>
                    <a:pt x="2136" y="8940"/>
                  </a:cubicBezTo>
                  <a:lnTo>
                    <a:pt x="2136" y="8940"/>
                  </a:lnTo>
                  <a:cubicBezTo>
                    <a:pt x="2136" y="9074"/>
                    <a:pt x="2202" y="9207"/>
                    <a:pt x="2236" y="9374"/>
                  </a:cubicBezTo>
                  <a:cubicBezTo>
                    <a:pt x="2469" y="10041"/>
                    <a:pt x="2703" y="10708"/>
                    <a:pt x="2969" y="11342"/>
                  </a:cubicBezTo>
                  <a:cubicBezTo>
                    <a:pt x="2869" y="11142"/>
                    <a:pt x="2736" y="11009"/>
                    <a:pt x="2636" y="10842"/>
                  </a:cubicBezTo>
                  <a:cubicBezTo>
                    <a:pt x="2502" y="10675"/>
                    <a:pt x="2336" y="10475"/>
                    <a:pt x="2169" y="10308"/>
                  </a:cubicBezTo>
                  <a:lnTo>
                    <a:pt x="2169" y="10308"/>
                  </a:lnTo>
                  <a:lnTo>
                    <a:pt x="3170" y="12443"/>
                  </a:lnTo>
                  <a:cubicBezTo>
                    <a:pt x="3870" y="13977"/>
                    <a:pt x="4537" y="15512"/>
                    <a:pt x="5171" y="17313"/>
                  </a:cubicBezTo>
                  <a:cubicBezTo>
                    <a:pt x="5671" y="15512"/>
                    <a:pt x="5538" y="13477"/>
                    <a:pt x="5171" y="11642"/>
                  </a:cubicBezTo>
                  <a:cubicBezTo>
                    <a:pt x="5138" y="11509"/>
                    <a:pt x="5138" y="11376"/>
                    <a:pt x="5104" y="11309"/>
                  </a:cubicBezTo>
                  <a:lnTo>
                    <a:pt x="5104" y="12676"/>
                  </a:lnTo>
                  <a:cubicBezTo>
                    <a:pt x="4871" y="11776"/>
                    <a:pt x="4637" y="10842"/>
                    <a:pt x="4337" y="9908"/>
                  </a:cubicBezTo>
                  <a:lnTo>
                    <a:pt x="4337" y="9908"/>
                  </a:lnTo>
                  <a:lnTo>
                    <a:pt x="4471" y="11175"/>
                  </a:lnTo>
                  <a:cubicBezTo>
                    <a:pt x="4504" y="11542"/>
                    <a:pt x="4537" y="11876"/>
                    <a:pt x="4504" y="12276"/>
                  </a:cubicBezTo>
                  <a:cubicBezTo>
                    <a:pt x="3370" y="8040"/>
                    <a:pt x="1835" y="3970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2" name="Google Shape;11182;p61"/>
            <p:cNvSpPr/>
            <p:nvPr/>
          </p:nvSpPr>
          <p:spPr>
            <a:xfrm>
              <a:off x="2019950" y="3256950"/>
              <a:ext cx="165150" cy="507875"/>
            </a:xfrm>
            <a:custGeom>
              <a:avLst/>
              <a:gdLst/>
              <a:ahLst/>
              <a:cxnLst/>
              <a:rect l="l" t="t" r="r" b="b"/>
              <a:pathLst>
                <a:path w="6606" h="20315" extrusionOk="0">
                  <a:moveTo>
                    <a:pt x="0" y="0"/>
                  </a:moveTo>
                  <a:lnTo>
                    <a:pt x="0" y="0"/>
                  </a:lnTo>
                  <a:cubicBezTo>
                    <a:pt x="401" y="1835"/>
                    <a:pt x="634" y="3536"/>
                    <a:pt x="1001" y="5304"/>
                  </a:cubicBezTo>
                  <a:cubicBezTo>
                    <a:pt x="1368" y="7038"/>
                    <a:pt x="1835" y="8806"/>
                    <a:pt x="2369" y="10474"/>
                  </a:cubicBezTo>
                  <a:cubicBezTo>
                    <a:pt x="2669" y="11375"/>
                    <a:pt x="3003" y="12309"/>
                    <a:pt x="3336" y="13176"/>
                  </a:cubicBezTo>
                  <a:cubicBezTo>
                    <a:pt x="3636" y="13943"/>
                    <a:pt x="3937" y="14644"/>
                    <a:pt x="4203" y="15344"/>
                  </a:cubicBezTo>
                  <a:cubicBezTo>
                    <a:pt x="4837" y="16946"/>
                    <a:pt x="5438" y="18480"/>
                    <a:pt x="5971" y="20315"/>
                  </a:cubicBezTo>
                  <a:cubicBezTo>
                    <a:pt x="6605" y="18547"/>
                    <a:pt x="6538" y="16512"/>
                    <a:pt x="6272" y="14644"/>
                  </a:cubicBezTo>
                  <a:cubicBezTo>
                    <a:pt x="6272" y="14510"/>
                    <a:pt x="6205" y="14377"/>
                    <a:pt x="6205" y="14310"/>
                  </a:cubicBezTo>
                  <a:cubicBezTo>
                    <a:pt x="5938" y="12542"/>
                    <a:pt x="5471" y="10908"/>
                    <a:pt x="4971" y="9373"/>
                  </a:cubicBezTo>
                  <a:cubicBezTo>
                    <a:pt x="4437" y="7706"/>
                    <a:pt x="3803" y="6038"/>
                    <a:pt x="3036" y="4470"/>
                  </a:cubicBezTo>
                  <a:cubicBezTo>
                    <a:pt x="2302" y="2835"/>
                    <a:pt x="1368" y="1134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3" name="Google Shape;11183;p61"/>
            <p:cNvSpPr/>
            <p:nvPr/>
          </p:nvSpPr>
          <p:spPr>
            <a:xfrm>
              <a:off x="2062475" y="3324500"/>
              <a:ext cx="125125" cy="440325"/>
            </a:xfrm>
            <a:custGeom>
              <a:avLst/>
              <a:gdLst/>
              <a:ahLst/>
              <a:cxnLst/>
              <a:rect l="l" t="t" r="r" b="b"/>
              <a:pathLst>
                <a:path w="5005" h="17613" extrusionOk="0">
                  <a:moveTo>
                    <a:pt x="1" y="0"/>
                  </a:moveTo>
                  <a:cubicBezTo>
                    <a:pt x="334" y="901"/>
                    <a:pt x="501" y="1801"/>
                    <a:pt x="768" y="2769"/>
                  </a:cubicBezTo>
                  <a:cubicBezTo>
                    <a:pt x="1068" y="3903"/>
                    <a:pt x="1335" y="5070"/>
                    <a:pt x="1635" y="6171"/>
                  </a:cubicBezTo>
                  <a:cubicBezTo>
                    <a:pt x="2135" y="8106"/>
                    <a:pt x="2602" y="10074"/>
                    <a:pt x="3103" y="11975"/>
                  </a:cubicBezTo>
                  <a:cubicBezTo>
                    <a:pt x="2803" y="10908"/>
                    <a:pt x="2269" y="9974"/>
                    <a:pt x="1735" y="9073"/>
                  </a:cubicBezTo>
                  <a:lnTo>
                    <a:pt x="1735" y="9073"/>
                  </a:lnTo>
                  <a:cubicBezTo>
                    <a:pt x="1735" y="9240"/>
                    <a:pt x="1769" y="9340"/>
                    <a:pt x="1835" y="9507"/>
                  </a:cubicBezTo>
                  <a:lnTo>
                    <a:pt x="2469" y="11508"/>
                  </a:lnTo>
                  <a:cubicBezTo>
                    <a:pt x="2402" y="11308"/>
                    <a:pt x="2302" y="11175"/>
                    <a:pt x="2169" y="11008"/>
                  </a:cubicBezTo>
                  <a:cubicBezTo>
                    <a:pt x="2069" y="10808"/>
                    <a:pt x="1869" y="10641"/>
                    <a:pt x="1769" y="10474"/>
                  </a:cubicBezTo>
                  <a:lnTo>
                    <a:pt x="1769" y="10474"/>
                  </a:lnTo>
                  <a:cubicBezTo>
                    <a:pt x="2069" y="11241"/>
                    <a:pt x="2336" y="11942"/>
                    <a:pt x="2636" y="12642"/>
                  </a:cubicBezTo>
                  <a:cubicBezTo>
                    <a:pt x="3270" y="14244"/>
                    <a:pt x="3837" y="15778"/>
                    <a:pt x="4370" y="17613"/>
                  </a:cubicBezTo>
                  <a:cubicBezTo>
                    <a:pt x="5004" y="15845"/>
                    <a:pt x="4971" y="13810"/>
                    <a:pt x="4671" y="11942"/>
                  </a:cubicBezTo>
                  <a:cubicBezTo>
                    <a:pt x="4671" y="11808"/>
                    <a:pt x="4637" y="11675"/>
                    <a:pt x="4637" y="11608"/>
                  </a:cubicBezTo>
                  <a:cubicBezTo>
                    <a:pt x="4637" y="12075"/>
                    <a:pt x="4604" y="12509"/>
                    <a:pt x="4571" y="12976"/>
                  </a:cubicBezTo>
                  <a:cubicBezTo>
                    <a:pt x="4370" y="12075"/>
                    <a:pt x="4170" y="11141"/>
                    <a:pt x="3970" y="10207"/>
                  </a:cubicBezTo>
                  <a:lnTo>
                    <a:pt x="3970" y="10207"/>
                  </a:lnTo>
                  <a:cubicBezTo>
                    <a:pt x="4003" y="10641"/>
                    <a:pt x="4003" y="11041"/>
                    <a:pt x="4003" y="11475"/>
                  </a:cubicBezTo>
                  <a:cubicBezTo>
                    <a:pt x="4003" y="11842"/>
                    <a:pt x="4037" y="12209"/>
                    <a:pt x="4003" y="12576"/>
                  </a:cubicBezTo>
                  <a:cubicBezTo>
                    <a:pt x="2936" y="8239"/>
                    <a:pt x="1635" y="407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4" name="Google Shape;11184;p61"/>
            <p:cNvSpPr/>
            <p:nvPr/>
          </p:nvSpPr>
          <p:spPr>
            <a:xfrm>
              <a:off x="2219250" y="3076800"/>
              <a:ext cx="117625" cy="361950"/>
            </a:xfrm>
            <a:custGeom>
              <a:avLst/>
              <a:gdLst/>
              <a:ahLst/>
              <a:cxnLst/>
              <a:rect l="l" t="t" r="r" b="b"/>
              <a:pathLst>
                <a:path w="4705" h="14478" extrusionOk="0">
                  <a:moveTo>
                    <a:pt x="1" y="1"/>
                  </a:moveTo>
                  <a:lnTo>
                    <a:pt x="1" y="1"/>
                  </a:lnTo>
                  <a:cubicBezTo>
                    <a:pt x="301" y="1335"/>
                    <a:pt x="468" y="2503"/>
                    <a:pt x="701" y="3804"/>
                  </a:cubicBezTo>
                  <a:cubicBezTo>
                    <a:pt x="968" y="5038"/>
                    <a:pt x="1302" y="6305"/>
                    <a:pt x="1702" y="7473"/>
                  </a:cubicBezTo>
                  <a:cubicBezTo>
                    <a:pt x="1902" y="8140"/>
                    <a:pt x="2169" y="8741"/>
                    <a:pt x="2402" y="9374"/>
                  </a:cubicBezTo>
                  <a:cubicBezTo>
                    <a:pt x="2636" y="9908"/>
                    <a:pt x="2836" y="10408"/>
                    <a:pt x="3036" y="10909"/>
                  </a:cubicBezTo>
                  <a:cubicBezTo>
                    <a:pt x="3503" y="12043"/>
                    <a:pt x="3904" y="13177"/>
                    <a:pt x="4304" y="14478"/>
                  </a:cubicBezTo>
                  <a:cubicBezTo>
                    <a:pt x="4704" y="13210"/>
                    <a:pt x="4704" y="11743"/>
                    <a:pt x="4504" y="10408"/>
                  </a:cubicBezTo>
                  <a:cubicBezTo>
                    <a:pt x="4504" y="10342"/>
                    <a:pt x="4471" y="10242"/>
                    <a:pt x="4471" y="10175"/>
                  </a:cubicBezTo>
                  <a:cubicBezTo>
                    <a:pt x="4237" y="8907"/>
                    <a:pt x="3904" y="7740"/>
                    <a:pt x="3537" y="6672"/>
                  </a:cubicBezTo>
                  <a:cubicBezTo>
                    <a:pt x="3170" y="5472"/>
                    <a:pt x="2703" y="4304"/>
                    <a:pt x="2169" y="3170"/>
                  </a:cubicBezTo>
                  <a:cubicBezTo>
                    <a:pt x="1635" y="2002"/>
                    <a:pt x="1001" y="802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5" name="Google Shape;11185;p61"/>
            <p:cNvSpPr/>
            <p:nvPr/>
          </p:nvSpPr>
          <p:spPr>
            <a:xfrm>
              <a:off x="2249275" y="3124350"/>
              <a:ext cx="88425" cy="313575"/>
            </a:xfrm>
            <a:custGeom>
              <a:avLst/>
              <a:gdLst/>
              <a:ahLst/>
              <a:cxnLst/>
              <a:rect l="l" t="t" r="r" b="b"/>
              <a:pathLst>
                <a:path w="3537" h="12543" extrusionOk="0">
                  <a:moveTo>
                    <a:pt x="1" y="0"/>
                  </a:moveTo>
                  <a:cubicBezTo>
                    <a:pt x="234" y="634"/>
                    <a:pt x="368" y="1301"/>
                    <a:pt x="534" y="1968"/>
                  </a:cubicBezTo>
                  <a:cubicBezTo>
                    <a:pt x="768" y="2802"/>
                    <a:pt x="968" y="3603"/>
                    <a:pt x="1168" y="4437"/>
                  </a:cubicBezTo>
                  <a:cubicBezTo>
                    <a:pt x="1502" y="5804"/>
                    <a:pt x="1835" y="7172"/>
                    <a:pt x="2202" y="8540"/>
                  </a:cubicBezTo>
                  <a:cubicBezTo>
                    <a:pt x="2002" y="7806"/>
                    <a:pt x="1635" y="7139"/>
                    <a:pt x="1201" y="6472"/>
                  </a:cubicBezTo>
                  <a:lnTo>
                    <a:pt x="1201" y="6472"/>
                  </a:lnTo>
                  <a:cubicBezTo>
                    <a:pt x="1201" y="6605"/>
                    <a:pt x="1235" y="6672"/>
                    <a:pt x="1302" y="6805"/>
                  </a:cubicBezTo>
                  <a:cubicBezTo>
                    <a:pt x="1402" y="7306"/>
                    <a:pt x="1602" y="7773"/>
                    <a:pt x="1735" y="8206"/>
                  </a:cubicBezTo>
                  <a:cubicBezTo>
                    <a:pt x="1702" y="8106"/>
                    <a:pt x="1635" y="7973"/>
                    <a:pt x="1535" y="7839"/>
                  </a:cubicBezTo>
                  <a:cubicBezTo>
                    <a:pt x="1468" y="7706"/>
                    <a:pt x="1335" y="7606"/>
                    <a:pt x="1235" y="7472"/>
                  </a:cubicBezTo>
                  <a:lnTo>
                    <a:pt x="1235" y="7472"/>
                  </a:lnTo>
                  <a:cubicBezTo>
                    <a:pt x="1468" y="8006"/>
                    <a:pt x="1668" y="8506"/>
                    <a:pt x="1869" y="9007"/>
                  </a:cubicBezTo>
                  <a:cubicBezTo>
                    <a:pt x="2336" y="10141"/>
                    <a:pt x="2736" y="11275"/>
                    <a:pt x="3136" y="12543"/>
                  </a:cubicBezTo>
                  <a:cubicBezTo>
                    <a:pt x="3536" y="11308"/>
                    <a:pt x="3536" y="9841"/>
                    <a:pt x="3336" y="8506"/>
                  </a:cubicBezTo>
                  <a:cubicBezTo>
                    <a:pt x="3336" y="8440"/>
                    <a:pt x="3303" y="8340"/>
                    <a:pt x="3303" y="8273"/>
                  </a:cubicBezTo>
                  <a:cubicBezTo>
                    <a:pt x="3303" y="8606"/>
                    <a:pt x="3270" y="8940"/>
                    <a:pt x="3270" y="9207"/>
                  </a:cubicBezTo>
                  <a:cubicBezTo>
                    <a:pt x="3136" y="8540"/>
                    <a:pt x="3003" y="7939"/>
                    <a:pt x="2836" y="7272"/>
                  </a:cubicBezTo>
                  <a:lnTo>
                    <a:pt x="2836" y="7272"/>
                  </a:lnTo>
                  <a:cubicBezTo>
                    <a:pt x="2836" y="7539"/>
                    <a:pt x="2836" y="7839"/>
                    <a:pt x="2869" y="8139"/>
                  </a:cubicBezTo>
                  <a:cubicBezTo>
                    <a:pt x="2869" y="8406"/>
                    <a:pt x="2903" y="8673"/>
                    <a:pt x="2869" y="8940"/>
                  </a:cubicBezTo>
                  <a:cubicBezTo>
                    <a:pt x="2102" y="5905"/>
                    <a:pt x="1168" y="29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6" name="Google Shape;11186;p61"/>
            <p:cNvSpPr/>
            <p:nvPr/>
          </p:nvSpPr>
          <p:spPr>
            <a:xfrm>
              <a:off x="2566175" y="2669025"/>
              <a:ext cx="63400" cy="390300"/>
            </a:xfrm>
            <a:custGeom>
              <a:avLst/>
              <a:gdLst/>
              <a:ahLst/>
              <a:cxnLst/>
              <a:rect l="l" t="t" r="r" b="b"/>
              <a:pathLst>
                <a:path w="2536" h="15612" extrusionOk="0">
                  <a:moveTo>
                    <a:pt x="1802" y="0"/>
                  </a:moveTo>
                  <a:cubicBezTo>
                    <a:pt x="1535" y="1368"/>
                    <a:pt x="1201" y="2569"/>
                    <a:pt x="968" y="3936"/>
                  </a:cubicBezTo>
                  <a:cubicBezTo>
                    <a:pt x="701" y="5204"/>
                    <a:pt x="534" y="6538"/>
                    <a:pt x="434" y="7839"/>
                  </a:cubicBezTo>
                  <a:lnTo>
                    <a:pt x="301" y="9974"/>
                  </a:lnTo>
                  <a:cubicBezTo>
                    <a:pt x="301" y="10541"/>
                    <a:pt x="267" y="11142"/>
                    <a:pt x="267" y="11709"/>
                  </a:cubicBezTo>
                  <a:cubicBezTo>
                    <a:pt x="200" y="12976"/>
                    <a:pt x="167" y="14210"/>
                    <a:pt x="0" y="15611"/>
                  </a:cubicBezTo>
                  <a:cubicBezTo>
                    <a:pt x="901" y="14544"/>
                    <a:pt x="1501" y="13176"/>
                    <a:pt x="1835" y="11842"/>
                  </a:cubicBezTo>
                  <a:cubicBezTo>
                    <a:pt x="1868" y="11775"/>
                    <a:pt x="1868" y="11675"/>
                    <a:pt x="1868" y="11609"/>
                  </a:cubicBezTo>
                  <a:cubicBezTo>
                    <a:pt x="2169" y="10341"/>
                    <a:pt x="2335" y="9107"/>
                    <a:pt x="2435" y="7873"/>
                  </a:cubicBezTo>
                  <a:cubicBezTo>
                    <a:pt x="2535" y="6605"/>
                    <a:pt x="2535" y="5271"/>
                    <a:pt x="2502" y="3970"/>
                  </a:cubicBezTo>
                  <a:cubicBezTo>
                    <a:pt x="2502" y="2602"/>
                    <a:pt x="2369" y="1168"/>
                    <a:pt x="18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7" name="Google Shape;11187;p61"/>
            <p:cNvSpPr/>
            <p:nvPr/>
          </p:nvSpPr>
          <p:spPr>
            <a:xfrm>
              <a:off x="2566175" y="2727400"/>
              <a:ext cx="54225" cy="331925"/>
            </a:xfrm>
            <a:custGeom>
              <a:avLst/>
              <a:gdLst/>
              <a:ahLst/>
              <a:cxnLst/>
              <a:rect l="l" t="t" r="r" b="b"/>
              <a:pathLst>
                <a:path w="2169" h="13277" extrusionOk="0">
                  <a:moveTo>
                    <a:pt x="2169" y="0"/>
                  </a:moveTo>
                  <a:cubicBezTo>
                    <a:pt x="2168" y="34"/>
                    <a:pt x="2168" y="68"/>
                    <a:pt x="2167" y="103"/>
                  </a:cubicBezTo>
                  <a:lnTo>
                    <a:pt x="2167" y="103"/>
                  </a:lnTo>
                  <a:cubicBezTo>
                    <a:pt x="2168" y="69"/>
                    <a:pt x="2169" y="34"/>
                    <a:pt x="2169" y="0"/>
                  </a:cubicBezTo>
                  <a:close/>
                  <a:moveTo>
                    <a:pt x="2167" y="103"/>
                  </a:moveTo>
                  <a:lnTo>
                    <a:pt x="2167" y="103"/>
                  </a:lnTo>
                  <a:cubicBezTo>
                    <a:pt x="2152" y="766"/>
                    <a:pt x="1995" y="1404"/>
                    <a:pt x="1868" y="2102"/>
                  </a:cubicBezTo>
                  <a:cubicBezTo>
                    <a:pt x="1735" y="2969"/>
                    <a:pt x="1635" y="3803"/>
                    <a:pt x="1468" y="4670"/>
                  </a:cubicBezTo>
                  <a:cubicBezTo>
                    <a:pt x="1268" y="6138"/>
                    <a:pt x="1001" y="7606"/>
                    <a:pt x="801" y="9040"/>
                  </a:cubicBezTo>
                  <a:cubicBezTo>
                    <a:pt x="868" y="8206"/>
                    <a:pt x="801" y="7472"/>
                    <a:pt x="667" y="6672"/>
                  </a:cubicBezTo>
                  <a:cubicBezTo>
                    <a:pt x="634" y="6805"/>
                    <a:pt x="634" y="6872"/>
                    <a:pt x="634" y="7005"/>
                  </a:cubicBezTo>
                  <a:cubicBezTo>
                    <a:pt x="534" y="7506"/>
                    <a:pt x="501" y="8039"/>
                    <a:pt x="467" y="8540"/>
                  </a:cubicBezTo>
                  <a:cubicBezTo>
                    <a:pt x="467" y="8373"/>
                    <a:pt x="434" y="8273"/>
                    <a:pt x="434" y="8139"/>
                  </a:cubicBezTo>
                  <a:lnTo>
                    <a:pt x="301" y="7639"/>
                  </a:lnTo>
                  <a:cubicBezTo>
                    <a:pt x="301" y="8206"/>
                    <a:pt x="267" y="8807"/>
                    <a:pt x="267" y="9374"/>
                  </a:cubicBezTo>
                  <a:cubicBezTo>
                    <a:pt x="200" y="10641"/>
                    <a:pt x="167" y="11875"/>
                    <a:pt x="0" y="13276"/>
                  </a:cubicBezTo>
                  <a:cubicBezTo>
                    <a:pt x="901" y="12209"/>
                    <a:pt x="1501" y="10841"/>
                    <a:pt x="1835" y="9507"/>
                  </a:cubicBezTo>
                  <a:cubicBezTo>
                    <a:pt x="1868" y="9440"/>
                    <a:pt x="1868" y="9340"/>
                    <a:pt x="1868" y="9274"/>
                  </a:cubicBezTo>
                  <a:lnTo>
                    <a:pt x="1868" y="9274"/>
                  </a:lnTo>
                  <a:cubicBezTo>
                    <a:pt x="1735" y="9607"/>
                    <a:pt x="1601" y="9874"/>
                    <a:pt x="1435" y="10174"/>
                  </a:cubicBezTo>
                  <a:cubicBezTo>
                    <a:pt x="1601" y="9507"/>
                    <a:pt x="1702" y="8807"/>
                    <a:pt x="1802" y="8139"/>
                  </a:cubicBezTo>
                  <a:lnTo>
                    <a:pt x="1802" y="8139"/>
                  </a:lnTo>
                  <a:cubicBezTo>
                    <a:pt x="1702" y="8440"/>
                    <a:pt x="1601" y="8707"/>
                    <a:pt x="1468" y="9007"/>
                  </a:cubicBezTo>
                  <a:cubicBezTo>
                    <a:pt x="1368" y="9274"/>
                    <a:pt x="1301" y="9507"/>
                    <a:pt x="1134" y="9774"/>
                  </a:cubicBezTo>
                  <a:cubicBezTo>
                    <a:pt x="1794" y="6507"/>
                    <a:pt x="2128" y="3272"/>
                    <a:pt x="2167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8" name="Google Shape;11188;p61"/>
            <p:cNvSpPr/>
            <p:nvPr/>
          </p:nvSpPr>
          <p:spPr>
            <a:xfrm>
              <a:off x="1761425" y="2824125"/>
              <a:ext cx="992400" cy="2417600"/>
            </a:xfrm>
            <a:custGeom>
              <a:avLst/>
              <a:gdLst/>
              <a:ahLst/>
              <a:cxnLst/>
              <a:rect l="l" t="t" r="r" b="b"/>
              <a:pathLst>
                <a:path w="39696" h="96704" extrusionOk="0">
                  <a:moveTo>
                    <a:pt x="38995" y="1"/>
                  </a:moveTo>
                  <a:lnTo>
                    <a:pt x="38995" y="1"/>
                  </a:lnTo>
                  <a:cubicBezTo>
                    <a:pt x="36727" y="2603"/>
                    <a:pt x="34659" y="5271"/>
                    <a:pt x="32624" y="7973"/>
                  </a:cubicBezTo>
                  <a:cubicBezTo>
                    <a:pt x="29855" y="11742"/>
                    <a:pt x="27287" y="15545"/>
                    <a:pt x="24852" y="19515"/>
                  </a:cubicBezTo>
                  <a:cubicBezTo>
                    <a:pt x="20048" y="27454"/>
                    <a:pt x="15845" y="35726"/>
                    <a:pt x="12343" y="44332"/>
                  </a:cubicBezTo>
                  <a:cubicBezTo>
                    <a:pt x="11442" y="46467"/>
                    <a:pt x="10675" y="48669"/>
                    <a:pt x="9841" y="50837"/>
                  </a:cubicBezTo>
                  <a:cubicBezTo>
                    <a:pt x="9107" y="53039"/>
                    <a:pt x="8307" y="55207"/>
                    <a:pt x="7639" y="57442"/>
                  </a:cubicBezTo>
                  <a:cubicBezTo>
                    <a:pt x="6205" y="61845"/>
                    <a:pt x="5038" y="66348"/>
                    <a:pt x="3970" y="70851"/>
                  </a:cubicBezTo>
                  <a:cubicBezTo>
                    <a:pt x="2035" y="79324"/>
                    <a:pt x="701" y="87897"/>
                    <a:pt x="1" y="96536"/>
                  </a:cubicBezTo>
                  <a:lnTo>
                    <a:pt x="2369" y="96703"/>
                  </a:lnTo>
                  <a:cubicBezTo>
                    <a:pt x="2969" y="88197"/>
                    <a:pt x="4170" y="79691"/>
                    <a:pt x="5972" y="71352"/>
                  </a:cubicBezTo>
                  <a:cubicBezTo>
                    <a:pt x="6972" y="66882"/>
                    <a:pt x="8106" y="62445"/>
                    <a:pt x="9474" y="58042"/>
                  </a:cubicBezTo>
                  <a:cubicBezTo>
                    <a:pt x="10108" y="55841"/>
                    <a:pt x="10875" y="53672"/>
                    <a:pt x="11609" y="51504"/>
                  </a:cubicBezTo>
                  <a:cubicBezTo>
                    <a:pt x="12376" y="49336"/>
                    <a:pt x="13143" y="47168"/>
                    <a:pt x="14011" y="45033"/>
                  </a:cubicBezTo>
                  <a:cubicBezTo>
                    <a:pt x="17346" y="36494"/>
                    <a:pt x="21449" y="28254"/>
                    <a:pt x="26119" y="20315"/>
                  </a:cubicBezTo>
                  <a:cubicBezTo>
                    <a:pt x="28454" y="16346"/>
                    <a:pt x="30989" y="12510"/>
                    <a:pt x="33658" y="8774"/>
                  </a:cubicBezTo>
                  <a:cubicBezTo>
                    <a:pt x="35559" y="6138"/>
                    <a:pt x="37561" y="3503"/>
                    <a:pt x="39696" y="1001"/>
                  </a:cubicBezTo>
                  <a:lnTo>
                    <a:pt x="39696" y="1001"/>
                  </a:lnTo>
                  <a:cubicBezTo>
                    <a:pt x="39329" y="1302"/>
                    <a:pt x="38928" y="1602"/>
                    <a:pt x="38562" y="1935"/>
                  </a:cubicBezTo>
                  <a:cubicBezTo>
                    <a:pt x="38628" y="1268"/>
                    <a:pt x="38795" y="635"/>
                    <a:pt x="38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9" name="Google Shape;11189;p61"/>
          <p:cNvGrpSpPr/>
          <p:nvPr/>
        </p:nvGrpSpPr>
        <p:grpSpPr>
          <a:xfrm rot="-10125719" flipH="1">
            <a:off x="8202947" y="-495290"/>
            <a:ext cx="1509539" cy="2340051"/>
            <a:chOff x="3112400" y="1318050"/>
            <a:chExt cx="1509425" cy="2339875"/>
          </a:xfrm>
        </p:grpSpPr>
        <p:sp>
          <p:nvSpPr>
            <p:cNvPr id="11190" name="Google Shape;11190;p61"/>
            <p:cNvSpPr/>
            <p:nvPr/>
          </p:nvSpPr>
          <p:spPr>
            <a:xfrm>
              <a:off x="3112400" y="1318875"/>
              <a:ext cx="1509425" cy="2339050"/>
            </a:xfrm>
            <a:custGeom>
              <a:avLst/>
              <a:gdLst/>
              <a:ahLst/>
              <a:cxnLst/>
              <a:rect l="l" t="t" r="r" b="b"/>
              <a:pathLst>
                <a:path w="60377" h="93562" extrusionOk="0">
                  <a:moveTo>
                    <a:pt x="26186" y="1"/>
                  </a:moveTo>
                  <a:cubicBezTo>
                    <a:pt x="26086" y="4271"/>
                    <a:pt x="25018" y="8474"/>
                    <a:pt x="23083" y="12276"/>
                  </a:cubicBezTo>
                  <a:cubicBezTo>
                    <a:pt x="23083" y="12310"/>
                    <a:pt x="23050" y="12310"/>
                    <a:pt x="23050" y="12343"/>
                  </a:cubicBezTo>
                  <a:cubicBezTo>
                    <a:pt x="21883" y="14611"/>
                    <a:pt x="20415" y="16713"/>
                    <a:pt x="18680" y="18614"/>
                  </a:cubicBezTo>
                  <a:cubicBezTo>
                    <a:pt x="18147" y="19181"/>
                    <a:pt x="17579" y="19715"/>
                    <a:pt x="17046" y="20315"/>
                  </a:cubicBezTo>
                  <a:cubicBezTo>
                    <a:pt x="15912" y="21483"/>
                    <a:pt x="14878" y="22684"/>
                    <a:pt x="14344" y="24185"/>
                  </a:cubicBezTo>
                  <a:cubicBezTo>
                    <a:pt x="12709" y="28621"/>
                    <a:pt x="15812" y="34159"/>
                    <a:pt x="13176" y="38128"/>
                  </a:cubicBezTo>
                  <a:cubicBezTo>
                    <a:pt x="13176" y="38162"/>
                    <a:pt x="13143" y="38162"/>
                    <a:pt x="13143" y="38195"/>
                  </a:cubicBezTo>
                  <a:cubicBezTo>
                    <a:pt x="11842" y="40096"/>
                    <a:pt x="9574" y="40997"/>
                    <a:pt x="7506" y="42098"/>
                  </a:cubicBezTo>
                  <a:cubicBezTo>
                    <a:pt x="6305" y="42765"/>
                    <a:pt x="5137" y="43499"/>
                    <a:pt x="4237" y="44600"/>
                  </a:cubicBezTo>
                  <a:cubicBezTo>
                    <a:pt x="4170" y="44666"/>
                    <a:pt x="4070" y="44800"/>
                    <a:pt x="4003" y="44866"/>
                  </a:cubicBezTo>
                  <a:cubicBezTo>
                    <a:pt x="1701" y="48202"/>
                    <a:pt x="3036" y="52839"/>
                    <a:pt x="2235" y="56875"/>
                  </a:cubicBezTo>
                  <a:cubicBezTo>
                    <a:pt x="2235" y="57008"/>
                    <a:pt x="2202" y="57175"/>
                    <a:pt x="2168" y="57309"/>
                  </a:cubicBezTo>
                  <a:cubicBezTo>
                    <a:pt x="1668" y="59443"/>
                    <a:pt x="467" y="61445"/>
                    <a:pt x="200" y="63613"/>
                  </a:cubicBezTo>
                  <a:cubicBezTo>
                    <a:pt x="0" y="65481"/>
                    <a:pt x="534" y="67349"/>
                    <a:pt x="1001" y="69184"/>
                  </a:cubicBezTo>
                  <a:cubicBezTo>
                    <a:pt x="1501" y="71018"/>
                    <a:pt x="1902" y="72853"/>
                    <a:pt x="1501" y="74688"/>
                  </a:cubicBezTo>
                  <a:cubicBezTo>
                    <a:pt x="1201" y="76122"/>
                    <a:pt x="401" y="77490"/>
                    <a:pt x="701" y="78891"/>
                  </a:cubicBezTo>
                  <a:cubicBezTo>
                    <a:pt x="834" y="79558"/>
                    <a:pt x="1201" y="80158"/>
                    <a:pt x="1635" y="80692"/>
                  </a:cubicBezTo>
                  <a:lnTo>
                    <a:pt x="1635" y="80725"/>
                  </a:lnTo>
                  <a:cubicBezTo>
                    <a:pt x="2168" y="81359"/>
                    <a:pt x="2736" y="82026"/>
                    <a:pt x="3169" y="82727"/>
                  </a:cubicBezTo>
                  <a:cubicBezTo>
                    <a:pt x="3970" y="84161"/>
                    <a:pt x="4036" y="85996"/>
                    <a:pt x="4870" y="87330"/>
                  </a:cubicBezTo>
                  <a:cubicBezTo>
                    <a:pt x="5004" y="87530"/>
                    <a:pt x="5171" y="87730"/>
                    <a:pt x="5337" y="87897"/>
                  </a:cubicBezTo>
                  <a:cubicBezTo>
                    <a:pt x="5904" y="88531"/>
                    <a:pt x="6738" y="88865"/>
                    <a:pt x="7539" y="89165"/>
                  </a:cubicBezTo>
                  <a:cubicBezTo>
                    <a:pt x="9036" y="89649"/>
                    <a:pt x="10591" y="89886"/>
                    <a:pt x="12146" y="89886"/>
                  </a:cubicBezTo>
                  <a:cubicBezTo>
                    <a:pt x="12948" y="89886"/>
                    <a:pt x="13750" y="89823"/>
                    <a:pt x="14544" y="89698"/>
                  </a:cubicBezTo>
                  <a:cubicBezTo>
                    <a:pt x="16512" y="89365"/>
                    <a:pt x="18380" y="88664"/>
                    <a:pt x="20015" y="87564"/>
                  </a:cubicBezTo>
                  <a:cubicBezTo>
                    <a:pt x="22650" y="85829"/>
                    <a:pt x="25018" y="83160"/>
                    <a:pt x="26186" y="80158"/>
                  </a:cubicBezTo>
                  <a:cubicBezTo>
                    <a:pt x="26586" y="79058"/>
                    <a:pt x="26886" y="77890"/>
                    <a:pt x="26986" y="76756"/>
                  </a:cubicBezTo>
                  <a:lnTo>
                    <a:pt x="27487" y="78023"/>
                  </a:lnTo>
                  <a:cubicBezTo>
                    <a:pt x="28554" y="80692"/>
                    <a:pt x="29355" y="83160"/>
                    <a:pt x="30856" y="85729"/>
                  </a:cubicBezTo>
                  <a:cubicBezTo>
                    <a:pt x="32223" y="88131"/>
                    <a:pt x="33724" y="90499"/>
                    <a:pt x="35993" y="92033"/>
                  </a:cubicBezTo>
                  <a:cubicBezTo>
                    <a:pt x="37333" y="92957"/>
                    <a:pt x="38993" y="93561"/>
                    <a:pt x="40639" y="93561"/>
                  </a:cubicBezTo>
                  <a:cubicBezTo>
                    <a:pt x="40836" y="93561"/>
                    <a:pt x="41033" y="93552"/>
                    <a:pt x="41230" y="93535"/>
                  </a:cubicBezTo>
                  <a:cubicBezTo>
                    <a:pt x="42064" y="93501"/>
                    <a:pt x="42898" y="93234"/>
                    <a:pt x="43665" y="92801"/>
                  </a:cubicBezTo>
                  <a:cubicBezTo>
                    <a:pt x="46167" y="91266"/>
                    <a:pt x="47034" y="88197"/>
                    <a:pt x="47534" y="85362"/>
                  </a:cubicBezTo>
                  <a:cubicBezTo>
                    <a:pt x="47868" y="83394"/>
                    <a:pt x="48168" y="81359"/>
                    <a:pt x="48935" y="79591"/>
                  </a:cubicBezTo>
                  <a:cubicBezTo>
                    <a:pt x="49335" y="78757"/>
                    <a:pt x="49769" y="78023"/>
                    <a:pt x="50403" y="77356"/>
                  </a:cubicBezTo>
                  <a:cubicBezTo>
                    <a:pt x="51203" y="76522"/>
                    <a:pt x="52204" y="75889"/>
                    <a:pt x="53172" y="75221"/>
                  </a:cubicBezTo>
                  <a:cubicBezTo>
                    <a:pt x="53205" y="75221"/>
                    <a:pt x="53238" y="75188"/>
                    <a:pt x="53305" y="75155"/>
                  </a:cubicBezTo>
                  <a:cubicBezTo>
                    <a:pt x="54306" y="74388"/>
                    <a:pt x="55206" y="73620"/>
                    <a:pt x="55707" y="72486"/>
                  </a:cubicBezTo>
                  <a:cubicBezTo>
                    <a:pt x="55974" y="71886"/>
                    <a:pt x="56074" y="71285"/>
                    <a:pt x="55940" y="70618"/>
                  </a:cubicBezTo>
                  <a:cubicBezTo>
                    <a:pt x="55940" y="69517"/>
                    <a:pt x="55807" y="68450"/>
                    <a:pt x="55740" y="67349"/>
                  </a:cubicBezTo>
                  <a:cubicBezTo>
                    <a:pt x="55607" y="65014"/>
                    <a:pt x="56107" y="62679"/>
                    <a:pt x="57174" y="60611"/>
                  </a:cubicBezTo>
                  <a:cubicBezTo>
                    <a:pt x="57174" y="60611"/>
                    <a:pt x="57208" y="60544"/>
                    <a:pt x="57208" y="60511"/>
                  </a:cubicBezTo>
                  <a:cubicBezTo>
                    <a:pt x="57875" y="59210"/>
                    <a:pt x="58742" y="58042"/>
                    <a:pt x="59209" y="56708"/>
                  </a:cubicBezTo>
                  <a:cubicBezTo>
                    <a:pt x="60377" y="53473"/>
                    <a:pt x="59076" y="49837"/>
                    <a:pt x="57208" y="46935"/>
                  </a:cubicBezTo>
                  <a:cubicBezTo>
                    <a:pt x="56541" y="45867"/>
                    <a:pt x="55807" y="44933"/>
                    <a:pt x="55040" y="43932"/>
                  </a:cubicBezTo>
                  <a:cubicBezTo>
                    <a:pt x="53672" y="42164"/>
                    <a:pt x="52271" y="40430"/>
                    <a:pt x="51270" y="38462"/>
                  </a:cubicBezTo>
                  <a:cubicBezTo>
                    <a:pt x="50803" y="37494"/>
                    <a:pt x="50370" y="36460"/>
                    <a:pt x="50069" y="35426"/>
                  </a:cubicBezTo>
                  <a:cubicBezTo>
                    <a:pt x="49969" y="34926"/>
                    <a:pt x="49836" y="34459"/>
                    <a:pt x="49736" y="33959"/>
                  </a:cubicBezTo>
                  <a:cubicBezTo>
                    <a:pt x="49669" y="33458"/>
                    <a:pt x="49569" y="32958"/>
                    <a:pt x="49536" y="32458"/>
                  </a:cubicBezTo>
                  <a:cubicBezTo>
                    <a:pt x="49402" y="31323"/>
                    <a:pt x="49402" y="30156"/>
                    <a:pt x="49369" y="28988"/>
                  </a:cubicBezTo>
                  <a:cubicBezTo>
                    <a:pt x="49335" y="26420"/>
                    <a:pt x="49202" y="23818"/>
                    <a:pt x="47701" y="21783"/>
                  </a:cubicBezTo>
                  <a:cubicBezTo>
                    <a:pt x="46133" y="19648"/>
                    <a:pt x="43398" y="18648"/>
                    <a:pt x="41630" y="16746"/>
                  </a:cubicBezTo>
                  <a:cubicBezTo>
                    <a:pt x="41430" y="16579"/>
                    <a:pt x="41330" y="16413"/>
                    <a:pt x="41163" y="16179"/>
                  </a:cubicBezTo>
                  <a:cubicBezTo>
                    <a:pt x="39762" y="14345"/>
                    <a:pt x="39362" y="11776"/>
                    <a:pt x="37494" y="10408"/>
                  </a:cubicBezTo>
                  <a:cubicBezTo>
                    <a:pt x="36893" y="9975"/>
                    <a:pt x="36193" y="9675"/>
                    <a:pt x="35592" y="9241"/>
                  </a:cubicBezTo>
                  <a:cubicBezTo>
                    <a:pt x="34992" y="8741"/>
                    <a:pt x="34558" y="8040"/>
                    <a:pt x="34091" y="7406"/>
                  </a:cubicBezTo>
                  <a:cubicBezTo>
                    <a:pt x="32056" y="4337"/>
                    <a:pt x="29355" y="1836"/>
                    <a:pt x="261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1" name="Google Shape;11191;p61"/>
            <p:cNvSpPr/>
            <p:nvPr/>
          </p:nvSpPr>
          <p:spPr>
            <a:xfrm>
              <a:off x="3303375" y="1765875"/>
              <a:ext cx="1042425" cy="1710425"/>
            </a:xfrm>
            <a:custGeom>
              <a:avLst/>
              <a:gdLst/>
              <a:ahLst/>
              <a:cxnLst/>
              <a:rect l="l" t="t" r="r" b="b"/>
              <a:pathLst>
                <a:path w="41697" h="68417" extrusionOk="0">
                  <a:moveTo>
                    <a:pt x="18980" y="734"/>
                  </a:moveTo>
                  <a:cubicBezTo>
                    <a:pt x="18912" y="956"/>
                    <a:pt x="18879" y="1195"/>
                    <a:pt x="18867" y="1443"/>
                  </a:cubicBezTo>
                  <a:lnTo>
                    <a:pt x="18867" y="1443"/>
                  </a:lnTo>
                  <a:cubicBezTo>
                    <a:pt x="18901" y="1206"/>
                    <a:pt x="18939" y="970"/>
                    <a:pt x="18980" y="734"/>
                  </a:cubicBezTo>
                  <a:close/>
                  <a:moveTo>
                    <a:pt x="41696" y="24852"/>
                  </a:moveTo>
                  <a:lnTo>
                    <a:pt x="41696" y="24852"/>
                  </a:lnTo>
                  <a:cubicBezTo>
                    <a:pt x="41520" y="25042"/>
                    <a:pt x="41343" y="25230"/>
                    <a:pt x="41167" y="25416"/>
                  </a:cubicBezTo>
                  <a:lnTo>
                    <a:pt x="41167" y="25416"/>
                  </a:lnTo>
                  <a:cubicBezTo>
                    <a:pt x="41347" y="25232"/>
                    <a:pt x="41524" y="25044"/>
                    <a:pt x="41696" y="24852"/>
                  </a:cubicBezTo>
                  <a:close/>
                  <a:moveTo>
                    <a:pt x="36726" y="26353"/>
                  </a:moveTo>
                  <a:lnTo>
                    <a:pt x="36726" y="26353"/>
                  </a:lnTo>
                  <a:cubicBezTo>
                    <a:pt x="36573" y="26533"/>
                    <a:pt x="36417" y="26711"/>
                    <a:pt x="36260" y="26888"/>
                  </a:cubicBezTo>
                  <a:lnTo>
                    <a:pt x="36260" y="26888"/>
                  </a:lnTo>
                  <a:cubicBezTo>
                    <a:pt x="36424" y="26722"/>
                    <a:pt x="36580" y="26544"/>
                    <a:pt x="36726" y="26353"/>
                  </a:cubicBezTo>
                  <a:close/>
                  <a:moveTo>
                    <a:pt x="38161" y="31823"/>
                  </a:moveTo>
                  <a:lnTo>
                    <a:pt x="38161" y="31823"/>
                  </a:lnTo>
                  <a:cubicBezTo>
                    <a:pt x="37911" y="31993"/>
                    <a:pt x="37662" y="32163"/>
                    <a:pt x="37412" y="32333"/>
                  </a:cubicBezTo>
                  <a:lnTo>
                    <a:pt x="37412" y="32333"/>
                  </a:lnTo>
                  <a:cubicBezTo>
                    <a:pt x="37673" y="32181"/>
                    <a:pt x="37923" y="32013"/>
                    <a:pt x="38161" y="31823"/>
                  </a:cubicBezTo>
                  <a:close/>
                  <a:moveTo>
                    <a:pt x="24017" y="0"/>
                  </a:moveTo>
                  <a:lnTo>
                    <a:pt x="24017" y="0"/>
                  </a:lnTo>
                  <a:cubicBezTo>
                    <a:pt x="23550" y="3336"/>
                    <a:pt x="22716" y="6572"/>
                    <a:pt x="21682" y="9774"/>
                  </a:cubicBezTo>
                  <a:cubicBezTo>
                    <a:pt x="21349" y="7239"/>
                    <a:pt x="21015" y="4737"/>
                    <a:pt x="20715" y="2169"/>
                  </a:cubicBezTo>
                  <a:lnTo>
                    <a:pt x="20715" y="2169"/>
                  </a:lnTo>
                  <a:cubicBezTo>
                    <a:pt x="20748" y="5071"/>
                    <a:pt x="20715" y="7906"/>
                    <a:pt x="20581" y="10775"/>
                  </a:cubicBezTo>
                  <a:cubicBezTo>
                    <a:pt x="19714" y="7973"/>
                    <a:pt x="19147" y="5104"/>
                    <a:pt x="18880" y="2169"/>
                  </a:cubicBezTo>
                  <a:cubicBezTo>
                    <a:pt x="18864" y="1924"/>
                    <a:pt x="18856" y="1680"/>
                    <a:pt x="18867" y="1443"/>
                  </a:cubicBezTo>
                  <a:lnTo>
                    <a:pt x="18867" y="1443"/>
                  </a:lnTo>
                  <a:cubicBezTo>
                    <a:pt x="18287" y="5427"/>
                    <a:pt x="18653" y="9539"/>
                    <a:pt x="19881" y="13443"/>
                  </a:cubicBezTo>
                  <a:cubicBezTo>
                    <a:pt x="19214" y="12409"/>
                    <a:pt x="18547" y="11342"/>
                    <a:pt x="18046" y="10241"/>
                  </a:cubicBezTo>
                  <a:cubicBezTo>
                    <a:pt x="17146" y="8173"/>
                    <a:pt x="16845" y="5905"/>
                    <a:pt x="15578" y="4070"/>
                  </a:cubicBezTo>
                  <a:lnTo>
                    <a:pt x="15578" y="4070"/>
                  </a:lnTo>
                  <a:cubicBezTo>
                    <a:pt x="16645" y="8340"/>
                    <a:pt x="17813" y="12476"/>
                    <a:pt x="19981" y="16312"/>
                  </a:cubicBezTo>
                  <a:cubicBezTo>
                    <a:pt x="18346" y="14444"/>
                    <a:pt x="16679" y="12576"/>
                    <a:pt x="15344" y="10441"/>
                  </a:cubicBezTo>
                  <a:cubicBezTo>
                    <a:pt x="14977" y="9908"/>
                    <a:pt x="14677" y="9441"/>
                    <a:pt x="14244" y="8907"/>
                  </a:cubicBezTo>
                  <a:lnTo>
                    <a:pt x="14244" y="8907"/>
                  </a:lnTo>
                  <a:cubicBezTo>
                    <a:pt x="15578" y="12443"/>
                    <a:pt x="17346" y="15745"/>
                    <a:pt x="19647" y="18680"/>
                  </a:cubicBezTo>
                  <a:cubicBezTo>
                    <a:pt x="16412" y="15578"/>
                    <a:pt x="13510" y="12243"/>
                    <a:pt x="10841" y="8607"/>
                  </a:cubicBezTo>
                  <a:lnTo>
                    <a:pt x="10841" y="8607"/>
                  </a:lnTo>
                  <a:cubicBezTo>
                    <a:pt x="12742" y="13510"/>
                    <a:pt x="15878" y="17746"/>
                    <a:pt x="19080" y="21849"/>
                  </a:cubicBezTo>
                  <a:cubicBezTo>
                    <a:pt x="15311" y="18480"/>
                    <a:pt x="12342" y="14444"/>
                    <a:pt x="9307" y="10341"/>
                  </a:cubicBezTo>
                  <a:lnTo>
                    <a:pt x="9307" y="10341"/>
                  </a:lnTo>
                  <a:cubicBezTo>
                    <a:pt x="12142" y="15745"/>
                    <a:pt x="15344" y="20815"/>
                    <a:pt x="19047" y="25585"/>
                  </a:cubicBezTo>
                  <a:cubicBezTo>
                    <a:pt x="15544" y="22250"/>
                    <a:pt x="12342" y="18647"/>
                    <a:pt x="9507" y="14744"/>
                  </a:cubicBezTo>
                  <a:lnTo>
                    <a:pt x="9507" y="14744"/>
                  </a:lnTo>
                  <a:cubicBezTo>
                    <a:pt x="12142" y="19414"/>
                    <a:pt x="15044" y="23751"/>
                    <a:pt x="18313" y="27987"/>
                  </a:cubicBezTo>
                  <a:cubicBezTo>
                    <a:pt x="14877" y="25552"/>
                    <a:pt x="11708" y="22750"/>
                    <a:pt x="8806" y="19614"/>
                  </a:cubicBezTo>
                  <a:lnTo>
                    <a:pt x="8806" y="19614"/>
                  </a:lnTo>
                  <a:cubicBezTo>
                    <a:pt x="11708" y="23751"/>
                    <a:pt x="14911" y="27587"/>
                    <a:pt x="18413" y="31156"/>
                  </a:cubicBezTo>
                  <a:cubicBezTo>
                    <a:pt x="14410" y="28988"/>
                    <a:pt x="10708" y="26419"/>
                    <a:pt x="7305" y="23384"/>
                  </a:cubicBezTo>
                  <a:lnTo>
                    <a:pt x="7305" y="23384"/>
                  </a:lnTo>
                  <a:cubicBezTo>
                    <a:pt x="10508" y="27253"/>
                    <a:pt x="13977" y="30822"/>
                    <a:pt x="17746" y="34125"/>
                  </a:cubicBezTo>
                  <a:cubicBezTo>
                    <a:pt x="13710" y="32324"/>
                    <a:pt x="9840" y="30255"/>
                    <a:pt x="6204" y="27620"/>
                  </a:cubicBezTo>
                  <a:lnTo>
                    <a:pt x="6204" y="27620"/>
                  </a:lnTo>
                  <a:cubicBezTo>
                    <a:pt x="9473" y="31256"/>
                    <a:pt x="13076" y="34458"/>
                    <a:pt x="17079" y="37127"/>
                  </a:cubicBezTo>
                  <a:cubicBezTo>
                    <a:pt x="15344" y="36160"/>
                    <a:pt x="13576" y="35259"/>
                    <a:pt x="11842" y="34325"/>
                  </a:cubicBezTo>
                  <a:cubicBezTo>
                    <a:pt x="10674" y="33725"/>
                    <a:pt x="9473" y="33091"/>
                    <a:pt x="8339" y="32390"/>
                  </a:cubicBezTo>
                  <a:cubicBezTo>
                    <a:pt x="6972" y="31556"/>
                    <a:pt x="5704" y="30589"/>
                    <a:pt x="4503" y="29488"/>
                  </a:cubicBezTo>
                  <a:lnTo>
                    <a:pt x="4503" y="29488"/>
                  </a:lnTo>
                  <a:cubicBezTo>
                    <a:pt x="8373" y="33658"/>
                    <a:pt x="12476" y="37394"/>
                    <a:pt x="16812" y="40996"/>
                  </a:cubicBezTo>
                  <a:cubicBezTo>
                    <a:pt x="12209" y="39896"/>
                    <a:pt x="8473" y="36994"/>
                    <a:pt x="4170" y="34959"/>
                  </a:cubicBezTo>
                  <a:lnTo>
                    <a:pt x="4170" y="34959"/>
                  </a:lnTo>
                  <a:lnTo>
                    <a:pt x="7806" y="38328"/>
                  </a:lnTo>
                  <a:cubicBezTo>
                    <a:pt x="10341" y="40730"/>
                    <a:pt x="13209" y="43131"/>
                    <a:pt x="16378" y="44466"/>
                  </a:cubicBezTo>
                  <a:cubicBezTo>
                    <a:pt x="12742" y="43498"/>
                    <a:pt x="9507" y="41430"/>
                    <a:pt x="6071" y="39762"/>
                  </a:cubicBezTo>
                  <a:lnTo>
                    <a:pt x="6071" y="39762"/>
                  </a:lnTo>
                  <a:cubicBezTo>
                    <a:pt x="9473" y="42264"/>
                    <a:pt x="12809" y="44566"/>
                    <a:pt x="16512" y="46467"/>
                  </a:cubicBezTo>
                  <a:cubicBezTo>
                    <a:pt x="16354" y="46474"/>
                    <a:pt x="16198" y="46478"/>
                    <a:pt x="16042" y="46478"/>
                  </a:cubicBezTo>
                  <a:cubicBezTo>
                    <a:pt x="14082" y="46478"/>
                    <a:pt x="12225" y="45915"/>
                    <a:pt x="10341" y="45266"/>
                  </a:cubicBezTo>
                  <a:lnTo>
                    <a:pt x="10341" y="45266"/>
                  </a:lnTo>
                  <a:cubicBezTo>
                    <a:pt x="12576" y="46434"/>
                    <a:pt x="14310" y="46801"/>
                    <a:pt x="16412" y="47001"/>
                  </a:cubicBezTo>
                  <a:cubicBezTo>
                    <a:pt x="15478" y="47835"/>
                    <a:pt x="14210" y="48335"/>
                    <a:pt x="13009" y="48802"/>
                  </a:cubicBezTo>
                  <a:cubicBezTo>
                    <a:pt x="11642" y="49302"/>
                    <a:pt x="10341" y="49803"/>
                    <a:pt x="9006" y="50303"/>
                  </a:cubicBezTo>
                  <a:cubicBezTo>
                    <a:pt x="11475" y="50070"/>
                    <a:pt x="13810" y="49503"/>
                    <a:pt x="16078" y="48635"/>
                  </a:cubicBezTo>
                  <a:lnTo>
                    <a:pt x="16078" y="48635"/>
                  </a:lnTo>
                  <a:cubicBezTo>
                    <a:pt x="15478" y="49569"/>
                    <a:pt x="14811" y="50503"/>
                    <a:pt x="13877" y="51170"/>
                  </a:cubicBezTo>
                  <a:cubicBezTo>
                    <a:pt x="13343" y="51571"/>
                    <a:pt x="12709" y="51804"/>
                    <a:pt x="12142" y="52071"/>
                  </a:cubicBezTo>
                  <a:cubicBezTo>
                    <a:pt x="11075" y="52471"/>
                    <a:pt x="10141" y="52671"/>
                    <a:pt x="9040" y="53005"/>
                  </a:cubicBezTo>
                  <a:cubicBezTo>
                    <a:pt x="10908" y="52905"/>
                    <a:pt x="12709" y="52671"/>
                    <a:pt x="14477" y="52104"/>
                  </a:cubicBezTo>
                  <a:lnTo>
                    <a:pt x="14477" y="52104"/>
                  </a:lnTo>
                  <a:cubicBezTo>
                    <a:pt x="12009" y="54306"/>
                    <a:pt x="9173" y="55774"/>
                    <a:pt x="5971" y="56608"/>
                  </a:cubicBezTo>
                  <a:cubicBezTo>
                    <a:pt x="5571" y="56674"/>
                    <a:pt x="5170" y="56808"/>
                    <a:pt x="4737" y="56808"/>
                  </a:cubicBezTo>
                  <a:cubicBezTo>
                    <a:pt x="6305" y="56808"/>
                    <a:pt x="7906" y="56641"/>
                    <a:pt x="9373" y="56174"/>
                  </a:cubicBezTo>
                  <a:cubicBezTo>
                    <a:pt x="11408" y="55507"/>
                    <a:pt x="13209" y="54573"/>
                    <a:pt x="15344" y="54173"/>
                  </a:cubicBezTo>
                  <a:lnTo>
                    <a:pt x="15344" y="54173"/>
                  </a:lnTo>
                  <a:cubicBezTo>
                    <a:pt x="11575" y="57608"/>
                    <a:pt x="7405" y="60577"/>
                    <a:pt x="2902" y="62845"/>
                  </a:cubicBezTo>
                  <a:cubicBezTo>
                    <a:pt x="2100" y="63275"/>
                    <a:pt x="1322" y="63680"/>
                    <a:pt x="442" y="63680"/>
                  </a:cubicBezTo>
                  <a:cubicBezTo>
                    <a:pt x="298" y="63680"/>
                    <a:pt x="151" y="63669"/>
                    <a:pt x="0" y="63646"/>
                  </a:cubicBezTo>
                  <a:lnTo>
                    <a:pt x="0" y="63646"/>
                  </a:lnTo>
                  <a:cubicBezTo>
                    <a:pt x="392" y="63845"/>
                    <a:pt x="793" y="63927"/>
                    <a:pt x="1202" y="63927"/>
                  </a:cubicBezTo>
                  <a:cubicBezTo>
                    <a:pt x="2847" y="63927"/>
                    <a:pt x="4642" y="62612"/>
                    <a:pt x="6671" y="62345"/>
                  </a:cubicBezTo>
                  <a:cubicBezTo>
                    <a:pt x="8306" y="62145"/>
                    <a:pt x="9840" y="61745"/>
                    <a:pt x="11341" y="61111"/>
                  </a:cubicBezTo>
                  <a:cubicBezTo>
                    <a:pt x="13376" y="60244"/>
                    <a:pt x="15178" y="58976"/>
                    <a:pt x="16912" y="57608"/>
                  </a:cubicBezTo>
                  <a:lnTo>
                    <a:pt x="16912" y="57608"/>
                  </a:lnTo>
                  <a:cubicBezTo>
                    <a:pt x="15378" y="59977"/>
                    <a:pt x="13810" y="62011"/>
                    <a:pt x="11842" y="64013"/>
                  </a:cubicBezTo>
                  <a:cubicBezTo>
                    <a:pt x="13676" y="62445"/>
                    <a:pt x="15478" y="60811"/>
                    <a:pt x="17146" y="59009"/>
                  </a:cubicBezTo>
                  <a:lnTo>
                    <a:pt x="17146" y="59009"/>
                  </a:lnTo>
                  <a:cubicBezTo>
                    <a:pt x="16078" y="61178"/>
                    <a:pt x="14744" y="63146"/>
                    <a:pt x="13376" y="65080"/>
                  </a:cubicBezTo>
                  <a:cubicBezTo>
                    <a:pt x="12976" y="65647"/>
                    <a:pt x="12709" y="66248"/>
                    <a:pt x="12309" y="66815"/>
                  </a:cubicBezTo>
                  <a:cubicBezTo>
                    <a:pt x="14344" y="65114"/>
                    <a:pt x="16011" y="63346"/>
                    <a:pt x="17579" y="61144"/>
                  </a:cubicBezTo>
                  <a:lnTo>
                    <a:pt x="17579" y="61144"/>
                  </a:lnTo>
                  <a:cubicBezTo>
                    <a:pt x="16512" y="63679"/>
                    <a:pt x="15311" y="66014"/>
                    <a:pt x="13877" y="68416"/>
                  </a:cubicBezTo>
                  <a:cubicBezTo>
                    <a:pt x="14811" y="67649"/>
                    <a:pt x="15411" y="66648"/>
                    <a:pt x="16045" y="65647"/>
                  </a:cubicBezTo>
                  <a:cubicBezTo>
                    <a:pt x="16345" y="65147"/>
                    <a:pt x="16679" y="64613"/>
                    <a:pt x="17012" y="64113"/>
                  </a:cubicBezTo>
                  <a:cubicBezTo>
                    <a:pt x="17746" y="62879"/>
                    <a:pt x="18547" y="61645"/>
                    <a:pt x="18747" y="60244"/>
                  </a:cubicBezTo>
                  <a:cubicBezTo>
                    <a:pt x="20014" y="62345"/>
                    <a:pt x="21482" y="64346"/>
                    <a:pt x="23050" y="66515"/>
                  </a:cubicBezTo>
                  <a:cubicBezTo>
                    <a:pt x="22583" y="65647"/>
                    <a:pt x="22216" y="64747"/>
                    <a:pt x="21916" y="63813"/>
                  </a:cubicBezTo>
                  <a:cubicBezTo>
                    <a:pt x="21666" y="63001"/>
                    <a:pt x="21445" y="62130"/>
                    <a:pt x="21062" y="61338"/>
                  </a:cubicBezTo>
                  <a:lnTo>
                    <a:pt x="21062" y="61338"/>
                  </a:lnTo>
                  <a:cubicBezTo>
                    <a:pt x="21629" y="62435"/>
                    <a:pt x="22458" y="63357"/>
                    <a:pt x="23317" y="64280"/>
                  </a:cubicBezTo>
                  <a:cubicBezTo>
                    <a:pt x="23917" y="64947"/>
                    <a:pt x="24518" y="65581"/>
                    <a:pt x="25151" y="66281"/>
                  </a:cubicBezTo>
                  <a:cubicBezTo>
                    <a:pt x="24851" y="65781"/>
                    <a:pt x="24518" y="65347"/>
                    <a:pt x="24184" y="64914"/>
                  </a:cubicBezTo>
                  <a:cubicBezTo>
                    <a:pt x="23817" y="64413"/>
                    <a:pt x="23517" y="63813"/>
                    <a:pt x="23183" y="63246"/>
                  </a:cubicBezTo>
                  <a:cubicBezTo>
                    <a:pt x="22750" y="62478"/>
                    <a:pt x="22383" y="61845"/>
                    <a:pt x="21982" y="61111"/>
                  </a:cubicBezTo>
                  <a:lnTo>
                    <a:pt x="21982" y="61111"/>
                  </a:lnTo>
                  <a:cubicBezTo>
                    <a:pt x="23517" y="62979"/>
                    <a:pt x="25185" y="64547"/>
                    <a:pt x="27053" y="66048"/>
                  </a:cubicBezTo>
                  <a:cubicBezTo>
                    <a:pt x="25518" y="64313"/>
                    <a:pt x="23984" y="62312"/>
                    <a:pt x="22750" y="60310"/>
                  </a:cubicBezTo>
                  <a:lnTo>
                    <a:pt x="22750" y="60310"/>
                  </a:lnTo>
                  <a:cubicBezTo>
                    <a:pt x="24884" y="62779"/>
                    <a:pt x="27353" y="64847"/>
                    <a:pt x="29988" y="66782"/>
                  </a:cubicBezTo>
                  <a:cubicBezTo>
                    <a:pt x="27586" y="64046"/>
                    <a:pt x="25251" y="61444"/>
                    <a:pt x="23016" y="58609"/>
                  </a:cubicBezTo>
                  <a:lnTo>
                    <a:pt x="23016" y="58609"/>
                  </a:lnTo>
                  <a:cubicBezTo>
                    <a:pt x="25718" y="61511"/>
                    <a:pt x="29021" y="63846"/>
                    <a:pt x="32590" y="65447"/>
                  </a:cubicBezTo>
                  <a:cubicBezTo>
                    <a:pt x="29688" y="62879"/>
                    <a:pt x="26853" y="60310"/>
                    <a:pt x="24084" y="57542"/>
                  </a:cubicBezTo>
                  <a:lnTo>
                    <a:pt x="24084" y="57542"/>
                  </a:lnTo>
                  <a:cubicBezTo>
                    <a:pt x="27153" y="59543"/>
                    <a:pt x="30388" y="61111"/>
                    <a:pt x="33824" y="62145"/>
                  </a:cubicBezTo>
                  <a:cubicBezTo>
                    <a:pt x="30522" y="60610"/>
                    <a:pt x="27386" y="58809"/>
                    <a:pt x="24417" y="56641"/>
                  </a:cubicBezTo>
                  <a:lnTo>
                    <a:pt x="24417" y="56641"/>
                  </a:lnTo>
                  <a:cubicBezTo>
                    <a:pt x="27486" y="57875"/>
                    <a:pt x="30655" y="59043"/>
                    <a:pt x="33891" y="59443"/>
                  </a:cubicBezTo>
                  <a:cubicBezTo>
                    <a:pt x="30388" y="58275"/>
                    <a:pt x="27019" y="56708"/>
                    <a:pt x="23817" y="54840"/>
                  </a:cubicBezTo>
                  <a:lnTo>
                    <a:pt x="23817" y="54840"/>
                  </a:lnTo>
                  <a:cubicBezTo>
                    <a:pt x="26527" y="55678"/>
                    <a:pt x="29283" y="56469"/>
                    <a:pt x="32067" y="56469"/>
                  </a:cubicBezTo>
                  <a:cubicBezTo>
                    <a:pt x="32607" y="56469"/>
                    <a:pt x="33149" y="56439"/>
                    <a:pt x="33691" y="56374"/>
                  </a:cubicBezTo>
                  <a:cubicBezTo>
                    <a:pt x="30488" y="55874"/>
                    <a:pt x="27353" y="55107"/>
                    <a:pt x="24251" y="53939"/>
                  </a:cubicBezTo>
                  <a:cubicBezTo>
                    <a:pt x="28153" y="53505"/>
                    <a:pt x="31990" y="52872"/>
                    <a:pt x="35759" y="51871"/>
                  </a:cubicBezTo>
                  <a:lnTo>
                    <a:pt x="35759" y="51871"/>
                  </a:lnTo>
                  <a:cubicBezTo>
                    <a:pt x="34158" y="52104"/>
                    <a:pt x="32490" y="52271"/>
                    <a:pt x="30855" y="52471"/>
                  </a:cubicBezTo>
                  <a:cubicBezTo>
                    <a:pt x="29274" y="52632"/>
                    <a:pt x="27739" y="52761"/>
                    <a:pt x="26187" y="52761"/>
                  </a:cubicBezTo>
                  <a:cubicBezTo>
                    <a:pt x="25480" y="52761"/>
                    <a:pt x="24770" y="52734"/>
                    <a:pt x="24051" y="52671"/>
                  </a:cubicBezTo>
                  <a:cubicBezTo>
                    <a:pt x="28687" y="52038"/>
                    <a:pt x="33224" y="50937"/>
                    <a:pt x="37560" y="49302"/>
                  </a:cubicBezTo>
                  <a:cubicBezTo>
                    <a:pt x="38361" y="49002"/>
                    <a:pt x="39061" y="48802"/>
                    <a:pt x="39895" y="48635"/>
                  </a:cubicBezTo>
                  <a:lnTo>
                    <a:pt x="39895" y="48635"/>
                  </a:lnTo>
                  <a:cubicBezTo>
                    <a:pt x="35259" y="49202"/>
                    <a:pt x="30689" y="49469"/>
                    <a:pt x="26019" y="49503"/>
                  </a:cubicBezTo>
                  <a:cubicBezTo>
                    <a:pt x="30722" y="48302"/>
                    <a:pt x="35192" y="46834"/>
                    <a:pt x="39662" y="44966"/>
                  </a:cubicBezTo>
                  <a:lnTo>
                    <a:pt x="39662" y="44966"/>
                  </a:lnTo>
                  <a:cubicBezTo>
                    <a:pt x="35692" y="45867"/>
                    <a:pt x="31723" y="46367"/>
                    <a:pt x="27653" y="46467"/>
                  </a:cubicBezTo>
                  <a:cubicBezTo>
                    <a:pt x="32023" y="45300"/>
                    <a:pt x="36193" y="43632"/>
                    <a:pt x="40195" y="41530"/>
                  </a:cubicBezTo>
                  <a:lnTo>
                    <a:pt x="40195" y="41530"/>
                  </a:lnTo>
                  <a:cubicBezTo>
                    <a:pt x="36359" y="42864"/>
                    <a:pt x="32423" y="43798"/>
                    <a:pt x="28487" y="44666"/>
                  </a:cubicBezTo>
                  <a:cubicBezTo>
                    <a:pt x="32857" y="43298"/>
                    <a:pt x="36559" y="40629"/>
                    <a:pt x="40562" y="38361"/>
                  </a:cubicBezTo>
                  <a:lnTo>
                    <a:pt x="40562" y="38361"/>
                  </a:lnTo>
                  <a:cubicBezTo>
                    <a:pt x="36760" y="40029"/>
                    <a:pt x="32657" y="40529"/>
                    <a:pt x="28654" y="41630"/>
                  </a:cubicBezTo>
                  <a:cubicBezTo>
                    <a:pt x="30922" y="40830"/>
                    <a:pt x="33090" y="39829"/>
                    <a:pt x="35192" y="38628"/>
                  </a:cubicBezTo>
                  <a:cubicBezTo>
                    <a:pt x="36593" y="37827"/>
                    <a:pt x="37894" y="36927"/>
                    <a:pt x="39428" y="36360"/>
                  </a:cubicBezTo>
                  <a:lnTo>
                    <a:pt x="39428" y="36360"/>
                  </a:lnTo>
                  <a:cubicBezTo>
                    <a:pt x="35826" y="37494"/>
                    <a:pt x="32156" y="38361"/>
                    <a:pt x="28354" y="38828"/>
                  </a:cubicBezTo>
                  <a:cubicBezTo>
                    <a:pt x="30755" y="37928"/>
                    <a:pt x="33190" y="36960"/>
                    <a:pt x="35592" y="35993"/>
                  </a:cubicBezTo>
                  <a:cubicBezTo>
                    <a:pt x="36559" y="35626"/>
                    <a:pt x="37560" y="35126"/>
                    <a:pt x="38427" y="34592"/>
                  </a:cubicBezTo>
                  <a:lnTo>
                    <a:pt x="38427" y="34592"/>
                  </a:lnTo>
                  <a:cubicBezTo>
                    <a:pt x="35359" y="35492"/>
                    <a:pt x="32156" y="36293"/>
                    <a:pt x="29021" y="36960"/>
                  </a:cubicBezTo>
                  <a:cubicBezTo>
                    <a:pt x="32042" y="35892"/>
                    <a:pt x="34729" y="34154"/>
                    <a:pt x="37412" y="32333"/>
                  </a:cubicBezTo>
                  <a:lnTo>
                    <a:pt x="37412" y="32333"/>
                  </a:lnTo>
                  <a:cubicBezTo>
                    <a:pt x="35661" y="33349"/>
                    <a:pt x="33456" y="33592"/>
                    <a:pt x="31656" y="34492"/>
                  </a:cubicBezTo>
                  <a:cubicBezTo>
                    <a:pt x="30722" y="34959"/>
                    <a:pt x="29855" y="35593"/>
                    <a:pt x="28821" y="35626"/>
                  </a:cubicBezTo>
                  <a:lnTo>
                    <a:pt x="30689" y="34492"/>
                  </a:lnTo>
                  <a:cubicBezTo>
                    <a:pt x="31356" y="34025"/>
                    <a:pt x="32056" y="33624"/>
                    <a:pt x="32723" y="33157"/>
                  </a:cubicBezTo>
                  <a:cubicBezTo>
                    <a:pt x="33991" y="32257"/>
                    <a:pt x="35158" y="31189"/>
                    <a:pt x="36326" y="30155"/>
                  </a:cubicBezTo>
                  <a:cubicBezTo>
                    <a:pt x="38007" y="28624"/>
                    <a:pt x="39580" y="27093"/>
                    <a:pt x="41167" y="25416"/>
                  </a:cubicBezTo>
                  <a:lnTo>
                    <a:pt x="41167" y="25416"/>
                  </a:lnTo>
                  <a:cubicBezTo>
                    <a:pt x="39472" y="27152"/>
                    <a:pt x="37473" y="28552"/>
                    <a:pt x="35392" y="29788"/>
                  </a:cubicBezTo>
                  <a:cubicBezTo>
                    <a:pt x="32990" y="31256"/>
                    <a:pt x="30522" y="32490"/>
                    <a:pt x="27887" y="33491"/>
                  </a:cubicBezTo>
                  <a:cubicBezTo>
                    <a:pt x="31049" y="31800"/>
                    <a:pt x="33858" y="29581"/>
                    <a:pt x="36260" y="26888"/>
                  </a:cubicBezTo>
                  <a:lnTo>
                    <a:pt x="36260" y="26888"/>
                  </a:lnTo>
                  <a:cubicBezTo>
                    <a:pt x="34730" y="28431"/>
                    <a:pt x="32449" y="28974"/>
                    <a:pt x="30522" y="30089"/>
                  </a:cubicBezTo>
                  <a:cubicBezTo>
                    <a:pt x="29554" y="30589"/>
                    <a:pt x="28721" y="31289"/>
                    <a:pt x="27686" y="31523"/>
                  </a:cubicBezTo>
                  <a:cubicBezTo>
                    <a:pt x="31556" y="29321"/>
                    <a:pt x="35092" y="26519"/>
                    <a:pt x="38027" y="23117"/>
                  </a:cubicBezTo>
                  <a:lnTo>
                    <a:pt x="38027" y="23117"/>
                  </a:lnTo>
                  <a:cubicBezTo>
                    <a:pt x="34591" y="26019"/>
                    <a:pt x="30822" y="28321"/>
                    <a:pt x="26652" y="29955"/>
                  </a:cubicBezTo>
                  <a:cubicBezTo>
                    <a:pt x="30255" y="26920"/>
                    <a:pt x="33591" y="23651"/>
                    <a:pt x="36660" y="20081"/>
                  </a:cubicBezTo>
                  <a:lnTo>
                    <a:pt x="36660" y="20081"/>
                  </a:lnTo>
                  <a:cubicBezTo>
                    <a:pt x="33357" y="23184"/>
                    <a:pt x="29655" y="25786"/>
                    <a:pt x="25685" y="28020"/>
                  </a:cubicBezTo>
                  <a:cubicBezTo>
                    <a:pt x="28987" y="25018"/>
                    <a:pt x="31956" y="21749"/>
                    <a:pt x="34525" y="18080"/>
                  </a:cubicBezTo>
                  <a:lnTo>
                    <a:pt x="34525" y="18080"/>
                  </a:lnTo>
                  <a:cubicBezTo>
                    <a:pt x="32323" y="20782"/>
                    <a:pt x="29554" y="22917"/>
                    <a:pt x="26819" y="25018"/>
                  </a:cubicBezTo>
                  <a:cubicBezTo>
                    <a:pt x="29721" y="21516"/>
                    <a:pt x="32356" y="17847"/>
                    <a:pt x="34825" y="14010"/>
                  </a:cubicBezTo>
                  <a:lnTo>
                    <a:pt x="34825" y="14010"/>
                  </a:lnTo>
                  <a:cubicBezTo>
                    <a:pt x="32156" y="17480"/>
                    <a:pt x="28987" y="20448"/>
                    <a:pt x="25485" y="22984"/>
                  </a:cubicBezTo>
                  <a:cubicBezTo>
                    <a:pt x="27920" y="20282"/>
                    <a:pt x="29921" y="17246"/>
                    <a:pt x="31556" y="13944"/>
                  </a:cubicBezTo>
                  <a:lnTo>
                    <a:pt x="31556" y="13944"/>
                  </a:lnTo>
                  <a:cubicBezTo>
                    <a:pt x="29821" y="16812"/>
                    <a:pt x="27553" y="19314"/>
                    <a:pt x="24918" y="21349"/>
                  </a:cubicBezTo>
                  <a:cubicBezTo>
                    <a:pt x="27320" y="18680"/>
                    <a:pt x="29688" y="15745"/>
                    <a:pt x="30388" y="12142"/>
                  </a:cubicBezTo>
                  <a:lnTo>
                    <a:pt x="30388" y="12142"/>
                  </a:lnTo>
                  <a:cubicBezTo>
                    <a:pt x="29154" y="14911"/>
                    <a:pt x="27219" y="17279"/>
                    <a:pt x="24884" y="19114"/>
                  </a:cubicBezTo>
                  <a:cubicBezTo>
                    <a:pt x="26986" y="15912"/>
                    <a:pt x="29054" y="12743"/>
                    <a:pt x="30322" y="9074"/>
                  </a:cubicBezTo>
                  <a:lnTo>
                    <a:pt x="30322" y="9074"/>
                  </a:lnTo>
                  <a:cubicBezTo>
                    <a:pt x="29755" y="9974"/>
                    <a:pt x="29188" y="10908"/>
                    <a:pt x="28654" y="11809"/>
                  </a:cubicBezTo>
                  <a:cubicBezTo>
                    <a:pt x="27420" y="13810"/>
                    <a:pt x="26319" y="15645"/>
                    <a:pt x="24551" y="17113"/>
                  </a:cubicBezTo>
                  <a:cubicBezTo>
                    <a:pt x="27086" y="12743"/>
                    <a:pt x="29354" y="8240"/>
                    <a:pt x="31389" y="3603"/>
                  </a:cubicBezTo>
                  <a:lnTo>
                    <a:pt x="31389" y="3603"/>
                  </a:lnTo>
                  <a:cubicBezTo>
                    <a:pt x="29588" y="6472"/>
                    <a:pt x="27853" y="9307"/>
                    <a:pt x="25852" y="12009"/>
                  </a:cubicBezTo>
                  <a:cubicBezTo>
                    <a:pt x="25185" y="12943"/>
                    <a:pt x="24317" y="13644"/>
                    <a:pt x="23584" y="14511"/>
                  </a:cubicBezTo>
                  <a:cubicBezTo>
                    <a:pt x="25085" y="10408"/>
                    <a:pt x="26152" y="6272"/>
                    <a:pt x="26986" y="1935"/>
                  </a:cubicBezTo>
                  <a:lnTo>
                    <a:pt x="26986" y="1935"/>
                  </a:lnTo>
                  <a:cubicBezTo>
                    <a:pt x="26019" y="5671"/>
                    <a:pt x="24551" y="9274"/>
                    <a:pt x="22750" y="12643"/>
                  </a:cubicBezTo>
                  <a:cubicBezTo>
                    <a:pt x="23550" y="8406"/>
                    <a:pt x="24417" y="4337"/>
                    <a:pt x="24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2" name="Google Shape;11192;p61"/>
            <p:cNvSpPr/>
            <p:nvPr/>
          </p:nvSpPr>
          <p:spPr>
            <a:xfrm>
              <a:off x="4126450" y="1738350"/>
              <a:ext cx="221025" cy="430325"/>
            </a:xfrm>
            <a:custGeom>
              <a:avLst/>
              <a:gdLst/>
              <a:ahLst/>
              <a:cxnLst/>
              <a:rect l="l" t="t" r="r" b="b"/>
              <a:pathLst>
                <a:path w="8841" h="17213" extrusionOk="0">
                  <a:moveTo>
                    <a:pt x="1101" y="1"/>
                  </a:moveTo>
                  <a:lnTo>
                    <a:pt x="1101" y="1"/>
                  </a:lnTo>
                  <a:cubicBezTo>
                    <a:pt x="1268" y="2602"/>
                    <a:pt x="634" y="5238"/>
                    <a:pt x="1" y="7840"/>
                  </a:cubicBezTo>
                  <a:cubicBezTo>
                    <a:pt x="134" y="7706"/>
                    <a:pt x="267" y="7606"/>
                    <a:pt x="301" y="7439"/>
                  </a:cubicBezTo>
                  <a:lnTo>
                    <a:pt x="1635" y="3770"/>
                  </a:lnTo>
                  <a:lnTo>
                    <a:pt x="1635" y="3770"/>
                  </a:lnTo>
                  <a:cubicBezTo>
                    <a:pt x="1268" y="6038"/>
                    <a:pt x="768" y="8207"/>
                    <a:pt x="1" y="10341"/>
                  </a:cubicBezTo>
                  <a:cubicBezTo>
                    <a:pt x="1101" y="8674"/>
                    <a:pt x="1969" y="6906"/>
                    <a:pt x="2636" y="5038"/>
                  </a:cubicBezTo>
                  <a:lnTo>
                    <a:pt x="2636" y="5038"/>
                  </a:lnTo>
                  <a:cubicBezTo>
                    <a:pt x="2269" y="6772"/>
                    <a:pt x="1902" y="8473"/>
                    <a:pt x="1335" y="10175"/>
                  </a:cubicBezTo>
                  <a:cubicBezTo>
                    <a:pt x="2302" y="8674"/>
                    <a:pt x="3069" y="7039"/>
                    <a:pt x="3570" y="5304"/>
                  </a:cubicBezTo>
                  <a:lnTo>
                    <a:pt x="3570" y="5304"/>
                  </a:lnTo>
                  <a:cubicBezTo>
                    <a:pt x="3136" y="7539"/>
                    <a:pt x="2502" y="9741"/>
                    <a:pt x="1668" y="11876"/>
                  </a:cubicBezTo>
                  <a:cubicBezTo>
                    <a:pt x="2536" y="11009"/>
                    <a:pt x="3270" y="9974"/>
                    <a:pt x="3703" y="8807"/>
                  </a:cubicBezTo>
                  <a:cubicBezTo>
                    <a:pt x="3970" y="8173"/>
                    <a:pt x="4137" y="7506"/>
                    <a:pt x="4504" y="6906"/>
                  </a:cubicBezTo>
                  <a:lnTo>
                    <a:pt x="4504" y="6906"/>
                  </a:lnTo>
                  <a:cubicBezTo>
                    <a:pt x="4003" y="9040"/>
                    <a:pt x="3336" y="11075"/>
                    <a:pt x="2536" y="13077"/>
                  </a:cubicBezTo>
                  <a:cubicBezTo>
                    <a:pt x="3903" y="11242"/>
                    <a:pt x="4871" y="9307"/>
                    <a:pt x="5504" y="7139"/>
                  </a:cubicBezTo>
                  <a:lnTo>
                    <a:pt x="5504" y="7139"/>
                  </a:lnTo>
                  <a:cubicBezTo>
                    <a:pt x="5071" y="9307"/>
                    <a:pt x="4504" y="11342"/>
                    <a:pt x="3670" y="13377"/>
                  </a:cubicBezTo>
                  <a:cubicBezTo>
                    <a:pt x="4904" y="11409"/>
                    <a:pt x="5838" y="9374"/>
                    <a:pt x="6438" y="7172"/>
                  </a:cubicBezTo>
                  <a:lnTo>
                    <a:pt x="6438" y="7172"/>
                  </a:lnTo>
                  <a:cubicBezTo>
                    <a:pt x="6072" y="9708"/>
                    <a:pt x="5404" y="12209"/>
                    <a:pt x="4337" y="14578"/>
                  </a:cubicBezTo>
                  <a:cubicBezTo>
                    <a:pt x="4671" y="14311"/>
                    <a:pt x="4904" y="14011"/>
                    <a:pt x="5104" y="13644"/>
                  </a:cubicBezTo>
                  <a:cubicBezTo>
                    <a:pt x="5938" y="12143"/>
                    <a:pt x="6472" y="10508"/>
                    <a:pt x="7006" y="8874"/>
                  </a:cubicBezTo>
                  <a:lnTo>
                    <a:pt x="7006" y="8874"/>
                  </a:lnTo>
                  <a:cubicBezTo>
                    <a:pt x="6405" y="11242"/>
                    <a:pt x="5671" y="13510"/>
                    <a:pt x="4737" y="15745"/>
                  </a:cubicBezTo>
                  <a:cubicBezTo>
                    <a:pt x="6272" y="14144"/>
                    <a:pt x="6739" y="11876"/>
                    <a:pt x="7639" y="9874"/>
                  </a:cubicBezTo>
                  <a:lnTo>
                    <a:pt x="7639" y="9874"/>
                  </a:lnTo>
                  <a:cubicBezTo>
                    <a:pt x="7239" y="12109"/>
                    <a:pt x="6639" y="14344"/>
                    <a:pt x="5638" y="16412"/>
                  </a:cubicBezTo>
                  <a:cubicBezTo>
                    <a:pt x="5771" y="16379"/>
                    <a:pt x="5838" y="16412"/>
                    <a:pt x="5938" y="16279"/>
                  </a:cubicBezTo>
                  <a:cubicBezTo>
                    <a:pt x="6839" y="14878"/>
                    <a:pt x="7406" y="13243"/>
                    <a:pt x="7940" y="11676"/>
                  </a:cubicBezTo>
                  <a:lnTo>
                    <a:pt x="7940" y="11676"/>
                  </a:lnTo>
                  <a:cubicBezTo>
                    <a:pt x="7806" y="12676"/>
                    <a:pt x="7639" y="13544"/>
                    <a:pt x="7406" y="14544"/>
                  </a:cubicBezTo>
                  <a:cubicBezTo>
                    <a:pt x="7739" y="13844"/>
                    <a:pt x="8006" y="13177"/>
                    <a:pt x="8240" y="12410"/>
                  </a:cubicBezTo>
                  <a:lnTo>
                    <a:pt x="8240" y="12410"/>
                  </a:lnTo>
                  <a:cubicBezTo>
                    <a:pt x="7806" y="14077"/>
                    <a:pt x="7306" y="15612"/>
                    <a:pt x="6639" y="17213"/>
                  </a:cubicBezTo>
                  <a:cubicBezTo>
                    <a:pt x="7272" y="16246"/>
                    <a:pt x="7806" y="15312"/>
                    <a:pt x="8106" y="14311"/>
                  </a:cubicBezTo>
                  <a:cubicBezTo>
                    <a:pt x="8340" y="13644"/>
                    <a:pt x="8607" y="12910"/>
                    <a:pt x="8840" y="12243"/>
                  </a:cubicBezTo>
                  <a:cubicBezTo>
                    <a:pt x="8807" y="9674"/>
                    <a:pt x="8673" y="7072"/>
                    <a:pt x="7172" y="5038"/>
                  </a:cubicBezTo>
                  <a:cubicBezTo>
                    <a:pt x="5605" y="2903"/>
                    <a:pt x="2903" y="1902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3" name="Google Shape;11193;p61"/>
            <p:cNvSpPr/>
            <p:nvPr/>
          </p:nvSpPr>
          <p:spPr>
            <a:xfrm>
              <a:off x="4277400" y="2202850"/>
              <a:ext cx="214325" cy="345275"/>
            </a:xfrm>
            <a:custGeom>
              <a:avLst/>
              <a:gdLst/>
              <a:ahLst/>
              <a:cxnLst/>
              <a:rect l="l" t="t" r="r" b="b"/>
              <a:pathLst>
                <a:path w="8573" h="13811" extrusionOk="0">
                  <a:moveTo>
                    <a:pt x="3636" y="1"/>
                  </a:moveTo>
                  <a:cubicBezTo>
                    <a:pt x="2902" y="2436"/>
                    <a:pt x="1668" y="4671"/>
                    <a:pt x="0" y="6605"/>
                  </a:cubicBezTo>
                  <a:cubicBezTo>
                    <a:pt x="1168" y="5271"/>
                    <a:pt x="2335" y="3970"/>
                    <a:pt x="3569" y="2669"/>
                  </a:cubicBezTo>
                  <a:lnTo>
                    <a:pt x="3569" y="2669"/>
                  </a:lnTo>
                  <a:cubicBezTo>
                    <a:pt x="3403" y="3370"/>
                    <a:pt x="3136" y="3970"/>
                    <a:pt x="2735" y="4604"/>
                  </a:cubicBezTo>
                  <a:cubicBezTo>
                    <a:pt x="2302" y="5204"/>
                    <a:pt x="1801" y="5771"/>
                    <a:pt x="1468" y="6439"/>
                  </a:cubicBezTo>
                  <a:cubicBezTo>
                    <a:pt x="2469" y="5771"/>
                    <a:pt x="3269" y="4871"/>
                    <a:pt x="4070" y="3970"/>
                  </a:cubicBezTo>
                  <a:lnTo>
                    <a:pt x="4070" y="3970"/>
                  </a:lnTo>
                  <a:cubicBezTo>
                    <a:pt x="3436" y="5104"/>
                    <a:pt x="2669" y="6138"/>
                    <a:pt x="1835" y="7139"/>
                  </a:cubicBezTo>
                  <a:cubicBezTo>
                    <a:pt x="2969" y="6338"/>
                    <a:pt x="4070" y="5505"/>
                    <a:pt x="5004" y="4537"/>
                  </a:cubicBezTo>
                  <a:lnTo>
                    <a:pt x="5004" y="4537"/>
                  </a:lnTo>
                  <a:cubicBezTo>
                    <a:pt x="4103" y="5838"/>
                    <a:pt x="3136" y="7039"/>
                    <a:pt x="2102" y="8206"/>
                  </a:cubicBezTo>
                  <a:cubicBezTo>
                    <a:pt x="3236" y="7606"/>
                    <a:pt x="4170" y="6839"/>
                    <a:pt x="5070" y="5871"/>
                  </a:cubicBezTo>
                  <a:lnTo>
                    <a:pt x="5070" y="5871"/>
                  </a:lnTo>
                  <a:cubicBezTo>
                    <a:pt x="4403" y="7339"/>
                    <a:pt x="3569" y="8640"/>
                    <a:pt x="2569" y="9841"/>
                  </a:cubicBezTo>
                  <a:cubicBezTo>
                    <a:pt x="3403" y="9374"/>
                    <a:pt x="4136" y="8874"/>
                    <a:pt x="4904" y="8273"/>
                  </a:cubicBezTo>
                  <a:cubicBezTo>
                    <a:pt x="5104" y="8040"/>
                    <a:pt x="5304" y="7873"/>
                    <a:pt x="5471" y="7673"/>
                  </a:cubicBezTo>
                  <a:lnTo>
                    <a:pt x="5471" y="7673"/>
                  </a:lnTo>
                  <a:cubicBezTo>
                    <a:pt x="4670" y="8807"/>
                    <a:pt x="3803" y="9841"/>
                    <a:pt x="2802" y="10808"/>
                  </a:cubicBezTo>
                  <a:cubicBezTo>
                    <a:pt x="4203" y="9941"/>
                    <a:pt x="5471" y="8974"/>
                    <a:pt x="6705" y="7840"/>
                  </a:cubicBezTo>
                  <a:lnTo>
                    <a:pt x="6705" y="7840"/>
                  </a:lnTo>
                  <a:cubicBezTo>
                    <a:pt x="5571" y="9441"/>
                    <a:pt x="4403" y="10975"/>
                    <a:pt x="3069" y="12443"/>
                  </a:cubicBezTo>
                  <a:cubicBezTo>
                    <a:pt x="4570" y="11509"/>
                    <a:pt x="5938" y="10441"/>
                    <a:pt x="7105" y="9107"/>
                  </a:cubicBezTo>
                  <a:lnTo>
                    <a:pt x="7105" y="9107"/>
                  </a:lnTo>
                  <a:cubicBezTo>
                    <a:pt x="6238" y="10675"/>
                    <a:pt x="5437" y="12276"/>
                    <a:pt x="4537" y="13810"/>
                  </a:cubicBezTo>
                  <a:cubicBezTo>
                    <a:pt x="5804" y="12610"/>
                    <a:pt x="6905" y="11275"/>
                    <a:pt x="7806" y="9774"/>
                  </a:cubicBezTo>
                  <a:lnTo>
                    <a:pt x="7806" y="9774"/>
                  </a:lnTo>
                  <a:cubicBezTo>
                    <a:pt x="7472" y="10642"/>
                    <a:pt x="7239" y="11509"/>
                    <a:pt x="6905" y="12409"/>
                  </a:cubicBezTo>
                  <a:cubicBezTo>
                    <a:pt x="7439" y="11109"/>
                    <a:pt x="8106" y="9908"/>
                    <a:pt x="8573" y="8573"/>
                  </a:cubicBezTo>
                  <a:cubicBezTo>
                    <a:pt x="7239" y="6805"/>
                    <a:pt x="5871" y="5071"/>
                    <a:pt x="4837" y="3036"/>
                  </a:cubicBezTo>
                  <a:cubicBezTo>
                    <a:pt x="4337" y="2102"/>
                    <a:pt x="3936" y="1035"/>
                    <a:pt x="36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4" name="Google Shape;11194;p61"/>
            <p:cNvSpPr/>
            <p:nvPr/>
          </p:nvSpPr>
          <p:spPr>
            <a:xfrm>
              <a:off x="3215800" y="2273725"/>
              <a:ext cx="295225" cy="366125"/>
            </a:xfrm>
            <a:custGeom>
              <a:avLst/>
              <a:gdLst/>
              <a:ahLst/>
              <a:cxnLst/>
              <a:rect l="l" t="t" r="r" b="b"/>
              <a:pathLst>
                <a:path w="11809" h="14645" extrusionOk="0">
                  <a:moveTo>
                    <a:pt x="9140" y="1"/>
                  </a:moveTo>
                  <a:cubicBezTo>
                    <a:pt x="7839" y="1902"/>
                    <a:pt x="5571" y="2803"/>
                    <a:pt x="3503" y="3904"/>
                  </a:cubicBezTo>
                  <a:cubicBezTo>
                    <a:pt x="2302" y="4571"/>
                    <a:pt x="1135" y="5305"/>
                    <a:pt x="234" y="6406"/>
                  </a:cubicBezTo>
                  <a:cubicBezTo>
                    <a:pt x="167" y="6472"/>
                    <a:pt x="67" y="6606"/>
                    <a:pt x="1" y="6672"/>
                  </a:cubicBezTo>
                  <a:cubicBezTo>
                    <a:pt x="968" y="9141"/>
                    <a:pt x="2536" y="11309"/>
                    <a:pt x="4637" y="12977"/>
                  </a:cubicBezTo>
                  <a:cubicBezTo>
                    <a:pt x="3403" y="11442"/>
                    <a:pt x="2502" y="9741"/>
                    <a:pt x="1869" y="7907"/>
                  </a:cubicBezTo>
                  <a:lnTo>
                    <a:pt x="1869" y="7907"/>
                  </a:lnTo>
                  <a:cubicBezTo>
                    <a:pt x="3203" y="9908"/>
                    <a:pt x="4704" y="11676"/>
                    <a:pt x="6405" y="13344"/>
                  </a:cubicBezTo>
                  <a:cubicBezTo>
                    <a:pt x="6805" y="13677"/>
                    <a:pt x="7206" y="14011"/>
                    <a:pt x="7673" y="14244"/>
                  </a:cubicBezTo>
                  <a:cubicBezTo>
                    <a:pt x="7239" y="13644"/>
                    <a:pt x="6705" y="13244"/>
                    <a:pt x="6238" y="12777"/>
                  </a:cubicBezTo>
                  <a:cubicBezTo>
                    <a:pt x="5138" y="11609"/>
                    <a:pt x="4470" y="10342"/>
                    <a:pt x="3703" y="8941"/>
                  </a:cubicBezTo>
                  <a:lnTo>
                    <a:pt x="3703" y="8941"/>
                  </a:lnTo>
                  <a:cubicBezTo>
                    <a:pt x="5171" y="10408"/>
                    <a:pt x="6672" y="11843"/>
                    <a:pt x="8173" y="13310"/>
                  </a:cubicBezTo>
                  <a:cubicBezTo>
                    <a:pt x="8707" y="13844"/>
                    <a:pt x="9207" y="14311"/>
                    <a:pt x="9874" y="14645"/>
                  </a:cubicBezTo>
                  <a:cubicBezTo>
                    <a:pt x="9174" y="13644"/>
                    <a:pt x="8173" y="12843"/>
                    <a:pt x="7339" y="11976"/>
                  </a:cubicBezTo>
                  <a:cubicBezTo>
                    <a:pt x="5871" y="10508"/>
                    <a:pt x="4671" y="8774"/>
                    <a:pt x="3870" y="6839"/>
                  </a:cubicBezTo>
                  <a:lnTo>
                    <a:pt x="3870" y="6839"/>
                  </a:lnTo>
                  <a:cubicBezTo>
                    <a:pt x="6805" y="9007"/>
                    <a:pt x="8573" y="12410"/>
                    <a:pt x="11742" y="14144"/>
                  </a:cubicBezTo>
                  <a:cubicBezTo>
                    <a:pt x="9040" y="11509"/>
                    <a:pt x="6639" y="8574"/>
                    <a:pt x="4537" y="5405"/>
                  </a:cubicBezTo>
                  <a:lnTo>
                    <a:pt x="4537" y="5405"/>
                  </a:lnTo>
                  <a:cubicBezTo>
                    <a:pt x="6505" y="7640"/>
                    <a:pt x="8640" y="9474"/>
                    <a:pt x="11008" y="11276"/>
                  </a:cubicBezTo>
                  <a:cubicBezTo>
                    <a:pt x="10308" y="10175"/>
                    <a:pt x="9374" y="9241"/>
                    <a:pt x="8540" y="8240"/>
                  </a:cubicBezTo>
                  <a:cubicBezTo>
                    <a:pt x="7739" y="7239"/>
                    <a:pt x="7006" y="6172"/>
                    <a:pt x="6739" y="4904"/>
                  </a:cubicBezTo>
                  <a:lnTo>
                    <a:pt x="6739" y="4904"/>
                  </a:lnTo>
                  <a:cubicBezTo>
                    <a:pt x="8140" y="6739"/>
                    <a:pt x="9641" y="8407"/>
                    <a:pt x="11242" y="9975"/>
                  </a:cubicBezTo>
                  <a:cubicBezTo>
                    <a:pt x="9474" y="8140"/>
                    <a:pt x="8040" y="6105"/>
                    <a:pt x="6905" y="3804"/>
                  </a:cubicBezTo>
                  <a:lnTo>
                    <a:pt x="6905" y="3804"/>
                  </a:lnTo>
                  <a:cubicBezTo>
                    <a:pt x="7406" y="4604"/>
                    <a:pt x="8140" y="5271"/>
                    <a:pt x="8807" y="5939"/>
                  </a:cubicBezTo>
                  <a:cubicBezTo>
                    <a:pt x="9407" y="6572"/>
                    <a:pt x="10041" y="7173"/>
                    <a:pt x="10875" y="7406"/>
                  </a:cubicBezTo>
                  <a:cubicBezTo>
                    <a:pt x="9641" y="6005"/>
                    <a:pt x="8540" y="4437"/>
                    <a:pt x="7739" y="2736"/>
                  </a:cubicBezTo>
                  <a:lnTo>
                    <a:pt x="7739" y="2736"/>
                  </a:lnTo>
                  <a:cubicBezTo>
                    <a:pt x="9040" y="3904"/>
                    <a:pt x="9841" y="5505"/>
                    <a:pt x="11375" y="6339"/>
                  </a:cubicBezTo>
                  <a:cubicBezTo>
                    <a:pt x="10141" y="5005"/>
                    <a:pt x="9074" y="3470"/>
                    <a:pt x="8306" y="1836"/>
                  </a:cubicBezTo>
                  <a:cubicBezTo>
                    <a:pt x="8240" y="1669"/>
                    <a:pt x="8173" y="1502"/>
                    <a:pt x="8306" y="1402"/>
                  </a:cubicBezTo>
                  <a:cubicBezTo>
                    <a:pt x="9341" y="2469"/>
                    <a:pt x="10508" y="3403"/>
                    <a:pt x="11809" y="4271"/>
                  </a:cubicBezTo>
                  <a:cubicBezTo>
                    <a:pt x="11309" y="3770"/>
                    <a:pt x="10908" y="3170"/>
                    <a:pt x="10541" y="2569"/>
                  </a:cubicBezTo>
                  <a:cubicBezTo>
                    <a:pt x="10308" y="2136"/>
                    <a:pt x="10008" y="1669"/>
                    <a:pt x="9741" y="1235"/>
                  </a:cubicBezTo>
                  <a:cubicBezTo>
                    <a:pt x="9507" y="835"/>
                    <a:pt x="9307" y="435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5" name="Google Shape;11195;p61"/>
            <p:cNvSpPr/>
            <p:nvPr/>
          </p:nvSpPr>
          <p:spPr>
            <a:xfrm>
              <a:off x="3114900" y="2741575"/>
              <a:ext cx="312750" cy="331100"/>
            </a:xfrm>
            <a:custGeom>
              <a:avLst/>
              <a:gdLst/>
              <a:ahLst/>
              <a:cxnLst/>
              <a:rect l="l" t="t" r="r" b="b"/>
              <a:pathLst>
                <a:path w="12510" h="13244" extrusionOk="0">
                  <a:moveTo>
                    <a:pt x="2235" y="0"/>
                  </a:moveTo>
                  <a:cubicBezTo>
                    <a:pt x="2235" y="134"/>
                    <a:pt x="2202" y="301"/>
                    <a:pt x="2169" y="434"/>
                  </a:cubicBezTo>
                  <a:cubicBezTo>
                    <a:pt x="1668" y="2569"/>
                    <a:pt x="434" y="4570"/>
                    <a:pt x="200" y="6739"/>
                  </a:cubicBezTo>
                  <a:cubicBezTo>
                    <a:pt x="0" y="8607"/>
                    <a:pt x="534" y="10475"/>
                    <a:pt x="1001" y="12309"/>
                  </a:cubicBezTo>
                  <a:cubicBezTo>
                    <a:pt x="1902" y="12643"/>
                    <a:pt x="2769" y="12943"/>
                    <a:pt x="3703" y="13243"/>
                  </a:cubicBezTo>
                  <a:cubicBezTo>
                    <a:pt x="2902" y="12943"/>
                    <a:pt x="2235" y="12576"/>
                    <a:pt x="1568" y="12109"/>
                  </a:cubicBezTo>
                  <a:lnTo>
                    <a:pt x="1568" y="12109"/>
                  </a:lnTo>
                  <a:cubicBezTo>
                    <a:pt x="2569" y="12443"/>
                    <a:pt x="3536" y="12643"/>
                    <a:pt x="4570" y="12776"/>
                  </a:cubicBezTo>
                  <a:cubicBezTo>
                    <a:pt x="3570" y="12343"/>
                    <a:pt x="2702" y="11909"/>
                    <a:pt x="1768" y="11342"/>
                  </a:cubicBezTo>
                  <a:lnTo>
                    <a:pt x="1768" y="11342"/>
                  </a:lnTo>
                  <a:cubicBezTo>
                    <a:pt x="3269" y="11976"/>
                    <a:pt x="4770" y="12443"/>
                    <a:pt x="6372" y="12743"/>
                  </a:cubicBezTo>
                  <a:cubicBezTo>
                    <a:pt x="4704" y="12242"/>
                    <a:pt x="3203" y="11442"/>
                    <a:pt x="1868" y="10408"/>
                  </a:cubicBezTo>
                  <a:lnTo>
                    <a:pt x="1868" y="10408"/>
                  </a:lnTo>
                  <a:cubicBezTo>
                    <a:pt x="3836" y="11275"/>
                    <a:pt x="5838" y="11842"/>
                    <a:pt x="7939" y="12142"/>
                  </a:cubicBezTo>
                  <a:cubicBezTo>
                    <a:pt x="5704" y="11409"/>
                    <a:pt x="3670" y="10308"/>
                    <a:pt x="1702" y="9007"/>
                  </a:cubicBezTo>
                  <a:lnTo>
                    <a:pt x="1702" y="9007"/>
                  </a:lnTo>
                  <a:cubicBezTo>
                    <a:pt x="4070" y="10108"/>
                    <a:pt x="6538" y="10908"/>
                    <a:pt x="9073" y="11442"/>
                  </a:cubicBezTo>
                  <a:cubicBezTo>
                    <a:pt x="6705" y="10575"/>
                    <a:pt x="4370" y="9574"/>
                    <a:pt x="2202" y="8240"/>
                  </a:cubicBezTo>
                  <a:lnTo>
                    <a:pt x="2202" y="8240"/>
                  </a:lnTo>
                  <a:cubicBezTo>
                    <a:pt x="4704" y="9607"/>
                    <a:pt x="7406" y="10308"/>
                    <a:pt x="10174" y="10575"/>
                  </a:cubicBezTo>
                  <a:cubicBezTo>
                    <a:pt x="7939" y="9941"/>
                    <a:pt x="5871" y="8973"/>
                    <a:pt x="3903" y="7673"/>
                  </a:cubicBezTo>
                  <a:lnTo>
                    <a:pt x="3903" y="7673"/>
                  </a:lnTo>
                  <a:cubicBezTo>
                    <a:pt x="6036" y="8739"/>
                    <a:pt x="8382" y="9263"/>
                    <a:pt x="10762" y="9263"/>
                  </a:cubicBezTo>
                  <a:cubicBezTo>
                    <a:pt x="11210" y="9263"/>
                    <a:pt x="11660" y="9244"/>
                    <a:pt x="12109" y="9207"/>
                  </a:cubicBezTo>
                  <a:cubicBezTo>
                    <a:pt x="9305" y="8979"/>
                    <a:pt x="6693" y="7858"/>
                    <a:pt x="4085" y="6780"/>
                  </a:cubicBezTo>
                  <a:lnTo>
                    <a:pt x="4085" y="6780"/>
                  </a:lnTo>
                  <a:cubicBezTo>
                    <a:pt x="5395" y="7319"/>
                    <a:pt x="6735" y="7818"/>
                    <a:pt x="8106" y="8073"/>
                  </a:cubicBezTo>
                  <a:cubicBezTo>
                    <a:pt x="8803" y="8184"/>
                    <a:pt x="9507" y="8257"/>
                    <a:pt x="10208" y="8257"/>
                  </a:cubicBezTo>
                  <a:cubicBezTo>
                    <a:pt x="10984" y="8257"/>
                    <a:pt x="11756" y="8167"/>
                    <a:pt x="12509" y="7939"/>
                  </a:cubicBezTo>
                  <a:lnTo>
                    <a:pt x="12509" y="7939"/>
                  </a:lnTo>
                  <a:cubicBezTo>
                    <a:pt x="12420" y="7942"/>
                    <a:pt x="12330" y="7943"/>
                    <a:pt x="12241" y="7943"/>
                  </a:cubicBezTo>
                  <a:cubicBezTo>
                    <a:pt x="9773" y="7943"/>
                    <a:pt x="7459" y="7065"/>
                    <a:pt x="5237" y="5938"/>
                  </a:cubicBezTo>
                  <a:lnTo>
                    <a:pt x="5237" y="5938"/>
                  </a:lnTo>
                  <a:cubicBezTo>
                    <a:pt x="7239" y="6905"/>
                    <a:pt x="9474" y="7439"/>
                    <a:pt x="11709" y="7472"/>
                  </a:cubicBezTo>
                  <a:cubicBezTo>
                    <a:pt x="10041" y="7039"/>
                    <a:pt x="8406" y="6538"/>
                    <a:pt x="6872" y="5771"/>
                  </a:cubicBezTo>
                  <a:cubicBezTo>
                    <a:pt x="5337" y="5004"/>
                    <a:pt x="3903" y="4070"/>
                    <a:pt x="2869" y="2669"/>
                  </a:cubicBezTo>
                  <a:lnTo>
                    <a:pt x="2869" y="2669"/>
                  </a:lnTo>
                  <a:cubicBezTo>
                    <a:pt x="3603" y="3603"/>
                    <a:pt x="4670" y="4270"/>
                    <a:pt x="5738" y="4737"/>
                  </a:cubicBezTo>
                  <a:cubicBezTo>
                    <a:pt x="6872" y="5171"/>
                    <a:pt x="8006" y="5338"/>
                    <a:pt x="9174" y="5604"/>
                  </a:cubicBezTo>
                  <a:cubicBezTo>
                    <a:pt x="6405" y="4404"/>
                    <a:pt x="4003" y="2435"/>
                    <a:pt x="2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6" name="Google Shape;11196;p61"/>
            <p:cNvSpPr/>
            <p:nvPr/>
          </p:nvSpPr>
          <p:spPr>
            <a:xfrm>
              <a:off x="3542700" y="1318050"/>
              <a:ext cx="240200" cy="715550"/>
            </a:xfrm>
            <a:custGeom>
              <a:avLst/>
              <a:gdLst/>
              <a:ahLst/>
              <a:cxnLst/>
              <a:rect l="l" t="t" r="r" b="b"/>
              <a:pathLst>
                <a:path w="9608" h="28622" extrusionOk="0">
                  <a:moveTo>
                    <a:pt x="7812" y="18789"/>
                  </a:moveTo>
                  <a:lnTo>
                    <a:pt x="7812" y="18789"/>
                  </a:lnTo>
                  <a:cubicBezTo>
                    <a:pt x="7821" y="18819"/>
                    <a:pt x="7830" y="18850"/>
                    <a:pt x="7839" y="18881"/>
                  </a:cubicBezTo>
                  <a:lnTo>
                    <a:pt x="7839" y="18847"/>
                  </a:lnTo>
                  <a:cubicBezTo>
                    <a:pt x="7830" y="18828"/>
                    <a:pt x="7821" y="18808"/>
                    <a:pt x="7812" y="18789"/>
                  </a:cubicBezTo>
                  <a:close/>
                  <a:moveTo>
                    <a:pt x="9140" y="1"/>
                  </a:moveTo>
                  <a:cubicBezTo>
                    <a:pt x="9040" y="4270"/>
                    <a:pt x="7973" y="8473"/>
                    <a:pt x="6072" y="12276"/>
                  </a:cubicBezTo>
                  <a:cubicBezTo>
                    <a:pt x="6072" y="12309"/>
                    <a:pt x="6005" y="12309"/>
                    <a:pt x="6005" y="12343"/>
                  </a:cubicBezTo>
                  <a:cubicBezTo>
                    <a:pt x="4837" y="14611"/>
                    <a:pt x="3403" y="16713"/>
                    <a:pt x="1635" y="18581"/>
                  </a:cubicBezTo>
                  <a:cubicBezTo>
                    <a:pt x="1101" y="19181"/>
                    <a:pt x="568" y="19715"/>
                    <a:pt x="1" y="20315"/>
                  </a:cubicBezTo>
                  <a:cubicBezTo>
                    <a:pt x="101" y="23150"/>
                    <a:pt x="668" y="25953"/>
                    <a:pt x="1635" y="28621"/>
                  </a:cubicBezTo>
                  <a:cubicBezTo>
                    <a:pt x="1168" y="26786"/>
                    <a:pt x="1468" y="24852"/>
                    <a:pt x="1435" y="22984"/>
                  </a:cubicBezTo>
                  <a:cubicBezTo>
                    <a:pt x="1435" y="22523"/>
                    <a:pt x="1455" y="22101"/>
                    <a:pt x="1449" y="21674"/>
                  </a:cubicBezTo>
                  <a:lnTo>
                    <a:pt x="1449" y="21674"/>
                  </a:lnTo>
                  <a:cubicBezTo>
                    <a:pt x="1536" y="23360"/>
                    <a:pt x="1983" y="24940"/>
                    <a:pt x="2602" y="26520"/>
                  </a:cubicBezTo>
                  <a:cubicBezTo>
                    <a:pt x="2336" y="24985"/>
                    <a:pt x="2102" y="23484"/>
                    <a:pt x="2135" y="21916"/>
                  </a:cubicBezTo>
                  <a:cubicBezTo>
                    <a:pt x="2169" y="20849"/>
                    <a:pt x="2402" y="19848"/>
                    <a:pt x="2636" y="18814"/>
                  </a:cubicBezTo>
                  <a:cubicBezTo>
                    <a:pt x="2836" y="21449"/>
                    <a:pt x="3303" y="23984"/>
                    <a:pt x="4170" y="26486"/>
                  </a:cubicBezTo>
                  <a:cubicBezTo>
                    <a:pt x="3837" y="23484"/>
                    <a:pt x="3737" y="20449"/>
                    <a:pt x="3803" y="17446"/>
                  </a:cubicBezTo>
                  <a:cubicBezTo>
                    <a:pt x="3803" y="17280"/>
                    <a:pt x="3770" y="17146"/>
                    <a:pt x="3870" y="17013"/>
                  </a:cubicBezTo>
                  <a:cubicBezTo>
                    <a:pt x="3970" y="19114"/>
                    <a:pt x="4537" y="21082"/>
                    <a:pt x="5538" y="22884"/>
                  </a:cubicBezTo>
                  <a:cubicBezTo>
                    <a:pt x="5404" y="20382"/>
                    <a:pt x="5338" y="17980"/>
                    <a:pt x="5271" y="15445"/>
                  </a:cubicBezTo>
                  <a:lnTo>
                    <a:pt x="5271" y="15445"/>
                  </a:lnTo>
                  <a:cubicBezTo>
                    <a:pt x="5571" y="17313"/>
                    <a:pt x="6105" y="19081"/>
                    <a:pt x="6839" y="20882"/>
                  </a:cubicBezTo>
                  <a:cubicBezTo>
                    <a:pt x="6272" y="18547"/>
                    <a:pt x="6005" y="16179"/>
                    <a:pt x="6138" y="13777"/>
                  </a:cubicBezTo>
                  <a:lnTo>
                    <a:pt x="6138" y="13777"/>
                  </a:lnTo>
                  <a:cubicBezTo>
                    <a:pt x="6501" y="15491"/>
                    <a:pt x="7059" y="17172"/>
                    <a:pt x="7812" y="18789"/>
                  </a:cubicBezTo>
                  <a:lnTo>
                    <a:pt x="7812" y="18789"/>
                  </a:lnTo>
                  <a:cubicBezTo>
                    <a:pt x="7272" y="16946"/>
                    <a:pt x="7272" y="14945"/>
                    <a:pt x="7272" y="12977"/>
                  </a:cubicBezTo>
                  <a:lnTo>
                    <a:pt x="7272" y="12977"/>
                  </a:lnTo>
                  <a:cubicBezTo>
                    <a:pt x="7606" y="14711"/>
                    <a:pt x="8140" y="16379"/>
                    <a:pt x="8840" y="18013"/>
                  </a:cubicBezTo>
                  <a:cubicBezTo>
                    <a:pt x="8340" y="15645"/>
                    <a:pt x="8206" y="13177"/>
                    <a:pt x="8340" y="10708"/>
                  </a:cubicBezTo>
                  <a:lnTo>
                    <a:pt x="8340" y="10708"/>
                  </a:lnTo>
                  <a:cubicBezTo>
                    <a:pt x="8773" y="11842"/>
                    <a:pt x="8874" y="12977"/>
                    <a:pt x="9007" y="14177"/>
                  </a:cubicBezTo>
                  <a:cubicBezTo>
                    <a:pt x="9474" y="9808"/>
                    <a:pt x="9607" y="5438"/>
                    <a:pt x="9341" y="1035"/>
                  </a:cubicBezTo>
                  <a:cubicBezTo>
                    <a:pt x="9341" y="668"/>
                    <a:pt x="9307" y="301"/>
                    <a:pt x="91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7" name="Google Shape;11197;p61"/>
            <p:cNvSpPr/>
            <p:nvPr/>
          </p:nvSpPr>
          <p:spPr>
            <a:xfrm>
              <a:off x="4108100" y="3192725"/>
              <a:ext cx="231025" cy="464525"/>
            </a:xfrm>
            <a:custGeom>
              <a:avLst/>
              <a:gdLst/>
              <a:ahLst/>
              <a:cxnLst/>
              <a:rect l="l" t="t" r="r" b="b"/>
              <a:pathLst>
                <a:path w="9241" h="18581" extrusionOk="0">
                  <a:moveTo>
                    <a:pt x="3236" y="1"/>
                  </a:moveTo>
                  <a:lnTo>
                    <a:pt x="3236" y="1"/>
                  </a:lnTo>
                  <a:cubicBezTo>
                    <a:pt x="3703" y="601"/>
                    <a:pt x="4037" y="1335"/>
                    <a:pt x="4537" y="1935"/>
                  </a:cubicBezTo>
                  <a:cubicBezTo>
                    <a:pt x="4704" y="2102"/>
                    <a:pt x="4837" y="2269"/>
                    <a:pt x="4971" y="2436"/>
                  </a:cubicBezTo>
                  <a:cubicBezTo>
                    <a:pt x="5671" y="3270"/>
                    <a:pt x="6472" y="3937"/>
                    <a:pt x="7239" y="4671"/>
                  </a:cubicBezTo>
                  <a:cubicBezTo>
                    <a:pt x="7413" y="4795"/>
                    <a:pt x="7568" y="4937"/>
                    <a:pt x="7732" y="5029"/>
                  </a:cubicBezTo>
                  <a:lnTo>
                    <a:pt x="7732" y="5029"/>
                  </a:lnTo>
                  <a:cubicBezTo>
                    <a:pt x="6143" y="4331"/>
                    <a:pt x="4822" y="3331"/>
                    <a:pt x="3470" y="2269"/>
                  </a:cubicBezTo>
                  <a:lnTo>
                    <a:pt x="3470" y="2269"/>
                  </a:lnTo>
                  <a:cubicBezTo>
                    <a:pt x="4837" y="3937"/>
                    <a:pt x="6372" y="5505"/>
                    <a:pt x="8173" y="6739"/>
                  </a:cubicBezTo>
                  <a:cubicBezTo>
                    <a:pt x="5972" y="5838"/>
                    <a:pt x="4137" y="4204"/>
                    <a:pt x="2336" y="2569"/>
                  </a:cubicBezTo>
                  <a:lnTo>
                    <a:pt x="2336" y="2569"/>
                  </a:lnTo>
                  <a:cubicBezTo>
                    <a:pt x="3670" y="4604"/>
                    <a:pt x="5371" y="6405"/>
                    <a:pt x="7406" y="7773"/>
                  </a:cubicBezTo>
                  <a:cubicBezTo>
                    <a:pt x="5505" y="6705"/>
                    <a:pt x="3737" y="5438"/>
                    <a:pt x="2169" y="3903"/>
                  </a:cubicBezTo>
                  <a:lnTo>
                    <a:pt x="2169" y="3903"/>
                  </a:lnTo>
                  <a:cubicBezTo>
                    <a:pt x="2502" y="4270"/>
                    <a:pt x="2803" y="4704"/>
                    <a:pt x="3036" y="5171"/>
                  </a:cubicBezTo>
                  <a:cubicBezTo>
                    <a:pt x="3203" y="5505"/>
                    <a:pt x="3370" y="5838"/>
                    <a:pt x="3637" y="6105"/>
                  </a:cubicBezTo>
                  <a:cubicBezTo>
                    <a:pt x="3837" y="6372"/>
                    <a:pt x="4037" y="6572"/>
                    <a:pt x="4237" y="6772"/>
                  </a:cubicBezTo>
                  <a:cubicBezTo>
                    <a:pt x="4971" y="7439"/>
                    <a:pt x="5638" y="8073"/>
                    <a:pt x="6305" y="8740"/>
                  </a:cubicBezTo>
                  <a:cubicBezTo>
                    <a:pt x="5304" y="8206"/>
                    <a:pt x="4304" y="7706"/>
                    <a:pt x="3303" y="7172"/>
                  </a:cubicBezTo>
                  <a:cubicBezTo>
                    <a:pt x="2903" y="6906"/>
                    <a:pt x="2503" y="6705"/>
                    <a:pt x="2169" y="6372"/>
                  </a:cubicBezTo>
                  <a:lnTo>
                    <a:pt x="2169" y="6372"/>
                  </a:lnTo>
                  <a:cubicBezTo>
                    <a:pt x="2703" y="6906"/>
                    <a:pt x="3170" y="7506"/>
                    <a:pt x="3703" y="8073"/>
                  </a:cubicBezTo>
                  <a:cubicBezTo>
                    <a:pt x="4504" y="8874"/>
                    <a:pt x="5471" y="9507"/>
                    <a:pt x="6372" y="10108"/>
                  </a:cubicBezTo>
                  <a:cubicBezTo>
                    <a:pt x="5571" y="10008"/>
                    <a:pt x="4904" y="9507"/>
                    <a:pt x="4304" y="9040"/>
                  </a:cubicBezTo>
                  <a:cubicBezTo>
                    <a:pt x="3670" y="8573"/>
                    <a:pt x="3070" y="8173"/>
                    <a:pt x="2469" y="7706"/>
                  </a:cubicBezTo>
                  <a:lnTo>
                    <a:pt x="2469" y="7706"/>
                  </a:lnTo>
                  <a:cubicBezTo>
                    <a:pt x="3870" y="9274"/>
                    <a:pt x="5304" y="10842"/>
                    <a:pt x="6806" y="12343"/>
                  </a:cubicBezTo>
                  <a:cubicBezTo>
                    <a:pt x="5972" y="12176"/>
                    <a:pt x="5338" y="11609"/>
                    <a:pt x="4671" y="11109"/>
                  </a:cubicBezTo>
                  <a:lnTo>
                    <a:pt x="2536" y="9507"/>
                  </a:lnTo>
                  <a:lnTo>
                    <a:pt x="2536" y="9507"/>
                  </a:lnTo>
                  <a:cubicBezTo>
                    <a:pt x="3870" y="10908"/>
                    <a:pt x="5304" y="12209"/>
                    <a:pt x="6739" y="13544"/>
                  </a:cubicBezTo>
                  <a:cubicBezTo>
                    <a:pt x="4537" y="12843"/>
                    <a:pt x="2669" y="11542"/>
                    <a:pt x="735" y="10208"/>
                  </a:cubicBezTo>
                  <a:lnTo>
                    <a:pt x="735" y="10208"/>
                  </a:lnTo>
                  <a:cubicBezTo>
                    <a:pt x="901" y="10775"/>
                    <a:pt x="1202" y="11275"/>
                    <a:pt x="1535" y="11776"/>
                  </a:cubicBezTo>
                  <a:cubicBezTo>
                    <a:pt x="1802" y="12176"/>
                    <a:pt x="2069" y="12510"/>
                    <a:pt x="2336" y="12876"/>
                  </a:cubicBezTo>
                  <a:cubicBezTo>
                    <a:pt x="2536" y="13110"/>
                    <a:pt x="2736" y="13410"/>
                    <a:pt x="2969" y="13677"/>
                  </a:cubicBezTo>
                  <a:cubicBezTo>
                    <a:pt x="3336" y="14177"/>
                    <a:pt x="3803" y="14578"/>
                    <a:pt x="4237" y="15011"/>
                  </a:cubicBezTo>
                  <a:cubicBezTo>
                    <a:pt x="3803" y="14911"/>
                    <a:pt x="3470" y="14611"/>
                    <a:pt x="3136" y="14344"/>
                  </a:cubicBezTo>
                  <a:cubicBezTo>
                    <a:pt x="2236" y="13577"/>
                    <a:pt x="1402" y="12776"/>
                    <a:pt x="568" y="11942"/>
                  </a:cubicBezTo>
                  <a:lnTo>
                    <a:pt x="568" y="11942"/>
                  </a:lnTo>
                  <a:cubicBezTo>
                    <a:pt x="1635" y="13410"/>
                    <a:pt x="2736" y="14744"/>
                    <a:pt x="4004" y="16045"/>
                  </a:cubicBezTo>
                  <a:cubicBezTo>
                    <a:pt x="3136" y="15845"/>
                    <a:pt x="2469" y="15178"/>
                    <a:pt x="1835" y="14511"/>
                  </a:cubicBezTo>
                  <a:cubicBezTo>
                    <a:pt x="1335" y="14011"/>
                    <a:pt x="835" y="13544"/>
                    <a:pt x="401" y="13010"/>
                  </a:cubicBezTo>
                  <a:lnTo>
                    <a:pt x="401" y="13010"/>
                  </a:lnTo>
                  <a:cubicBezTo>
                    <a:pt x="1235" y="14244"/>
                    <a:pt x="2236" y="15378"/>
                    <a:pt x="3303" y="16512"/>
                  </a:cubicBezTo>
                  <a:cubicBezTo>
                    <a:pt x="2636" y="16379"/>
                    <a:pt x="2069" y="15912"/>
                    <a:pt x="1568" y="15412"/>
                  </a:cubicBezTo>
                  <a:cubicBezTo>
                    <a:pt x="1101" y="14911"/>
                    <a:pt x="601" y="14378"/>
                    <a:pt x="1" y="14077"/>
                  </a:cubicBezTo>
                  <a:lnTo>
                    <a:pt x="1" y="14077"/>
                  </a:lnTo>
                  <a:cubicBezTo>
                    <a:pt x="268" y="14277"/>
                    <a:pt x="468" y="14511"/>
                    <a:pt x="601" y="14778"/>
                  </a:cubicBezTo>
                  <a:cubicBezTo>
                    <a:pt x="1202" y="15745"/>
                    <a:pt x="1869" y="16679"/>
                    <a:pt x="2769" y="17346"/>
                  </a:cubicBezTo>
                  <a:cubicBezTo>
                    <a:pt x="2202" y="17246"/>
                    <a:pt x="1669" y="17013"/>
                    <a:pt x="1235" y="16579"/>
                  </a:cubicBezTo>
                  <a:cubicBezTo>
                    <a:pt x="835" y="16179"/>
                    <a:pt x="501" y="15678"/>
                    <a:pt x="67" y="15278"/>
                  </a:cubicBezTo>
                  <a:lnTo>
                    <a:pt x="67" y="15278"/>
                  </a:lnTo>
                  <a:cubicBezTo>
                    <a:pt x="735" y="16179"/>
                    <a:pt x="1502" y="16946"/>
                    <a:pt x="2269" y="17713"/>
                  </a:cubicBezTo>
                  <a:cubicBezTo>
                    <a:pt x="1435" y="17546"/>
                    <a:pt x="701" y="17180"/>
                    <a:pt x="34" y="16612"/>
                  </a:cubicBezTo>
                  <a:lnTo>
                    <a:pt x="34" y="16612"/>
                  </a:lnTo>
                  <a:cubicBezTo>
                    <a:pt x="301" y="16913"/>
                    <a:pt x="468" y="17280"/>
                    <a:pt x="701" y="17613"/>
                  </a:cubicBezTo>
                  <a:cubicBezTo>
                    <a:pt x="868" y="17880"/>
                    <a:pt x="1068" y="18080"/>
                    <a:pt x="1302" y="18314"/>
                  </a:cubicBezTo>
                  <a:cubicBezTo>
                    <a:pt x="1368" y="18414"/>
                    <a:pt x="1402" y="18514"/>
                    <a:pt x="1502" y="18581"/>
                  </a:cubicBezTo>
                  <a:cubicBezTo>
                    <a:pt x="2336" y="18547"/>
                    <a:pt x="3170" y="18280"/>
                    <a:pt x="3903" y="17847"/>
                  </a:cubicBezTo>
                  <a:cubicBezTo>
                    <a:pt x="6372" y="16379"/>
                    <a:pt x="7239" y="13243"/>
                    <a:pt x="7840" y="10408"/>
                  </a:cubicBezTo>
                  <a:cubicBezTo>
                    <a:pt x="8173" y="8440"/>
                    <a:pt x="8473" y="6405"/>
                    <a:pt x="9241" y="4671"/>
                  </a:cubicBezTo>
                  <a:cubicBezTo>
                    <a:pt x="7006" y="3403"/>
                    <a:pt x="5004" y="1869"/>
                    <a:pt x="3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8" name="Google Shape;11198;p61"/>
            <p:cNvSpPr/>
            <p:nvPr/>
          </p:nvSpPr>
          <p:spPr>
            <a:xfrm>
              <a:off x="3235825" y="3392025"/>
              <a:ext cx="391950" cy="174025"/>
            </a:xfrm>
            <a:custGeom>
              <a:avLst/>
              <a:gdLst/>
              <a:ahLst/>
              <a:cxnLst/>
              <a:rect l="l" t="t" r="r" b="b"/>
              <a:pathLst>
                <a:path w="15678" h="6961" extrusionOk="0">
                  <a:moveTo>
                    <a:pt x="11675" y="1"/>
                  </a:moveTo>
                  <a:lnTo>
                    <a:pt x="11675" y="1"/>
                  </a:lnTo>
                  <a:cubicBezTo>
                    <a:pt x="9740" y="1802"/>
                    <a:pt x="7372" y="3070"/>
                    <a:pt x="4837" y="3670"/>
                  </a:cubicBezTo>
                  <a:cubicBezTo>
                    <a:pt x="3803" y="3937"/>
                    <a:pt x="2769" y="4071"/>
                    <a:pt x="1735" y="4237"/>
                  </a:cubicBezTo>
                  <a:cubicBezTo>
                    <a:pt x="1168" y="4271"/>
                    <a:pt x="567" y="4337"/>
                    <a:pt x="0" y="4404"/>
                  </a:cubicBezTo>
                  <a:cubicBezTo>
                    <a:pt x="100" y="4604"/>
                    <a:pt x="267" y="4804"/>
                    <a:pt x="434" y="4971"/>
                  </a:cubicBezTo>
                  <a:cubicBezTo>
                    <a:pt x="1034" y="5605"/>
                    <a:pt x="1868" y="5939"/>
                    <a:pt x="2669" y="6239"/>
                  </a:cubicBezTo>
                  <a:cubicBezTo>
                    <a:pt x="4143" y="6723"/>
                    <a:pt x="5705" y="6960"/>
                    <a:pt x="7268" y="6960"/>
                  </a:cubicBezTo>
                  <a:cubicBezTo>
                    <a:pt x="8074" y="6960"/>
                    <a:pt x="8879" y="6897"/>
                    <a:pt x="9674" y="6772"/>
                  </a:cubicBezTo>
                  <a:cubicBezTo>
                    <a:pt x="11875" y="5838"/>
                    <a:pt x="13910" y="4504"/>
                    <a:pt x="15678" y="2836"/>
                  </a:cubicBezTo>
                  <a:lnTo>
                    <a:pt x="15678" y="2836"/>
                  </a:lnTo>
                  <a:cubicBezTo>
                    <a:pt x="13543" y="4571"/>
                    <a:pt x="10908" y="5705"/>
                    <a:pt x="8173" y="5939"/>
                  </a:cubicBezTo>
                  <a:cubicBezTo>
                    <a:pt x="10608" y="5005"/>
                    <a:pt x="12809" y="3570"/>
                    <a:pt x="14644" y="1669"/>
                  </a:cubicBezTo>
                  <a:lnTo>
                    <a:pt x="14644" y="1669"/>
                  </a:lnTo>
                  <a:cubicBezTo>
                    <a:pt x="12242" y="3670"/>
                    <a:pt x="9107" y="4504"/>
                    <a:pt x="6038" y="5305"/>
                  </a:cubicBezTo>
                  <a:cubicBezTo>
                    <a:pt x="8840" y="4171"/>
                    <a:pt x="11275" y="2436"/>
                    <a:pt x="13276" y="134"/>
                  </a:cubicBezTo>
                  <a:lnTo>
                    <a:pt x="13276" y="134"/>
                  </a:lnTo>
                  <a:cubicBezTo>
                    <a:pt x="10741" y="2569"/>
                    <a:pt x="7439" y="4104"/>
                    <a:pt x="3936" y="4638"/>
                  </a:cubicBezTo>
                  <a:cubicBezTo>
                    <a:pt x="5704" y="4104"/>
                    <a:pt x="7505" y="3570"/>
                    <a:pt x="9040" y="2503"/>
                  </a:cubicBezTo>
                  <a:cubicBezTo>
                    <a:pt x="10074" y="1802"/>
                    <a:pt x="10841" y="935"/>
                    <a:pt x="1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9" name="Google Shape;11199;p61"/>
            <p:cNvSpPr/>
            <p:nvPr/>
          </p:nvSpPr>
          <p:spPr>
            <a:xfrm>
              <a:off x="4349950" y="2834150"/>
              <a:ext cx="196825" cy="275350"/>
            </a:xfrm>
            <a:custGeom>
              <a:avLst/>
              <a:gdLst/>
              <a:ahLst/>
              <a:cxnLst/>
              <a:rect l="l" t="t" r="r" b="b"/>
              <a:pathLst>
                <a:path w="7873" h="11014" extrusionOk="0">
                  <a:moveTo>
                    <a:pt x="7873" y="0"/>
                  </a:moveTo>
                  <a:cubicBezTo>
                    <a:pt x="7406" y="500"/>
                    <a:pt x="6905" y="1001"/>
                    <a:pt x="6405" y="1434"/>
                  </a:cubicBezTo>
                  <a:cubicBezTo>
                    <a:pt x="4737" y="2935"/>
                    <a:pt x="2836" y="4170"/>
                    <a:pt x="934" y="5337"/>
                  </a:cubicBezTo>
                  <a:cubicBezTo>
                    <a:pt x="987" y="5376"/>
                    <a:pt x="1034" y="5390"/>
                    <a:pt x="1082" y="5390"/>
                  </a:cubicBezTo>
                  <a:cubicBezTo>
                    <a:pt x="1156" y="5390"/>
                    <a:pt x="1233" y="5357"/>
                    <a:pt x="1335" y="5337"/>
                  </a:cubicBezTo>
                  <a:cubicBezTo>
                    <a:pt x="2535" y="4937"/>
                    <a:pt x="3703" y="4503"/>
                    <a:pt x="4904" y="4070"/>
                  </a:cubicBezTo>
                  <a:lnTo>
                    <a:pt x="4904" y="4070"/>
                  </a:lnTo>
                  <a:cubicBezTo>
                    <a:pt x="3569" y="5337"/>
                    <a:pt x="2068" y="6238"/>
                    <a:pt x="367" y="6938"/>
                  </a:cubicBezTo>
                  <a:cubicBezTo>
                    <a:pt x="2035" y="6671"/>
                    <a:pt x="3569" y="6271"/>
                    <a:pt x="5171" y="5737"/>
                  </a:cubicBezTo>
                  <a:lnTo>
                    <a:pt x="5171" y="5737"/>
                  </a:lnTo>
                  <a:cubicBezTo>
                    <a:pt x="3703" y="6938"/>
                    <a:pt x="1802" y="7906"/>
                    <a:pt x="0" y="8439"/>
                  </a:cubicBezTo>
                  <a:cubicBezTo>
                    <a:pt x="138" y="8538"/>
                    <a:pt x="300" y="8567"/>
                    <a:pt x="478" y="8567"/>
                  </a:cubicBezTo>
                  <a:cubicBezTo>
                    <a:pt x="601" y="8567"/>
                    <a:pt x="731" y="8553"/>
                    <a:pt x="868" y="8539"/>
                  </a:cubicBezTo>
                  <a:cubicBezTo>
                    <a:pt x="2168" y="8373"/>
                    <a:pt x="3403" y="8173"/>
                    <a:pt x="4704" y="8006"/>
                  </a:cubicBezTo>
                  <a:cubicBezTo>
                    <a:pt x="4870" y="8006"/>
                    <a:pt x="5037" y="7939"/>
                    <a:pt x="5137" y="7872"/>
                  </a:cubicBezTo>
                  <a:lnTo>
                    <a:pt x="5137" y="7872"/>
                  </a:lnTo>
                  <a:cubicBezTo>
                    <a:pt x="4503" y="8506"/>
                    <a:pt x="3803" y="8906"/>
                    <a:pt x="2969" y="9173"/>
                  </a:cubicBezTo>
                  <a:cubicBezTo>
                    <a:pt x="2135" y="9407"/>
                    <a:pt x="1301" y="9540"/>
                    <a:pt x="401" y="9674"/>
                  </a:cubicBezTo>
                  <a:cubicBezTo>
                    <a:pt x="719" y="9880"/>
                    <a:pt x="1070" y="9939"/>
                    <a:pt x="1434" y="9939"/>
                  </a:cubicBezTo>
                  <a:cubicBezTo>
                    <a:pt x="1718" y="9939"/>
                    <a:pt x="2010" y="9903"/>
                    <a:pt x="2302" y="9874"/>
                  </a:cubicBezTo>
                  <a:cubicBezTo>
                    <a:pt x="3303" y="9740"/>
                    <a:pt x="4303" y="9607"/>
                    <a:pt x="5304" y="9407"/>
                  </a:cubicBezTo>
                  <a:lnTo>
                    <a:pt x="5304" y="9407"/>
                  </a:lnTo>
                  <a:cubicBezTo>
                    <a:pt x="3970" y="10274"/>
                    <a:pt x="2535" y="10741"/>
                    <a:pt x="1034" y="11008"/>
                  </a:cubicBezTo>
                  <a:cubicBezTo>
                    <a:pt x="1153" y="11012"/>
                    <a:pt x="1272" y="11014"/>
                    <a:pt x="1390" y="11014"/>
                  </a:cubicBezTo>
                  <a:cubicBezTo>
                    <a:pt x="3224" y="11014"/>
                    <a:pt x="4948" y="10540"/>
                    <a:pt x="6672" y="10007"/>
                  </a:cubicBezTo>
                  <a:cubicBezTo>
                    <a:pt x="6672" y="8906"/>
                    <a:pt x="6505" y="7839"/>
                    <a:pt x="6472" y="6738"/>
                  </a:cubicBezTo>
                  <a:cubicBezTo>
                    <a:pt x="6338" y="4403"/>
                    <a:pt x="6838" y="2068"/>
                    <a:pt x="78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0" name="Google Shape;11200;p61"/>
            <p:cNvSpPr/>
            <p:nvPr/>
          </p:nvSpPr>
          <p:spPr>
            <a:xfrm>
              <a:off x="3857925" y="1539875"/>
              <a:ext cx="141800" cy="510400"/>
            </a:xfrm>
            <a:custGeom>
              <a:avLst/>
              <a:gdLst/>
              <a:ahLst/>
              <a:cxnLst/>
              <a:rect l="l" t="t" r="r" b="b"/>
              <a:pathLst>
                <a:path w="5672" h="20416" extrusionOk="0">
                  <a:moveTo>
                    <a:pt x="5571" y="1"/>
                  </a:moveTo>
                  <a:cubicBezTo>
                    <a:pt x="5504" y="1802"/>
                    <a:pt x="5338" y="3570"/>
                    <a:pt x="5004" y="5304"/>
                  </a:cubicBezTo>
                  <a:cubicBezTo>
                    <a:pt x="4737" y="7072"/>
                    <a:pt x="4304" y="8774"/>
                    <a:pt x="3670" y="10441"/>
                  </a:cubicBezTo>
                  <a:cubicBezTo>
                    <a:pt x="3069" y="12109"/>
                    <a:pt x="2269" y="13677"/>
                    <a:pt x="1435" y="15278"/>
                  </a:cubicBezTo>
                  <a:cubicBezTo>
                    <a:pt x="1035" y="16079"/>
                    <a:pt x="668" y="16913"/>
                    <a:pt x="401" y="17747"/>
                  </a:cubicBezTo>
                  <a:cubicBezTo>
                    <a:pt x="167" y="18614"/>
                    <a:pt x="1" y="19481"/>
                    <a:pt x="67" y="20415"/>
                  </a:cubicBezTo>
                  <a:cubicBezTo>
                    <a:pt x="134" y="19948"/>
                    <a:pt x="167" y="19515"/>
                    <a:pt x="234" y="19081"/>
                  </a:cubicBezTo>
                  <a:cubicBezTo>
                    <a:pt x="367" y="18647"/>
                    <a:pt x="501" y="18247"/>
                    <a:pt x="668" y="17813"/>
                  </a:cubicBezTo>
                  <a:cubicBezTo>
                    <a:pt x="1001" y="16979"/>
                    <a:pt x="1402" y="16246"/>
                    <a:pt x="1835" y="15445"/>
                  </a:cubicBezTo>
                  <a:cubicBezTo>
                    <a:pt x="2269" y="14678"/>
                    <a:pt x="2702" y="13911"/>
                    <a:pt x="3103" y="13077"/>
                  </a:cubicBezTo>
                  <a:cubicBezTo>
                    <a:pt x="3503" y="12276"/>
                    <a:pt x="3870" y="11442"/>
                    <a:pt x="4170" y="10575"/>
                  </a:cubicBezTo>
                  <a:cubicBezTo>
                    <a:pt x="4771" y="8840"/>
                    <a:pt x="5204" y="7106"/>
                    <a:pt x="5471" y="5338"/>
                  </a:cubicBezTo>
                  <a:cubicBezTo>
                    <a:pt x="5571" y="4470"/>
                    <a:pt x="5671" y="3570"/>
                    <a:pt x="5671" y="2669"/>
                  </a:cubicBezTo>
                  <a:cubicBezTo>
                    <a:pt x="5671" y="1769"/>
                    <a:pt x="5671" y="901"/>
                    <a:pt x="5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1" name="Google Shape;11201;p61"/>
            <p:cNvSpPr/>
            <p:nvPr/>
          </p:nvSpPr>
          <p:spPr>
            <a:xfrm>
              <a:off x="3516025" y="1855925"/>
              <a:ext cx="336925" cy="617975"/>
            </a:xfrm>
            <a:custGeom>
              <a:avLst/>
              <a:gdLst/>
              <a:ahLst/>
              <a:cxnLst/>
              <a:rect l="l" t="t" r="r" b="b"/>
              <a:pathLst>
                <a:path w="13477" h="2471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2336"/>
                    <a:pt x="901" y="4671"/>
                    <a:pt x="1735" y="6939"/>
                  </a:cubicBezTo>
                  <a:cubicBezTo>
                    <a:pt x="2602" y="9174"/>
                    <a:pt x="3736" y="11309"/>
                    <a:pt x="5037" y="13311"/>
                  </a:cubicBezTo>
                  <a:cubicBezTo>
                    <a:pt x="6371" y="15279"/>
                    <a:pt x="7839" y="17147"/>
                    <a:pt x="9373" y="18981"/>
                  </a:cubicBezTo>
                  <a:cubicBezTo>
                    <a:pt x="10141" y="19882"/>
                    <a:pt x="10908" y="20783"/>
                    <a:pt x="11642" y="21717"/>
                  </a:cubicBezTo>
                  <a:cubicBezTo>
                    <a:pt x="12376" y="22651"/>
                    <a:pt x="13009" y="23651"/>
                    <a:pt x="13476" y="24719"/>
                  </a:cubicBezTo>
                  <a:cubicBezTo>
                    <a:pt x="13143" y="23551"/>
                    <a:pt x="12542" y="22517"/>
                    <a:pt x="11842" y="21550"/>
                  </a:cubicBezTo>
                  <a:cubicBezTo>
                    <a:pt x="11175" y="20549"/>
                    <a:pt x="10408" y="19648"/>
                    <a:pt x="9707" y="18681"/>
                  </a:cubicBezTo>
                  <a:cubicBezTo>
                    <a:pt x="8239" y="16813"/>
                    <a:pt x="6772" y="14978"/>
                    <a:pt x="5504" y="12977"/>
                  </a:cubicBezTo>
                  <a:cubicBezTo>
                    <a:pt x="4203" y="11009"/>
                    <a:pt x="3069" y="8941"/>
                    <a:pt x="2168" y="6773"/>
                  </a:cubicBezTo>
                  <a:cubicBezTo>
                    <a:pt x="1234" y="4604"/>
                    <a:pt x="534" y="2336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2" name="Google Shape;11202;p61"/>
            <p:cNvSpPr/>
            <p:nvPr/>
          </p:nvSpPr>
          <p:spPr>
            <a:xfrm>
              <a:off x="3154925" y="2998300"/>
              <a:ext cx="649650" cy="337900"/>
            </a:xfrm>
            <a:custGeom>
              <a:avLst/>
              <a:gdLst/>
              <a:ahLst/>
              <a:cxnLst/>
              <a:rect l="l" t="t" r="r" b="b"/>
              <a:pathLst>
                <a:path w="25986" h="13516" extrusionOk="0">
                  <a:moveTo>
                    <a:pt x="25617" y="0"/>
                  </a:moveTo>
                  <a:cubicBezTo>
                    <a:pt x="24495" y="0"/>
                    <a:pt x="23332" y="138"/>
                    <a:pt x="22250" y="439"/>
                  </a:cubicBezTo>
                  <a:cubicBezTo>
                    <a:pt x="21015" y="773"/>
                    <a:pt x="19815" y="1206"/>
                    <a:pt x="18747" y="1807"/>
                  </a:cubicBezTo>
                  <a:cubicBezTo>
                    <a:pt x="16446" y="2974"/>
                    <a:pt x="14477" y="4542"/>
                    <a:pt x="12509" y="6143"/>
                  </a:cubicBezTo>
                  <a:cubicBezTo>
                    <a:pt x="10608" y="7778"/>
                    <a:pt x="8673" y="9345"/>
                    <a:pt x="6605" y="10713"/>
                  </a:cubicBezTo>
                  <a:cubicBezTo>
                    <a:pt x="5571" y="11380"/>
                    <a:pt x="4470" y="12014"/>
                    <a:pt x="3303" y="12481"/>
                  </a:cubicBezTo>
                  <a:cubicBezTo>
                    <a:pt x="2269" y="12948"/>
                    <a:pt x="1135" y="13282"/>
                    <a:pt x="0" y="13482"/>
                  </a:cubicBezTo>
                  <a:lnTo>
                    <a:pt x="0" y="13515"/>
                  </a:lnTo>
                  <a:cubicBezTo>
                    <a:pt x="2436" y="13315"/>
                    <a:pt x="4737" y="12348"/>
                    <a:pt x="6805" y="11113"/>
                  </a:cubicBezTo>
                  <a:cubicBezTo>
                    <a:pt x="8974" y="9779"/>
                    <a:pt x="10908" y="8145"/>
                    <a:pt x="12843" y="6543"/>
                  </a:cubicBezTo>
                  <a:cubicBezTo>
                    <a:pt x="14778" y="4976"/>
                    <a:pt x="16746" y="3374"/>
                    <a:pt x="18914" y="2174"/>
                  </a:cubicBezTo>
                  <a:cubicBezTo>
                    <a:pt x="19981" y="1607"/>
                    <a:pt x="21149" y="1039"/>
                    <a:pt x="22316" y="673"/>
                  </a:cubicBezTo>
                  <a:cubicBezTo>
                    <a:pt x="23484" y="306"/>
                    <a:pt x="24751" y="39"/>
                    <a:pt x="25986" y="5"/>
                  </a:cubicBezTo>
                  <a:cubicBezTo>
                    <a:pt x="25863" y="2"/>
                    <a:pt x="25741" y="0"/>
                    <a:pt x="25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3" name="Google Shape;11203;p61"/>
            <p:cNvSpPr/>
            <p:nvPr/>
          </p:nvSpPr>
          <p:spPr>
            <a:xfrm>
              <a:off x="3151600" y="1500675"/>
              <a:ext cx="1400175" cy="2034825"/>
            </a:xfrm>
            <a:custGeom>
              <a:avLst/>
              <a:gdLst/>
              <a:ahLst/>
              <a:cxnLst/>
              <a:rect l="l" t="t" r="r" b="b"/>
              <a:pathLst>
                <a:path w="56007" h="81393" extrusionOk="0">
                  <a:moveTo>
                    <a:pt x="25727" y="58720"/>
                  </a:moveTo>
                  <a:cubicBezTo>
                    <a:pt x="25870" y="58748"/>
                    <a:pt x="26011" y="58778"/>
                    <a:pt x="26152" y="58810"/>
                  </a:cubicBezTo>
                  <a:cubicBezTo>
                    <a:pt x="26154" y="58797"/>
                    <a:pt x="26155" y="58785"/>
                    <a:pt x="26157" y="58772"/>
                  </a:cubicBezTo>
                  <a:lnTo>
                    <a:pt x="26157" y="58772"/>
                  </a:lnTo>
                  <a:cubicBezTo>
                    <a:pt x="26013" y="58753"/>
                    <a:pt x="25870" y="58736"/>
                    <a:pt x="25727" y="58720"/>
                  </a:cubicBezTo>
                  <a:close/>
                  <a:moveTo>
                    <a:pt x="26753" y="61342"/>
                  </a:moveTo>
                  <a:lnTo>
                    <a:pt x="26752" y="61345"/>
                  </a:lnTo>
                  <a:cubicBezTo>
                    <a:pt x="26761" y="61347"/>
                    <a:pt x="26769" y="61350"/>
                    <a:pt x="26777" y="61353"/>
                  </a:cubicBezTo>
                  <a:lnTo>
                    <a:pt x="26777" y="61353"/>
                  </a:lnTo>
                  <a:cubicBezTo>
                    <a:pt x="26769" y="61349"/>
                    <a:pt x="26761" y="61345"/>
                    <a:pt x="26753" y="61342"/>
                  </a:cubicBezTo>
                  <a:close/>
                  <a:moveTo>
                    <a:pt x="22380" y="58401"/>
                  </a:moveTo>
                  <a:cubicBezTo>
                    <a:pt x="21427" y="58401"/>
                    <a:pt x="20459" y="58470"/>
                    <a:pt x="19514" y="58609"/>
                  </a:cubicBezTo>
                  <a:cubicBezTo>
                    <a:pt x="17246" y="58943"/>
                    <a:pt x="15011" y="59610"/>
                    <a:pt x="12909" y="60411"/>
                  </a:cubicBezTo>
                  <a:cubicBezTo>
                    <a:pt x="10741" y="61211"/>
                    <a:pt x="8740" y="62279"/>
                    <a:pt x="6605" y="63046"/>
                  </a:cubicBezTo>
                  <a:cubicBezTo>
                    <a:pt x="5571" y="63413"/>
                    <a:pt x="4470" y="63713"/>
                    <a:pt x="3336" y="63780"/>
                  </a:cubicBezTo>
                  <a:cubicBezTo>
                    <a:pt x="3031" y="63818"/>
                    <a:pt x="2718" y="63837"/>
                    <a:pt x="2400" y="63837"/>
                  </a:cubicBezTo>
                  <a:cubicBezTo>
                    <a:pt x="1607" y="63837"/>
                    <a:pt x="786" y="63718"/>
                    <a:pt x="0" y="63480"/>
                  </a:cubicBezTo>
                  <a:lnTo>
                    <a:pt x="0" y="63480"/>
                  </a:lnTo>
                  <a:cubicBezTo>
                    <a:pt x="980" y="63878"/>
                    <a:pt x="2044" y="64051"/>
                    <a:pt x="3115" y="64051"/>
                  </a:cubicBezTo>
                  <a:cubicBezTo>
                    <a:pt x="3211" y="64051"/>
                    <a:pt x="3306" y="64049"/>
                    <a:pt x="3402" y="64047"/>
                  </a:cubicBezTo>
                  <a:cubicBezTo>
                    <a:pt x="4503" y="63980"/>
                    <a:pt x="5671" y="63746"/>
                    <a:pt x="6772" y="63413"/>
                  </a:cubicBezTo>
                  <a:cubicBezTo>
                    <a:pt x="8973" y="62712"/>
                    <a:pt x="10975" y="61645"/>
                    <a:pt x="13109" y="60878"/>
                  </a:cubicBezTo>
                  <a:cubicBezTo>
                    <a:pt x="15244" y="60044"/>
                    <a:pt x="17412" y="59410"/>
                    <a:pt x="19614" y="58976"/>
                  </a:cubicBezTo>
                  <a:cubicBezTo>
                    <a:pt x="20960" y="58749"/>
                    <a:pt x="22318" y="58611"/>
                    <a:pt x="23682" y="58611"/>
                  </a:cubicBezTo>
                  <a:cubicBezTo>
                    <a:pt x="24362" y="58611"/>
                    <a:pt x="25045" y="58645"/>
                    <a:pt x="25727" y="58720"/>
                  </a:cubicBezTo>
                  <a:lnTo>
                    <a:pt x="25727" y="58720"/>
                  </a:lnTo>
                  <a:cubicBezTo>
                    <a:pt x="24819" y="58542"/>
                    <a:pt x="23872" y="58438"/>
                    <a:pt x="22950" y="58409"/>
                  </a:cubicBezTo>
                  <a:cubicBezTo>
                    <a:pt x="22761" y="58404"/>
                    <a:pt x="22571" y="58401"/>
                    <a:pt x="22380" y="58401"/>
                  </a:cubicBezTo>
                  <a:close/>
                  <a:moveTo>
                    <a:pt x="25251" y="1"/>
                  </a:moveTo>
                  <a:cubicBezTo>
                    <a:pt x="26319" y="2903"/>
                    <a:pt x="26786" y="6038"/>
                    <a:pt x="27086" y="9174"/>
                  </a:cubicBezTo>
                  <a:cubicBezTo>
                    <a:pt x="27320" y="11909"/>
                    <a:pt x="27486" y="14611"/>
                    <a:pt x="27686" y="17380"/>
                  </a:cubicBezTo>
                  <a:cubicBezTo>
                    <a:pt x="27486" y="16379"/>
                    <a:pt x="27153" y="15378"/>
                    <a:pt x="26752" y="14411"/>
                  </a:cubicBezTo>
                  <a:cubicBezTo>
                    <a:pt x="26252" y="13244"/>
                    <a:pt x="25652" y="12109"/>
                    <a:pt x="24951" y="11075"/>
                  </a:cubicBezTo>
                  <a:cubicBezTo>
                    <a:pt x="24584" y="10542"/>
                    <a:pt x="24184" y="10041"/>
                    <a:pt x="23817" y="9541"/>
                  </a:cubicBezTo>
                  <a:cubicBezTo>
                    <a:pt x="23417" y="9041"/>
                    <a:pt x="23016" y="8574"/>
                    <a:pt x="22650" y="8073"/>
                  </a:cubicBezTo>
                  <a:cubicBezTo>
                    <a:pt x="22283" y="7573"/>
                    <a:pt x="21982" y="7073"/>
                    <a:pt x="21782" y="6505"/>
                  </a:cubicBezTo>
                  <a:cubicBezTo>
                    <a:pt x="21582" y="5938"/>
                    <a:pt x="21482" y="5371"/>
                    <a:pt x="21515" y="4771"/>
                  </a:cubicBezTo>
                  <a:lnTo>
                    <a:pt x="21515" y="4704"/>
                  </a:lnTo>
                  <a:cubicBezTo>
                    <a:pt x="21515" y="4738"/>
                    <a:pt x="21482" y="4838"/>
                    <a:pt x="21482" y="4871"/>
                  </a:cubicBezTo>
                  <a:cubicBezTo>
                    <a:pt x="21349" y="5405"/>
                    <a:pt x="21415" y="6005"/>
                    <a:pt x="21515" y="6572"/>
                  </a:cubicBezTo>
                  <a:cubicBezTo>
                    <a:pt x="21682" y="7206"/>
                    <a:pt x="21982" y="7773"/>
                    <a:pt x="22316" y="8340"/>
                  </a:cubicBezTo>
                  <a:cubicBezTo>
                    <a:pt x="23016" y="9408"/>
                    <a:pt x="23817" y="10342"/>
                    <a:pt x="24484" y="11376"/>
                  </a:cubicBezTo>
                  <a:cubicBezTo>
                    <a:pt x="25185" y="12410"/>
                    <a:pt x="25785" y="13510"/>
                    <a:pt x="26352" y="14578"/>
                  </a:cubicBezTo>
                  <a:cubicBezTo>
                    <a:pt x="26652" y="15178"/>
                    <a:pt x="26919" y="15712"/>
                    <a:pt x="27153" y="16279"/>
                  </a:cubicBezTo>
                  <a:cubicBezTo>
                    <a:pt x="27420" y="16746"/>
                    <a:pt x="27586" y="17213"/>
                    <a:pt x="27787" y="17714"/>
                  </a:cubicBezTo>
                  <a:cubicBezTo>
                    <a:pt x="27820" y="18214"/>
                    <a:pt x="27853" y="18681"/>
                    <a:pt x="27920" y="19181"/>
                  </a:cubicBezTo>
                  <a:cubicBezTo>
                    <a:pt x="28120" y="22517"/>
                    <a:pt x="28454" y="25853"/>
                    <a:pt x="28520" y="29188"/>
                  </a:cubicBezTo>
                  <a:lnTo>
                    <a:pt x="28520" y="29889"/>
                  </a:lnTo>
                  <a:cubicBezTo>
                    <a:pt x="28420" y="29022"/>
                    <a:pt x="28153" y="28188"/>
                    <a:pt x="27820" y="27387"/>
                  </a:cubicBezTo>
                  <a:cubicBezTo>
                    <a:pt x="27420" y="26520"/>
                    <a:pt x="26953" y="25619"/>
                    <a:pt x="26519" y="24752"/>
                  </a:cubicBezTo>
                  <a:cubicBezTo>
                    <a:pt x="25652" y="23017"/>
                    <a:pt x="24751" y="21249"/>
                    <a:pt x="23650" y="19615"/>
                  </a:cubicBezTo>
                  <a:cubicBezTo>
                    <a:pt x="22583" y="18014"/>
                    <a:pt x="21315" y="16513"/>
                    <a:pt x="20348" y="14845"/>
                  </a:cubicBezTo>
                  <a:cubicBezTo>
                    <a:pt x="19848" y="14011"/>
                    <a:pt x="19447" y="13110"/>
                    <a:pt x="19180" y="12210"/>
                  </a:cubicBezTo>
                  <a:cubicBezTo>
                    <a:pt x="18914" y="11276"/>
                    <a:pt x="18780" y="10275"/>
                    <a:pt x="18847" y="9341"/>
                  </a:cubicBezTo>
                  <a:lnTo>
                    <a:pt x="18847" y="9341"/>
                  </a:lnTo>
                  <a:cubicBezTo>
                    <a:pt x="18647" y="10275"/>
                    <a:pt x="18747" y="11276"/>
                    <a:pt x="18947" y="12243"/>
                  </a:cubicBezTo>
                  <a:cubicBezTo>
                    <a:pt x="19147" y="13244"/>
                    <a:pt x="19514" y="14178"/>
                    <a:pt x="19981" y="15045"/>
                  </a:cubicBezTo>
                  <a:cubicBezTo>
                    <a:pt x="20915" y="16779"/>
                    <a:pt x="22116" y="18347"/>
                    <a:pt x="23183" y="19948"/>
                  </a:cubicBezTo>
                  <a:cubicBezTo>
                    <a:pt x="24284" y="21550"/>
                    <a:pt x="25185" y="23251"/>
                    <a:pt x="26152" y="24952"/>
                  </a:cubicBezTo>
                  <a:cubicBezTo>
                    <a:pt x="26652" y="25786"/>
                    <a:pt x="27153" y="26620"/>
                    <a:pt x="27586" y="27521"/>
                  </a:cubicBezTo>
                  <a:cubicBezTo>
                    <a:pt x="27987" y="28288"/>
                    <a:pt x="28320" y="29188"/>
                    <a:pt x="28520" y="30056"/>
                  </a:cubicBezTo>
                  <a:cubicBezTo>
                    <a:pt x="28487" y="32958"/>
                    <a:pt x="28254" y="35860"/>
                    <a:pt x="27987" y="38762"/>
                  </a:cubicBezTo>
                  <a:cubicBezTo>
                    <a:pt x="27987" y="38929"/>
                    <a:pt x="27953" y="39062"/>
                    <a:pt x="27953" y="39196"/>
                  </a:cubicBezTo>
                  <a:cubicBezTo>
                    <a:pt x="27920" y="39629"/>
                    <a:pt x="27853" y="40130"/>
                    <a:pt x="27820" y="40597"/>
                  </a:cubicBezTo>
                  <a:lnTo>
                    <a:pt x="27787" y="40697"/>
                  </a:lnTo>
                  <a:cubicBezTo>
                    <a:pt x="27808" y="40697"/>
                    <a:pt x="27815" y="40670"/>
                    <a:pt x="27818" y="40651"/>
                  </a:cubicBezTo>
                  <a:lnTo>
                    <a:pt x="27818" y="40651"/>
                  </a:lnTo>
                  <a:cubicBezTo>
                    <a:pt x="27619" y="43078"/>
                    <a:pt x="27419" y="45440"/>
                    <a:pt x="27186" y="47802"/>
                  </a:cubicBezTo>
                  <a:cubicBezTo>
                    <a:pt x="26786" y="47135"/>
                    <a:pt x="26352" y="46467"/>
                    <a:pt x="25852" y="45867"/>
                  </a:cubicBezTo>
                  <a:cubicBezTo>
                    <a:pt x="25251" y="45066"/>
                    <a:pt x="24484" y="44366"/>
                    <a:pt x="23750" y="43699"/>
                  </a:cubicBezTo>
                  <a:cubicBezTo>
                    <a:pt x="22183" y="42398"/>
                    <a:pt x="20481" y="41364"/>
                    <a:pt x="18947" y="40130"/>
                  </a:cubicBezTo>
                  <a:cubicBezTo>
                    <a:pt x="17412" y="38929"/>
                    <a:pt x="16112" y="37461"/>
                    <a:pt x="14911" y="35893"/>
                  </a:cubicBezTo>
                  <a:cubicBezTo>
                    <a:pt x="13743" y="34292"/>
                    <a:pt x="12642" y="32624"/>
                    <a:pt x="11575" y="30956"/>
                  </a:cubicBezTo>
                  <a:lnTo>
                    <a:pt x="11575" y="30956"/>
                  </a:lnTo>
                  <a:cubicBezTo>
                    <a:pt x="12476" y="32724"/>
                    <a:pt x="13443" y="34459"/>
                    <a:pt x="14577" y="36127"/>
                  </a:cubicBezTo>
                  <a:cubicBezTo>
                    <a:pt x="15678" y="37795"/>
                    <a:pt x="17012" y="39362"/>
                    <a:pt x="18613" y="40597"/>
                  </a:cubicBezTo>
                  <a:cubicBezTo>
                    <a:pt x="20181" y="41864"/>
                    <a:pt x="21949" y="42865"/>
                    <a:pt x="23483" y="44066"/>
                  </a:cubicBezTo>
                  <a:cubicBezTo>
                    <a:pt x="24284" y="44699"/>
                    <a:pt x="24985" y="45367"/>
                    <a:pt x="25652" y="46067"/>
                  </a:cubicBezTo>
                  <a:cubicBezTo>
                    <a:pt x="26185" y="46634"/>
                    <a:pt x="26686" y="47268"/>
                    <a:pt x="27153" y="47935"/>
                  </a:cubicBezTo>
                  <a:cubicBezTo>
                    <a:pt x="27019" y="49536"/>
                    <a:pt x="26919" y="51071"/>
                    <a:pt x="26752" y="52639"/>
                  </a:cubicBezTo>
                  <a:cubicBezTo>
                    <a:pt x="25985" y="51771"/>
                    <a:pt x="25085" y="51037"/>
                    <a:pt x="24084" y="50370"/>
                  </a:cubicBezTo>
                  <a:cubicBezTo>
                    <a:pt x="23083" y="49703"/>
                    <a:pt x="21982" y="49203"/>
                    <a:pt x="20848" y="48702"/>
                  </a:cubicBezTo>
                  <a:cubicBezTo>
                    <a:pt x="19781" y="48202"/>
                    <a:pt x="18613" y="47868"/>
                    <a:pt x="17479" y="47435"/>
                  </a:cubicBezTo>
                  <a:cubicBezTo>
                    <a:pt x="16345" y="47034"/>
                    <a:pt x="15278" y="46534"/>
                    <a:pt x="14310" y="45867"/>
                  </a:cubicBezTo>
                  <a:cubicBezTo>
                    <a:pt x="12342" y="44566"/>
                    <a:pt x="10741" y="42765"/>
                    <a:pt x="9407" y="40797"/>
                  </a:cubicBezTo>
                  <a:cubicBezTo>
                    <a:pt x="8106" y="38895"/>
                    <a:pt x="7072" y="36794"/>
                    <a:pt x="6004" y="34726"/>
                  </a:cubicBezTo>
                  <a:cubicBezTo>
                    <a:pt x="5971" y="34692"/>
                    <a:pt x="5938" y="34592"/>
                    <a:pt x="5904" y="34526"/>
                  </a:cubicBezTo>
                  <a:lnTo>
                    <a:pt x="5904" y="34526"/>
                  </a:lnTo>
                  <a:cubicBezTo>
                    <a:pt x="5938" y="34592"/>
                    <a:pt x="5938" y="34692"/>
                    <a:pt x="5971" y="34759"/>
                  </a:cubicBezTo>
                  <a:cubicBezTo>
                    <a:pt x="6338" y="35860"/>
                    <a:pt x="6805" y="36861"/>
                    <a:pt x="7272" y="37895"/>
                  </a:cubicBezTo>
                  <a:cubicBezTo>
                    <a:pt x="7772" y="38962"/>
                    <a:pt x="8339" y="40029"/>
                    <a:pt x="8973" y="41064"/>
                  </a:cubicBezTo>
                  <a:cubicBezTo>
                    <a:pt x="10274" y="43098"/>
                    <a:pt x="11909" y="44966"/>
                    <a:pt x="13943" y="46367"/>
                  </a:cubicBezTo>
                  <a:cubicBezTo>
                    <a:pt x="14944" y="47034"/>
                    <a:pt x="16112" y="47568"/>
                    <a:pt x="17246" y="47935"/>
                  </a:cubicBezTo>
                  <a:cubicBezTo>
                    <a:pt x="18413" y="48302"/>
                    <a:pt x="19514" y="48702"/>
                    <a:pt x="20648" y="49103"/>
                  </a:cubicBezTo>
                  <a:cubicBezTo>
                    <a:pt x="21782" y="49536"/>
                    <a:pt x="22850" y="50037"/>
                    <a:pt x="23917" y="50604"/>
                  </a:cubicBezTo>
                  <a:cubicBezTo>
                    <a:pt x="24951" y="51204"/>
                    <a:pt x="25852" y="51905"/>
                    <a:pt x="26752" y="52705"/>
                  </a:cubicBezTo>
                  <a:cubicBezTo>
                    <a:pt x="26652" y="53706"/>
                    <a:pt x="26519" y="54707"/>
                    <a:pt x="26452" y="55707"/>
                  </a:cubicBezTo>
                  <a:cubicBezTo>
                    <a:pt x="25452" y="55140"/>
                    <a:pt x="24317" y="54773"/>
                    <a:pt x="23183" y="54607"/>
                  </a:cubicBezTo>
                  <a:cubicBezTo>
                    <a:pt x="22377" y="54491"/>
                    <a:pt x="21554" y="54456"/>
                    <a:pt x="20737" y="54456"/>
                  </a:cubicBezTo>
                  <a:cubicBezTo>
                    <a:pt x="20372" y="54456"/>
                    <a:pt x="20008" y="54463"/>
                    <a:pt x="19647" y="54473"/>
                  </a:cubicBezTo>
                  <a:cubicBezTo>
                    <a:pt x="17279" y="54607"/>
                    <a:pt x="14977" y="55107"/>
                    <a:pt x="12676" y="55307"/>
                  </a:cubicBezTo>
                  <a:cubicBezTo>
                    <a:pt x="11922" y="55397"/>
                    <a:pt x="11154" y="55453"/>
                    <a:pt x="10384" y="55453"/>
                  </a:cubicBezTo>
                  <a:cubicBezTo>
                    <a:pt x="8871" y="55453"/>
                    <a:pt x="7353" y="55237"/>
                    <a:pt x="5938" y="54640"/>
                  </a:cubicBezTo>
                  <a:cubicBezTo>
                    <a:pt x="3803" y="53806"/>
                    <a:pt x="1968" y="52305"/>
                    <a:pt x="467" y="50537"/>
                  </a:cubicBezTo>
                  <a:lnTo>
                    <a:pt x="467" y="50537"/>
                  </a:lnTo>
                  <a:cubicBezTo>
                    <a:pt x="1134" y="51471"/>
                    <a:pt x="1935" y="52372"/>
                    <a:pt x="2802" y="53139"/>
                  </a:cubicBezTo>
                  <a:cubicBezTo>
                    <a:pt x="3669" y="53906"/>
                    <a:pt x="4670" y="54573"/>
                    <a:pt x="5771" y="55074"/>
                  </a:cubicBezTo>
                  <a:cubicBezTo>
                    <a:pt x="7327" y="55781"/>
                    <a:pt x="9016" y="56005"/>
                    <a:pt x="10697" y="56005"/>
                  </a:cubicBezTo>
                  <a:cubicBezTo>
                    <a:pt x="11394" y="56005"/>
                    <a:pt x="12091" y="55966"/>
                    <a:pt x="12776" y="55908"/>
                  </a:cubicBezTo>
                  <a:cubicBezTo>
                    <a:pt x="15111" y="55641"/>
                    <a:pt x="17412" y="55140"/>
                    <a:pt x="19681" y="54940"/>
                  </a:cubicBezTo>
                  <a:cubicBezTo>
                    <a:pt x="20336" y="54865"/>
                    <a:pt x="20981" y="54822"/>
                    <a:pt x="21628" y="54822"/>
                  </a:cubicBezTo>
                  <a:cubicBezTo>
                    <a:pt x="22133" y="54822"/>
                    <a:pt x="22638" y="54848"/>
                    <a:pt x="23150" y="54907"/>
                  </a:cubicBezTo>
                  <a:cubicBezTo>
                    <a:pt x="24284" y="55040"/>
                    <a:pt x="25418" y="55274"/>
                    <a:pt x="26452" y="55741"/>
                  </a:cubicBezTo>
                  <a:cubicBezTo>
                    <a:pt x="26353" y="56762"/>
                    <a:pt x="26287" y="57751"/>
                    <a:pt x="26157" y="58772"/>
                  </a:cubicBezTo>
                  <a:lnTo>
                    <a:pt x="26157" y="58772"/>
                  </a:lnTo>
                  <a:cubicBezTo>
                    <a:pt x="26166" y="58774"/>
                    <a:pt x="26176" y="58775"/>
                    <a:pt x="26185" y="58776"/>
                  </a:cubicBezTo>
                  <a:cubicBezTo>
                    <a:pt x="26185" y="58910"/>
                    <a:pt x="26152" y="59076"/>
                    <a:pt x="26152" y="59210"/>
                  </a:cubicBezTo>
                  <a:cubicBezTo>
                    <a:pt x="26119" y="59410"/>
                    <a:pt x="26119" y="59610"/>
                    <a:pt x="26085" y="59810"/>
                  </a:cubicBezTo>
                  <a:cubicBezTo>
                    <a:pt x="25985" y="60311"/>
                    <a:pt x="25952" y="60778"/>
                    <a:pt x="25919" y="61278"/>
                  </a:cubicBezTo>
                  <a:cubicBezTo>
                    <a:pt x="23817" y="62579"/>
                    <a:pt x="21916" y="64147"/>
                    <a:pt x="20248" y="65948"/>
                  </a:cubicBezTo>
                  <a:cubicBezTo>
                    <a:pt x="18480" y="67816"/>
                    <a:pt x="17079" y="69984"/>
                    <a:pt x="15478" y="71952"/>
                  </a:cubicBezTo>
                  <a:cubicBezTo>
                    <a:pt x="13943" y="73954"/>
                    <a:pt x="12175" y="75788"/>
                    <a:pt x="10007" y="77089"/>
                  </a:cubicBezTo>
                  <a:cubicBezTo>
                    <a:pt x="8410" y="78078"/>
                    <a:pt x="6505" y="78624"/>
                    <a:pt x="4584" y="78624"/>
                  </a:cubicBezTo>
                  <a:cubicBezTo>
                    <a:pt x="3978" y="78624"/>
                    <a:pt x="3369" y="78569"/>
                    <a:pt x="2769" y="78457"/>
                  </a:cubicBezTo>
                  <a:lnTo>
                    <a:pt x="2769" y="78457"/>
                  </a:lnTo>
                  <a:cubicBezTo>
                    <a:pt x="3609" y="78684"/>
                    <a:pt x="4481" y="78803"/>
                    <a:pt x="5362" y="78803"/>
                  </a:cubicBezTo>
                  <a:cubicBezTo>
                    <a:pt x="5775" y="78803"/>
                    <a:pt x="6190" y="78777"/>
                    <a:pt x="6605" y="78724"/>
                  </a:cubicBezTo>
                  <a:cubicBezTo>
                    <a:pt x="7906" y="78557"/>
                    <a:pt x="9140" y="78090"/>
                    <a:pt x="10274" y="77456"/>
                  </a:cubicBezTo>
                  <a:cubicBezTo>
                    <a:pt x="12576" y="76222"/>
                    <a:pt x="14410" y="74287"/>
                    <a:pt x="15978" y="72286"/>
                  </a:cubicBezTo>
                  <a:cubicBezTo>
                    <a:pt x="17513" y="70284"/>
                    <a:pt x="18947" y="68150"/>
                    <a:pt x="20615" y="66248"/>
                  </a:cubicBezTo>
                  <a:cubicBezTo>
                    <a:pt x="22183" y="64414"/>
                    <a:pt x="23984" y="62779"/>
                    <a:pt x="25952" y="61311"/>
                  </a:cubicBezTo>
                  <a:lnTo>
                    <a:pt x="25952" y="61311"/>
                  </a:lnTo>
                  <a:cubicBezTo>
                    <a:pt x="25518" y="65147"/>
                    <a:pt x="25118" y="68984"/>
                    <a:pt x="24618" y="72820"/>
                  </a:cubicBezTo>
                  <a:cubicBezTo>
                    <a:pt x="24351" y="74921"/>
                    <a:pt x="24084" y="76989"/>
                    <a:pt x="23750" y="79091"/>
                  </a:cubicBezTo>
                  <a:lnTo>
                    <a:pt x="25151" y="79291"/>
                  </a:lnTo>
                  <a:cubicBezTo>
                    <a:pt x="25452" y="76422"/>
                    <a:pt x="25685" y="73553"/>
                    <a:pt x="25952" y="70718"/>
                  </a:cubicBezTo>
                  <a:cubicBezTo>
                    <a:pt x="25985" y="70251"/>
                    <a:pt x="26019" y="69751"/>
                    <a:pt x="26085" y="69284"/>
                  </a:cubicBezTo>
                  <a:lnTo>
                    <a:pt x="26686" y="61311"/>
                  </a:lnTo>
                  <a:cubicBezTo>
                    <a:pt x="26708" y="61321"/>
                    <a:pt x="26730" y="61332"/>
                    <a:pt x="26753" y="61342"/>
                  </a:cubicBezTo>
                  <a:lnTo>
                    <a:pt x="26753" y="61342"/>
                  </a:lnTo>
                  <a:lnTo>
                    <a:pt x="26886" y="59710"/>
                  </a:lnTo>
                  <a:cubicBezTo>
                    <a:pt x="27548" y="59356"/>
                    <a:pt x="28310" y="59202"/>
                    <a:pt x="29066" y="59202"/>
                  </a:cubicBezTo>
                  <a:cubicBezTo>
                    <a:pt x="29377" y="59202"/>
                    <a:pt x="29687" y="59228"/>
                    <a:pt x="29988" y="59277"/>
                  </a:cubicBezTo>
                  <a:cubicBezTo>
                    <a:pt x="31122" y="59443"/>
                    <a:pt x="32156" y="59944"/>
                    <a:pt x="33124" y="60244"/>
                  </a:cubicBezTo>
                  <a:cubicBezTo>
                    <a:pt x="35158" y="61311"/>
                    <a:pt x="37160" y="62446"/>
                    <a:pt x="39161" y="63646"/>
                  </a:cubicBezTo>
                  <a:cubicBezTo>
                    <a:pt x="41196" y="64781"/>
                    <a:pt x="43131" y="66148"/>
                    <a:pt x="45299" y="67082"/>
                  </a:cubicBezTo>
                  <a:cubicBezTo>
                    <a:pt x="46366" y="67549"/>
                    <a:pt x="47534" y="67816"/>
                    <a:pt x="48701" y="67949"/>
                  </a:cubicBezTo>
                  <a:cubicBezTo>
                    <a:pt x="48954" y="67976"/>
                    <a:pt x="49207" y="67988"/>
                    <a:pt x="49459" y="67988"/>
                  </a:cubicBezTo>
                  <a:cubicBezTo>
                    <a:pt x="50170" y="67988"/>
                    <a:pt x="50872" y="67888"/>
                    <a:pt x="51537" y="67716"/>
                  </a:cubicBezTo>
                  <a:cubicBezTo>
                    <a:pt x="51770" y="67649"/>
                    <a:pt x="51970" y="67583"/>
                    <a:pt x="52171" y="67482"/>
                  </a:cubicBezTo>
                  <a:lnTo>
                    <a:pt x="52171" y="67482"/>
                  </a:lnTo>
                  <a:lnTo>
                    <a:pt x="51670" y="67616"/>
                  </a:lnTo>
                  <a:cubicBezTo>
                    <a:pt x="51080" y="67738"/>
                    <a:pt x="50477" y="67810"/>
                    <a:pt x="49885" y="67810"/>
                  </a:cubicBezTo>
                  <a:cubicBezTo>
                    <a:pt x="49506" y="67810"/>
                    <a:pt x="49132" y="67781"/>
                    <a:pt x="48768" y="67716"/>
                  </a:cubicBezTo>
                  <a:cubicBezTo>
                    <a:pt x="47601" y="67549"/>
                    <a:pt x="46500" y="67216"/>
                    <a:pt x="45466" y="66715"/>
                  </a:cubicBezTo>
                  <a:cubicBezTo>
                    <a:pt x="43364" y="65748"/>
                    <a:pt x="41463" y="64414"/>
                    <a:pt x="39462" y="63213"/>
                  </a:cubicBezTo>
                  <a:cubicBezTo>
                    <a:pt x="37427" y="62045"/>
                    <a:pt x="35359" y="60878"/>
                    <a:pt x="33290" y="59877"/>
                  </a:cubicBezTo>
                  <a:cubicBezTo>
                    <a:pt x="32190" y="59377"/>
                    <a:pt x="31089" y="58910"/>
                    <a:pt x="29921" y="58776"/>
                  </a:cubicBezTo>
                  <a:cubicBezTo>
                    <a:pt x="29771" y="58767"/>
                    <a:pt x="29620" y="58762"/>
                    <a:pt x="29469" y="58762"/>
                  </a:cubicBezTo>
                  <a:cubicBezTo>
                    <a:pt x="28507" y="58762"/>
                    <a:pt x="27530" y="58954"/>
                    <a:pt x="26752" y="59443"/>
                  </a:cubicBezTo>
                  <a:lnTo>
                    <a:pt x="26786" y="59110"/>
                  </a:lnTo>
                  <a:lnTo>
                    <a:pt x="26919" y="57475"/>
                  </a:lnTo>
                  <a:cubicBezTo>
                    <a:pt x="28987" y="55607"/>
                    <a:pt x="31523" y="54306"/>
                    <a:pt x="34258" y="53806"/>
                  </a:cubicBezTo>
                  <a:cubicBezTo>
                    <a:pt x="34958" y="53706"/>
                    <a:pt x="35659" y="53606"/>
                    <a:pt x="36426" y="53573"/>
                  </a:cubicBezTo>
                  <a:cubicBezTo>
                    <a:pt x="37160" y="53539"/>
                    <a:pt x="37927" y="53539"/>
                    <a:pt x="38661" y="53439"/>
                  </a:cubicBezTo>
                  <a:cubicBezTo>
                    <a:pt x="40162" y="53272"/>
                    <a:pt x="41630" y="52905"/>
                    <a:pt x="43031" y="52405"/>
                  </a:cubicBezTo>
                  <a:cubicBezTo>
                    <a:pt x="45866" y="51371"/>
                    <a:pt x="48501" y="49770"/>
                    <a:pt x="50703" y="47768"/>
                  </a:cubicBezTo>
                  <a:cubicBezTo>
                    <a:pt x="51804" y="46768"/>
                    <a:pt x="52804" y="45700"/>
                    <a:pt x="53705" y="44466"/>
                  </a:cubicBezTo>
                  <a:cubicBezTo>
                    <a:pt x="54606" y="43265"/>
                    <a:pt x="55373" y="41964"/>
                    <a:pt x="56007" y="40630"/>
                  </a:cubicBezTo>
                  <a:lnTo>
                    <a:pt x="56007" y="40630"/>
                  </a:lnTo>
                  <a:cubicBezTo>
                    <a:pt x="54539" y="43232"/>
                    <a:pt x="52671" y="45533"/>
                    <a:pt x="50436" y="47435"/>
                  </a:cubicBezTo>
                  <a:cubicBezTo>
                    <a:pt x="48168" y="49369"/>
                    <a:pt x="45633" y="50904"/>
                    <a:pt x="42831" y="51871"/>
                  </a:cubicBezTo>
                  <a:cubicBezTo>
                    <a:pt x="41463" y="52372"/>
                    <a:pt x="40029" y="52772"/>
                    <a:pt x="38594" y="52939"/>
                  </a:cubicBezTo>
                  <a:cubicBezTo>
                    <a:pt x="37127" y="53106"/>
                    <a:pt x="35592" y="53039"/>
                    <a:pt x="34124" y="53406"/>
                  </a:cubicBezTo>
                  <a:cubicBezTo>
                    <a:pt x="32657" y="53739"/>
                    <a:pt x="31256" y="54273"/>
                    <a:pt x="29955" y="55040"/>
                  </a:cubicBezTo>
                  <a:cubicBezTo>
                    <a:pt x="28821" y="55707"/>
                    <a:pt x="27787" y="56541"/>
                    <a:pt x="26919" y="57442"/>
                  </a:cubicBezTo>
                  <a:cubicBezTo>
                    <a:pt x="26953" y="56641"/>
                    <a:pt x="27019" y="55908"/>
                    <a:pt x="27086" y="55107"/>
                  </a:cubicBezTo>
                  <a:cubicBezTo>
                    <a:pt x="27787" y="54206"/>
                    <a:pt x="28620" y="53372"/>
                    <a:pt x="29588" y="52639"/>
                  </a:cubicBezTo>
                  <a:cubicBezTo>
                    <a:pt x="30689" y="51805"/>
                    <a:pt x="31856" y="51104"/>
                    <a:pt x="33090" y="50404"/>
                  </a:cubicBezTo>
                  <a:cubicBezTo>
                    <a:pt x="34291" y="49703"/>
                    <a:pt x="35459" y="48936"/>
                    <a:pt x="36760" y="48469"/>
                  </a:cubicBezTo>
                  <a:cubicBezTo>
                    <a:pt x="37360" y="48235"/>
                    <a:pt x="38027" y="48035"/>
                    <a:pt x="38694" y="47768"/>
                  </a:cubicBezTo>
                  <a:cubicBezTo>
                    <a:pt x="39361" y="47535"/>
                    <a:pt x="39995" y="47201"/>
                    <a:pt x="40596" y="46801"/>
                  </a:cubicBezTo>
                  <a:cubicBezTo>
                    <a:pt x="42964" y="45300"/>
                    <a:pt x="45166" y="43599"/>
                    <a:pt x="47267" y="41731"/>
                  </a:cubicBezTo>
                  <a:cubicBezTo>
                    <a:pt x="48268" y="40763"/>
                    <a:pt x="49302" y="39796"/>
                    <a:pt x="50169" y="38729"/>
                  </a:cubicBezTo>
                  <a:cubicBezTo>
                    <a:pt x="51036" y="37628"/>
                    <a:pt x="51770" y="36360"/>
                    <a:pt x="51870" y="34926"/>
                  </a:cubicBezTo>
                  <a:lnTo>
                    <a:pt x="51870" y="34926"/>
                  </a:lnTo>
                  <a:cubicBezTo>
                    <a:pt x="51637" y="36293"/>
                    <a:pt x="50870" y="37528"/>
                    <a:pt x="49969" y="38528"/>
                  </a:cubicBezTo>
                  <a:cubicBezTo>
                    <a:pt x="49035" y="39529"/>
                    <a:pt x="48001" y="40430"/>
                    <a:pt x="46967" y="41364"/>
                  </a:cubicBezTo>
                  <a:cubicBezTo>
                    <a:pt x="44832" y="43132"/>
                    <a:pt x="42630" y="44800"/>
                    <a:pt x="40295" y="46267"/>
                  </a:cubicBezTo>
                  <a:cubicBezTo>
                    <a:pt x="39695" y="46634"/>
                    <a:pt x="39128" y="46968"/>
                    <a:pt x="38494" y="47235"/>
                  </a:cubicBezTo>
                  <a:cubicBezTo>
                    <a:pt x="37860" y="47468"/>
                    <a:pt x="37193" y="47702"/>
                    <a:pt x="36526" y="47935"/>
                  </a:cubicBezTo>
                  <a:cubicBezTo>
                    <a:pt x="35192" y="48435"/>
                    <a:pt x="33991" y="49203"/>
                    <a:pt x="32823" y="49937"/>
                  </a:cubicBezTo>
                  <a:cubicBezTo>
                    <a:pt x="31656" y="50704"/>
                    <a:pt x="30488" y="51438"/>
                    <a:pt x="29421" y="52372"/>
                  </a:cubicBezTo>
                  <a:cubicBezTo>
                    <a:pt x="28520" y="53106"/>
                    <a:pt x="27686" y="53973"/>
                    <a:pt x="27086" y="54940"/>
                  </a:cubicBezTo>
                  <a:cubicBezTo>
                    <a:pt x="27186" y="53239"/>
                    <a:pt x="27320" y="51571"/>
                    <a:pt x="27453" y="49870"/>
                  </a:cubicBezTo>
                  <a:lnTo>
                    <a:pt x="29588" y="47235"/>
                  </a:lnTo>
                  <a:cubicBezTo>
                    <a:pt x="30021" y="46701"/>
                    <a:pt x="30422" y="46134"/>
                    <a:pt x="30855" y="45633"/>
                  </a:cubicBezTo>
                  <a:cubicBezTo>
                    <a:pt x="31322" y="45133"/>
                    <a:pt x="31756" y="44599"/>
                    <a:pt x="32256" y="44199"/>
                  </a:cubicBezTo>
                  <a:cubicBezTo>
                    <a:pt x="33290" y="43298"/>
                    <a:pt x="34425" y="42598"/>
                    <a:pt x="35592" y="41897"/>
                  </a:cubicBezTo>
                  <a:cubicBezTo>
                    <a:pt x="36693" y="41197"/>
                    <a:pt x="37827" y="40430"/>
                    <a:pt x="38928" y="39562"/>
                  </a:cubicBezTo>
                  <a:cubicBezTo>
                    <a:pt x="41029" y="37795"/>
                    <a:pt x="42997" y="35860"/>
                    <a:pt x="44599" y="33625"/>
                  </a:cubicBezTo>
                  <a:cubicBezTo>
                    <a:pt x="46166" y="31457"/>
                    <a:pt x="47434" y="29022"/>
                    <a:pt x="48201" y="26420"/>
                  </a:cubicBezTo>
                  <a:lnTo>
                    <a:pt x="48201" y="26420"/>
                  </a:lnTo>
                  <a:cubicBezTo>
                    <a:pt x="47701" y="27687"/>
                    <a:pt x="47134" y="28888"/>
                    <a:pt x="46467" y="30056"/>
                  </a:cubicBezTo>
                  <a:cubicBezTo>
                    <a:pt x="45799" y="31257"/>
                    <a:pt x="45032" y="32391"/>
                    <a:pt x="44198" y="33425"/>
                  </a:cubicBezTo>
                  <a:cubicBezTo>
                    <a:pt x="42597" y="35560"/>
                    <a:pt x="40662" y="37461"/>
                    <a:pt x="38528" y="39129"/>
                  </a:cubicBezTo>
                  <a:cubicBezTo>
                    <a:pt x="37493" y="40029"/>
                    <a:pt x="36359" y="40763"/>
                    <a:pt x="35259" y="41531"/>
                  </a:cubicBezTo>
                  <a:cubicBezTo>
                    <a:pt x="34124" y="42231"/>
                    <a:pt x="32924" y="42932"/>
                    <a:pt x="31923" y="43899"/>
                  </a:cubicBezTo>
                  <a:cubicBezTo>
                    <a:pt x="31422" y="44366"/>
                    <a:pt x="30989" y="44900"/>
                    <a:pt x="30589" y="45433"/>
                  </a:cubicBezTo>
                  <a:cubicBezTo>
                    <a:pt x="30155" y="45967"/>
                    <a:pt x="29755" y="46534"/>
                    <a:pt x="29354" y="47068"/>
                  </a:cubicBezTo>
                  <a:cubicBezTo>
                    <a:pt x="28687" y="47968"/>
                    <a:pt x="28087" y="48869"/>
                    <a:pt x="27453" y="49770"/>
                  </a:cubicBezTo>
                  <a:cubicBezTo>
                    <a:pt x="27753" y="46401"/>
                    <a:pt x="27987" y="43032"/>
                    <a:pt x="28187" y="39629"/>
                  </a:cubicBezTo>
                  <a:cubicBezTo>
                    <a:pt x="28754" y="38729"/>
                    <a:pt x="29321" y="37895"/>
                    <a:pt x="30021" y="37094"/>
                  </a:cubicBezTo>
                  <a:cubicBezTo>
                    <a:pt x="30955" y="36060"/>
                    <a:pt x="31956" y="35126"/>
                    <a:pt x="32990" y="34225"/>
                  </a:cubicBezTo>
                  <a:cubicBezTo>
                    <a:pt x="35092" y="32424"/>
                    <a:pt x="37327" y="30689"/>
                    <a:pt x="39095" y="28455"/>
                  </a:cubicBezTo>
                  <a:cubicBezTo>
                    <a:pt x="40796" y="26220"/>
                    <a:pt x="42030" y="23684"/>
                    <a:pt x="42864" y="21016"/>
                  </a:cubicBezTo>
                  <a:cubicBezTo>
                    <a:pt x="43765" y="18347"/>
                    <a:pt x="44265" y="15579"/>
                    <a:pt x="44532" y="12843"/>
                  </a:cubicBezTo>
                  <a:lnTo>
                    <a:pt x="44532" y="12843"/>
                  </a:lnTo>
                  <a:cubicBezTo>
                    <a:pt x="44298" y="14211"/>
                    <a:pt x="43998" y="15579"/>
                    <a:pt x="43665" y="16913"/>
                  </a:cubicBezTo>
                  <a:cubicBezTo>
                    <a:pt x="43331" y="18247"/>
                    <a:pt x="42964" y="19582"/>
                    <a:pt x="42497" y="20882"/>
                  </a:cubicBezTo>
                  <a:cubicBezTo>
                    <a:pt x="41596" y="23451"/>
                    <a:pt x="40362" y="25953"/>
                    <a:pt x="38661" y="28121"/>
                  </a:cubicBezTo>
                  <a:cubicBezTo>
                    <a:pt x="36993" y="30356"/>
                    <a:pt x="34792" y="32057"/>
                    <a:pt x="32757" y="33925"/>
                  </a:cubicBezTo>
                  <a:cubicBezTo>
                    <a:pt x="31756" y="34892"/>
                    <a:pt x="30755" y="35893"/>
                    <a:pt x="29855" y="36961"/>
                  </a:cubicBezTo>
                  <a:cubicBezTo>
                    <a:pt x="29288" y="37761"/>
                    <a:pt x="28687" y="38595"/>
                    <a:pt x="28287" y="39462"/>
                  </a:cubicBezTo>
                  <a:cubicBezTo>
                    <a:pt x="28320" y="39362"/>
                    <a:pt x="28320" y="39262"/>
                    <a:pt x="28320" y="39129"/>
                  </a:cubicBezTo>
                  <a:cubicBezTo>
                    <a:pt x="28487" y="36260"/>
                    <a:pt x="28787" y="33425"/>
                    <a:pt x="28787" y="30556"/>
                  </a:cubicBezTo>
                  <a:cubicBezTo>
                    <a:pt x="29087" y="29689"/>
                    <a:pt x="29488" y="28855"/>
                    <a:pt x="29988" y="28054"/>
                  </a:cubicBezTo>
                  <a:cubicBezTo>
                    <a:pt x="30589" y="27087"/>
                    <a:pt x="31256" y="26220"/>
                    <a:pt x="31923" y="25286"/>
                  </a:cubicBezTo>
                  <a:cubicBezTo>
                    <a:pt x="33257" y="23518"/>
                    <a:pt x="34491" y="21583"/>
                    <a:pt x="35459" y="19548"/>
                  </a:cubicBezTo>
                  <a:cubicBezTo>
                    <a:pt x="36359" y="17513"/>
                    <a:pt x="37127" y="15345"/>
                    <a:pt x="37594" y="13110"/>
                  </a:cubicBezTo>
                  <a:cubicBezTo>
                    <a:pt x="37794" y="12043"/>
                    <a:pt x="37960" y="10909"/>
                    <a:pt x="38094" y="9774"/>
                  </a:cubicBezTo>
                  <a:cubicBezTo>
                    <a:pt x="38161" y="8674"/>
                    <a:pt x="38194" y="7540"/>
                    <a:pt x="38161" y="6405"/>
                  </a:cubicBezTo>
                  <a:lnTo>
                    <a:pt x="38161" y="6405"/>
                  </a:lnTo>
                  <a:cubicBezTo>
                    <a:pt x="37994" y="8674"/>
                    <a:pt x="37694" y="10875"/>
                    <a:pt x="37160" y="13043"/>
                  </a:cubicBezTo>
                  <a:cubicBezTo>
                    <a:pt x="36860" y="14111"/>
                    <a:pt x="36593" y="15212"/>
                    <a:pt x="36193" y="16246"/>
                  </a:cubicBezTo>
                  <a:cubicBezTo>
                    <a:pt x="35826" y="17280"/>
                    <a:pt x="35425" y="18347"/>
                    <a:pt x="34925" y="19348"/>
                  </a:cubicBezTo>
                  <a:cubicBezTo>
                    <a:pt x="34458" y="20349"/>
                    <a:pt x="33958" y="21349"/>
                    <a:pt x="33357" y="22283"/>
                  </a:cubicBezTo>
                  <a:cubicBezTo>
                    <a:pt x="32823" y="23251"/>
                    <a:pt x="32156" y="24185"/>
                    <a:pt x="31523" y="25085"/>
                  </a:cubicBezTo>
                  <a:cubicBezTo>
                    <a:pt x="30922" y="26019"/>
                    <a:pt x="30288" y="26920"/>
                    <a:pt x="29755" y="27921"/>
                  </a:cubicBezTo>
                  <a:cubicBezTo>
                    <a:pt x="29321" y="28688"/>
                    <a:pt x="28987" y="29455"/>
                    <a:pt x="28754" y="30289"/>
                  </a:cubicBezTo>
                  <a:lnTo>
                    <a:pt x="28754" y="29122"/>
                  </a:lnTo>
                  <a:cubicBezTo>
                    <a:pt x="28620" y="25753"/>
                    <a:pt x="28254" y="22450"/>
                    <a:pt x="27987" y="19115"/>
                  </a:cubicBezTo>
                  <a:cubicBezTo>
                    <a:pt x="27686" y="15845"/>
                    <a:pt x="27453" y="12510"/>
                    <a:pt x="27119" y="9174"/>
                  </a:cubicBezTo>
                  <a:cubicBezTo>
                    <a:pt x="26819" y="6072"/>
                    <a:pt x="26352" y="2903"/>
                    <a:pt x="25251" y="1"/>
                  </a:cubicBezTo>
                  <a:close/>
                  <a:moveTo>
                    <a:pt x="26777" y="61353"/>
                  </a:moveTo>
                  <a:cubicBezTo>
                    <a:pt x="27707" y="61785"/>
                    <a:pt x="28543" y="62402"/>
                    <a:pt x="29254" y="63113"/>
                  </a:cubicBezTo>
                  <a:cubicBezTo>
                    <a:pt x="30088" y="63947"/>
                    <a:pt x="30789" y="64947"/>
                    <a:pt x="31322" y="65948"/>
                  </a:cubicBezTo>
                  <a:cubicBezTo>
                    <a:pt x="32457" y="68050"/>
                    <a:pt x="33257" y="70251"/>
                    <a:pt x="34291" y="72419"/>
                  </a:cubicBezTo>
                  <a:cubicBezTo>
                    <a:pt x="35425" y="74554"/>
                    <a:pt x="36760" y="76556"/>
                    <a:pt x="38427" y="78257"/>
                  </a:cubicBezTo>
                  <a:cubicBezTo>
                    <a:pt x="38828" y="78657"/>
                    <a:pt x="39261" y="79091"/>
                    <a:pt x="39762" y="79458"/>
                  </a:cubicBezTo>
                  <a:cubicBezTo>
                    <a:pt x="40262" y="79791"/>
                    <a:pt x="40829" y="80091"/>
                    <a:pt x="41363" y="80292"/>
                  </a:cubicBezTo>
                  <a:cubicBezTo>
                    <a:pt x="42497" y="80659"/>
                    <a:pt x="43631" y="81059"/>
                    <a:pt x="44765" y="81392"/>
                  </a:cubicBezTo>
                  <a:cubicBezTo>
                    <a:pt x="43665" y="80925"/>
                    <a:pt x="42564" y="80492"/>
                    <a:pt x="41463" y="80058"/>
                  </a:cubicBezTo>
                  <a:cubicBezTo>
                    <a:pt x="40929" y="79791"/>
                    <a:pt x="40429" y="79558"/>
                    <a:pt x="39962" y="79157"/>
                  </a:cubicBezTo>
                  <a:cubicBezTo>
                    <a:pt x="39495" y="78824"/>
                    <a:pt x="39095" y="78424"/>
                    <a:pt x="38694" y="77957"/>
                  </a:cubicBezTo>
                  <a:cubicBezTo>
                    <a:pt x="37160" y="76222"/>
                    <a:pt x="35826" y="74287"/>
                    <a:pt x="34792" y="72152"/>
                  </a:cubicBezTo>
                  <a:cubicBezTo>
                    <a:pt x="33724" y="70084"/>
                    <a:pt x="32957" y="67783"/>
                    <a:pt x="31723" y="65748"/>
                  </a:cubicBezTo>
                  <a:cubicBezTo>
                    <a:pt x="31089" y="64747"/>
                    <a:pt x="30322" y="63746"/>
                    <a:pt x="29454" y="62946"/>
                  </a:cubicBezTo>
                  <a:cubicBezTo>
                    <a:pt x="28660" y="62251"/>
                    <a:pt x="27768" y="61687"/>
                    <a:pt x="26777" y="61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4" name="Google Shape;11204;p61"/>
          <p:cNvGrpSpPr/>
          <p:nvPr/>
        </p:nvGrpSpPr>
        <p:grpSpPr>
          <a:xfrm rot="-5754027" flipH="1">
            <a:off x="8499704" y="4156923"/>
            <a:ext cx="1802996" cy="2046621"/>
            <a:chOff x="1360300" y="417100"/>
            <a:chExt cx="1803000" cy="2046625"/>
          </a:xfrm>
        </p:grpSpPr>
        <p:sp>
          <p:nvSpPr>
            <p:cNvPr id="11205" name="Google Shape;11205;p61"/>
            <p:cNvSpPr/>
            <p:nvPr/>
          </p:nvSpPr>
          <p:spPr>
            <a:xfrm>
              <a:off x="1399500" y="1250500"/>
              <a:ext cx="25" cy="875"/>
            </a:xfrm>
            <a:custGeom>
              <a:avLst/>
              <a:gdLst/>
              <a:ahLst/>
              <a:cxnLst/>
              <a:rect l="l" t="t" r="r" b="b"/>
              <a:pathLst>
                <a:path w="1" h="35" extrusionOk="0">
                  <a:moveTo>
                    <a:pt x="1" y="34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6" name="Google Shape;11206;p61"/>
            <p:cNvSpPr/>
            <p:nvPr/>
          </p:nvSpPr>
          <p:spPr>
            <a:xfrm>
              <a:off x="1360300" y="417100"/>
              <a:ext cx="1803000" cy="2046625"/>
            </a:xfrm>
            <a:custGeom>
              <a:avLst/>
              <a:gdLst/>
              <a:ahLst/>
              <a:cxnLst/>
              <a:rect l="l" t="t" r="r" b="b"/>
              <a:pathLst>
                <a:path w="72120" h="81865" extrusionOk="0">
                  <a:moveTo>
                    <a:pt x="37184" y="34123"/>
                  </a:moveTo>
                  <a:cubicBezTo>
                    <a:pt x="37590" y="34123"/>
                    <a:pt x="37936" y="34383"/>
                    <a:pt x="38061" y="34904"/>
                  </a:cubicBezTo>
                  <a:cubicBezTo>
                    <a:pt x="38262" y="35838"/>
                    <a:pt x="37728" y="37006"/>
                    <a:pt x="37428" y="37840"/>
                  </a:cubicBezTo>
                  <a:cubicBezTo>
                    <a:pt x="37227" y="38407"/>
                    <a:pt x="36861" y="38841"/>
                    <a:pt x="36494" y="39308"/>
                  </a:cubicBezTo>
                  <a:cubicBezTo>
                    <a:pt x="36334" y="39499"/>
                    <a:pt x="36113" y="39843"/>
                    <a:pt x="35714" y="39843"/>
                  </a:cubicBezTo>
                  <a:cubicBezTo>
                    <a:pt x="35697" y="39843"/>
                    <a:pt x="35678" y="39843"/>
                    <a:pt x="35660" y="39841"/>
                  </a:cubicBezTo>
                  <a:cubicBezTo>
                    <a:pt x="35259" y="39808"/>
                    <a:pt x="34926" y="38841"/>
                    <a:pt x="34859" y="38474"/>
                  </a:cubicBezTo>
                  <a:cubicBezTo>
                    <a:pt x="34726" y="37973"/>
                    <a:pt x="34859" y="37406"/>
                    <a:pt x="34959" y="36973"/>
                  </a:cubicBezTo>
                  <a:cubicBezTo>
                    <a:pt x="35193" y="36005"/>
                    <a:pt x="35626" y="35038"/>
                    <a:pt x="36427" y="34404"/>
                  </a:cubicBezTo>
                  <a:cubicBezTo>
                    <a:pt x="36677" y="34216"/>
                    <a:pt x="36941" y="34123"/>
                    <a:pt x="37184" y="34123"/>
                  </a:cubicBezTo>
                  <a:close/>
                  <a:moveTo>
                    <a:pt x="43798" y="39221"/>
                  </a:moveTo>
                  <a:cubicBezTo>
                    <a:pt x="44006" y="39221"/>
                    <a:pt x="44169" y="39275"/>
                    <a:pt x="44333" y="39508"/>
                  </a:cubicBezTo>
                  <a:cubicBezTo>
                    <a:pt x="44533" y="39841"/>
                    <a:pt x="44566" y="40208"/>
                    <a:pt x="44533" y="40575"/>
                  </a:cubicBezTo>
                  <a:cubicBezTo>
                    <a:pt x="44433" y="41209"/>
                    <a:pt x="44266" y="41776"/>
                    <a:pt x="44166" y="42410"/>
                  </a:cubicBezTo>
                  <a:cubicBezTo>
                    <a:pt x="44032" y="43044"/>
                    <a:pt x="43832" y="43577"/>
                    <a:pt x="43332" y="44044"/>
                  </a:cubicBezTo>
                  <a:cubicBezTo>
                    <a:pt x="42898" y="44411"/>
                    <a:pt x="42264" y="44878"/>
                    <a:pt x="41697" y="45045"/>
                  </a:cubicBezTo>
                  <a:cubicBezTo>
                    <a:pt x="41615" y="45072"/>
                    <a:pt x="41534" y="45082"/>
                    <a:pt x="41450" y="45082"/>
                  </a:cubicBezTo>
                  <a:cubicBezTo>
                    <a:pt x="41228" y="45082"/>
                    <a:pt x="40997" y="45012"/>
                    <a:pt x="40730" y="45012"/>
                  </a:cubicBezTo>
                  <a:cubicBezTo>
                    <a:pt x="40396" y="44378"/>
                    <a:pt x="40196" y="43711"/>
                    <a:pt x="40330" y="43010"/>
                  </a:cubicBezTo>
                  <a:cubicBezTo>
                    <a:pt x="40396" y="42376"/>
                    <a:pt x="40763" y="41876"/>
                    <a:pt x="41097" y="41376"/>
                  </a:cubicBezTo>
                  <a:cubicBezTo>
                    <a:pt x="41497" y="40775"/>
                    <a:pt x="42031" y="40308"/>
                    <a:pt x="42531" y="39841"/>
                  </a:cubicBezTo>
                  <a:cubicBezTo>
                    <a:pt x="42831" y="39574"/>
                    <a:pt x="43065" y="39308"/>
                    <a:pt x="43499" y="39241"/>
                  </a:cubicBezTo>
                  <a:cubicBezTo>
                    <a:pt x="43609" y="39231"/>
                    <a:pt x="43708" y="39221"/>
                    <a:pt x="43798" y="39221"/>
                  </a:cubicBezTo>
                  <a:close/>
                  <a:moveTo>
                    <a:pt x="48015" y="45540"/>
                  </a:moveTo>
                  <a:cubicBezTo>
                    <a:pt x="48338" y="45540"/>
                    <a:pt x="48555" y="45852"/>
                    <a:pt x="48502" y="46246"/>
                  </a:cubicBezTo>
                  <a:cubicBezTo>
                    <a:pt x="48369" y="47113"/>
                    <a:pt x="47535" y="48047"/>
                    <a:pt x="46934" y="48681"/>
                  </a:cubicBezTo>
                  <a:cubicBezTo>
                    <a:pt x="46509" y="49106"/>
                    <a:pt x="46277" y="49411"/>
                    <a:pt x="45704" y="49411"/>
                  </a:cubicBezTo>
                  <a:cubicBezTo>
                    <a:pt x="45603" y="49411"/>
                    <a:pt x="45492" y="49402"/>
                    <a:pt x="45367" y="49381"/>
                  </a:cubicBezTo>
                  <a:cubicBezTo>
                    <a:pt x="44933" y="49248"/>
                    <a:pt x="45000" y="48581"/>
                    <a:pt x="45166" y="48347"/>
                  </a:cubicBezTo>
                  <a:cubicBezTo>
                    <a:pt x="45333" y="48047"/>
                    <a:pt x="45567" y="47780"/>
                    <a:pt x="45767" y="47547"/>
                  </a:cubicBezTo>
                  <a:cubicBezTo>
                    <a:pt x="46167" y="47180"/>
                    <a:pt x="46534" y="46746"/>
                    <a:pt x="46901" y="46379"/>
                  </a:cubicBezTo>
                  <a:cubicBezTo>
                    <a:pt x="47168" y="46112"/>
                    <a:pt x="47435" y="45779"/>
                    <a:pt x="47735" y="45612"/>
                  </a:cubicBezTo>
                  <a:cubicBezTo>
                    <a:pt x="47834" y="45563"/>
                    <a:pt x="47928" y="45540"/>
                    <a:pt x="48015" y="45540"/>
                  </a:cubicBezTo>
                  <a:close/>
                  <a:moveTo>
                    <a:pt x="32424" y="46880"/>
                  </a:moveTo>
                  <a:cubicBezTo>
                    <a:pt x="33091" y="46880"/>
                    <a:pt x="34325" y="47080"/>
                    <a:pt x="34159" y="48014"/>
                  </a:cubicBezTo>
                  <a:cubicBezTo>
                    <a:pt x="33992" y="48848"/>
                    <a:pt x="33058" y="49381"/>
                    <a:pt x="32357" y="49548"/>
                  </a:cubicBezTo>
                  <a:cubicBezTo>
                    <a:pt x="31925" y="49672"/>
                    <a:pt x="31436" y="49852"/>
                    <a:pt x="30969" y="49852"/>
                  </a:cubicBezTo>
                  <a:cubicBezTo>
                    <a:pt x="30932" y="49852"/>
                    <a:pt x="30894" y="49851"/>
                    <a:pt x="30856" y="49848"/>
                  </a:cubicBezTo>
                  <a:cubicBezTo>
                    <a:pt x="30556" y="49848"/>
                    <a:pt x="29922" y="49715"/>
                    <a:pt x="29856" y="49582"/>
                  </a:cubicBezTo>
                  <a:cubicBezTo>
                    <a:pt x="29847" y="49584"/>
                    <a:pt x="29837" y="49585"/>
                    <a:pt x="29827" y="49585"/>
                  </a:cubicBezTo>
                  <a:cubicBezTo>
                    <a:pt x="29684" y="49585"/>
                    <a:pt x="29418" y="49371"/>
                    <a:pt x="29355" y="49215"/>
                  </a:cubicBezTo>
                  <a:cubicBezTo>
                    <a:pt x="29255" y="49081"/>
                    <a:pt x="29322" y="48981"/>
                    <a:pt x="29355" y="48781"/>
                  </a:cubicBezTo>
                  <a:cubicBezTo>
                    <a:pt x="29422" y="48447"/>
                    <a:pt x="29589" y="48147"/>
                    <a:pt x="29856" y="47880"/>
                  </a:cubicBezTo>
                  <a:cubicBezTo>
                    <a:pt x="30523" y="47313"/>
                    <a:pt x="31557" y="46913"/>
                    <a:pt x="32424" y="46880"/>
                  </a:cubicBezTo>
                  <a:close/>
                  <a:moveTo>
                    <a:pt x="50437" y="51249"/>
                  </a:moveTo>
                  <a:cubicBezTo>
                    <a:pt x="50871" y="51283"/>
                    <a:pt x="50871" y="51750"/>
                    <a:pt x="50770" y="52017"/>
                  </a:cubicBezTo>
                  <a:cubicBezTo>
                    <a:pt x="50637" y="52384"/>
                    <a:pt x="50270" y="52851"/>
                    <a:pt x="49937" y="53151"/>
                  </a:cubicBezTo>
                  <a:cubicBezTo>
                    <a:pt x="49703" y="53351"/>
                    <a:pt x="49136" y="53551"/>
                    <a:pt x="48936" y="53584"/>
                  </a:cubicBezTo>
                  <a:cubicBezTo>
                    <a:pt x="48502" y="52951"/>
                    <a:pt x="49136" y="52183"/>
                    <a:pt x="49603" y="51783"/>
                  </a:cubicBezTo>
                  <a:cubicBezTo>
                    <a:pt x="49803" y="51616"/>
                    <a:pt x="50170" y="51283"/>
                    <a:pt x="50437" y="51249"/>
                  </a:cubicBezTo>
                  <a:close/>
                  <a:moveTo>
                    <a:pt x="37288" y="53242"/>
                  </a:moveTo>
                  <a:cubicBezTo>
                    <a:pt x="37554" y="53242"/>
                    <a:pt x="37800" y="53309"/>
                    <a:pt x="37995" y="53484"/>
                  </a:cubicBezTo>
                  <a:cubicBezTo>
                    <a:pt x="38862" y="54252"/>
                    <a:pt x="37661" y="54985"/>
                    <a:pt x="36994" y="55352"/>
                  </a:cubicBezTo>
                  <a:cubicBezTo>
                    <a:pt x="36260" y="55719"/>
                    <a:pt x="35426" y="55819"/>
                    <a:pt x="34559" y="56186"/>
                  </a:cubicBezTo>
                  <a:cubicBezTo>
                    <a:pt x="34500" y="56189"/>
                    <a:pt x="34441" y="56191"/>
                    <a:pt x="34383" y="56191"/>
                  </a:cubicBezTo>
                  <a:cubicBezTo>
                    <a:pt x="33770" y="56191"/>
                    <a:pt x="33178" y="56013"/>
                    <a:pt x="33391" y="55252"/>
                  </a:cubicBezTo>
                  <a:cubicBezTo>
                    <a:pt x="33592" y="54485"/>
                    <a:pt x="34759" y="54152"/>
                    <a:pt x="35426" y="53851"/>
                  </a:cubicBezTo>
                  <a:cubicBezTo>
                    <a:pt x="35875" y="53639"/>
                    <a:pt x="36642" y="53242"/>
                    <a:pt x="37288" y="53242"/>
                  </a:cubicBezTo>
                  <a:close/>
                  <a:moveTo>
                    <a:pt x="40676" y="58114"/>
                  </a:moveTo>
                  <a:cubicBezTo>
                    <a:pt x="40900" y="58114"/>
                    <a:pt x="41041" y="58232"/>
                    <a:pt x="40930" y="58588"/>
                  </a:cubicBezTo>
                  <a:cubicBezTo>
                    <a:pt x="40830" y="59055"/>
                    <a:pt x="40196" y="59389"/>
                    <a:pt x="39829" y="59589"/>
                  </a:cubicBezTo>
                  <a:cubicBezTo>
                    <a:pt x="39429" y="59856"/>
                    <a:pt x="39262" y="59922"/>
                    <a:pt x="38895" y="60022"/>
                  </a:cubicBezTo>
                  <a:cubicBezTo>
                    <a:pt x="38662" y="59989"/>
                    <a:pt x="38528" y="60056"/>
                    <a:pt x="38528" y="59722"/>
                  </a:cubicBezTo>
                  <a:cubicBezTo>
                    <a:pt x="38528" y="59422"/>
                    <a:pt x="38695" y="59188"/>
                    <a:pt x="38895" y="59022"/>
                  </a:cubicBezTo>
                  <a:cubicBezTo>
                    <a:pt x="39095" y="58822"/>
                    <a:pt x="39329" y="58588"/>
                    <a:pt x="39562" y="58488"/>
                  </a:cubicBezTo>
                  <a:cubicBezTo>
                    <a:pt x="39796" y="58355"/>
                    <a:pt x="40063" y="58254"/>
                    <a:pt x="40296" y="58188"/>
                  </a:cubicBezTo>
                  <a:cubicBezTo>
                    <a:pt x="40430" y="58143"/>
                    <a:pt x="40563" y="58114"/>
                    <a:pt x="40676" y="58114"/>
                  </a:cubicBezTo>
                  <a:close/>
                  <a:moveTo>
                    <a:pt x="24988" y="0"/>
                  </a:moveTo>
                  <a:cubicBezTo>
                    <a:pt x="24711" y="0"/>
                    <a:pt x="24447" y="22"/>
                    <a:pt x="24218" y="80"/>
                  </a:cubicBezTo>
                  <a:cubicBezTo>
                    <a:pt x="22851" y="413"/>
                    <a:pt x="24852" y="1647"/>
                    <a:pt x="25319" y="2081"/>
                  </a:cubicBezTo>
                  <a:cubicBezTo>
                    <a:pt x="26420" y="3182"/>
                    <a:pt x="27487" y="4249"/>
                    <a:pt x="27921" y="5817"/>
                  </a:cubicBezTo>
                  <a:cubicBezTo>
                    <a:pt x="28555" y="7852"/>
                    <a:pt x="28755" y="9987"/>
                    <a:pt x="28821" y="12088"/>
                  </a:cubicBezTo>
                  <a:cubicBezTo>
                    <a:pt x="28855" y="13923"/>
                    <a:pt x="29155" y="15824"/>
                    <a:pt x="28755" y="17659"/>
                  </a:cubicBezTo>
                  <a:lnTo>
                    <a:pt x="27921" y="21662"/>
                  </a:lnTo>
                  <a:cubicBezTo>
                    <a:pt x="27760" y="22338"/>
                    <a:pt x="27506" y="24070"/>
                    <a:pt x="26648" y="24070"/>
                  </a:cubicBezTo>
                  <a:cubicBezTo>
                    <a:pt x="26617" y="24070"/>
                    <a:pt x="26586" y="24068"/>
                    <a:pt x="26553" y="24063"/>
                  </a:cubicBezTo>
                  <a:cubicBezTo>
                    <a:pt x="25919" y="23997"/>
                    <a:pt x="25586" y="22896"/>
                    <a:pt x="25519" y="22362"/>
                  </a:cubicBezTo>
                  <a:cubicBezTo>
                    <a:pt x="25352" y="21361"/>
                    <a:pt x="25719" y="20327"/>
                    <a:pt x="25919" y="19327"/>
                  </a:cubicBezTo>
                  <a:cubicBezTo>
                    <a:pt x="26186" y="18192"/>
                    <a:pt x="26486" y="17025"/>
                    <a:pt x="26587" y="15891"/>
                  </a:cubicBezTo>
                  <a:cubicBezTo>
                    <a:pt x="26720" y="14723"/>
                    <a:pt x="26920" y="13556"/>
                    <a:pt x="27087" y="12388"/>
                  </a:cubicBezTo>
                  <a:cubicBezTo>
                    <a:pt x="27220" y="11554"/>
                    <a:pt x="27320" y="10754"/>
                    <a:pt x="27320" y="9920"/>
                  </a:cubicBezTo>
                  <a:cubicBezTo>
                    <a:pt x="27320" y="8886"/>
                    <a:pt x="27154" y="7885"/>
                    <a:pt x="26820" y="6918"/>
                  </a:cubicBezTo>
                  <a:cubicBezTo>
                    <a:pt x="26386" y="5717"/>
                    <a:pt x="25753" y="4549"/>
                    <a:pt x="25152" y="3482"/>
                  </a:cubicBezTo>
                  <a:cubicBezTo>
                    <a:pt x="24719" y="2748"/>
                    <a:pt x="24418" y="2081"/>
                    <a:pt x="23818" y="1514"/>
                  </a:cubicBezTo>
                  <a:cubicBezTo>
                    <a:pt x="23388" y="1107"/>
                    <a:pt x="22943" y="960"/>
                    <a:pt x="22451" y="960"/>
                  </a:cubicBezTo>
                  <a:cubicBezTo>
                    <a:pt x="22218" y="960"/>
                    <a:pt x="21974" y="993"/>
                    <a:pt x="21716" y="1047"/>
                  </a:cubicBezTo>
                  <a:cubicBezTo>
                    <a:pt x="20983" y="1180"/>
                    <a:pt x="20182" y="1514"/>
                    <a:pt x="19515" y="1814"/>
                  </a:cubicBezTo>
                  <a:cubicBezTo>
                    <a:pt x="18981" y="2048"/>
                    <a:pt x="18080" y="2548"/>
                    <a:pt x="17880" y="3182"/>
                  </a:cubicBezTo>
                  <a:cubicBezTo>
                    <a:pt x="18247" y="3182"/>
                    <a:pt x="18581" y="3715"/>
                    <a:pt x="18814" y="3982"/>
                  </a:cubicBezTo>
                  <a:cubicBezTo>
                    <a:pt x="19515" y="4883"/>
                    <a:pt x="19648" y="6084"/>
                    <a:pt x="19815" y="7218"/>
                  </a:cubicBezTo>
                  <a:cubicBezTo>
                    <a:pt x="20049" y="8886"/>
                    <a:pt x="20215" y="10520"/>
                    <a:pt x="20549" y="12155"/>
                  </a:cubicBezTo>
                  <a:cubicBezTo>
                    <a:pt x="20671" y="12768"/>
                    <a:pt x="21639" y="17886"/>
                    <a:pt x="20321" y="17886"/>
                  </a:cubicBezTo>
                  <a:cubicBezTo>
                    <a:pt x="20204" y="17886"/>
                    <a:pt x="20070" y="17846"/>
                    <a:pt x="19915" y="17759"/>
                  </a:cubicBezTo>
                  <a:cubicBezTo>
                    <a:pt x="19148" y="17359"/>
                    <a:pt x="18914" y="15991"/>
                    <a:pt x="18748" y="15190"/>
                  </a:cubicBezTo>
                  <a:cubicBezTo>
                    <a:pt x="18514" y="13656"/>
                    <a:pt x="18481" y="12055"/>
                    <a:pt x="17980" y="10520"/>
                  </a:cubicBezTo>
                  <a:cubicBezTo>
                    <a:pt x="17680" y="9520"/>
                    <a:pt x="17313" y="8552"/>
                    <a:pt x="16880" y="7585"/>
                  </a:cubicBezTo>
                  <a:cubicBezTo>
                    <a:pt x="16626" y="7077"/>
                    <a:pt x="16353" y="6801"/>
                    <a:pt x="15928" y="6801"/>
                  </a:cubicBezTo>
                  <a:cubicBezTo>
                    <a:pt x="15794" y="6801"/>
                    <a:pt x="15646" y="6829"/>
                    <a:pt x="15479" y="6884"/>
                  </a:cubicBezTo>
                  <a:cubicBezTo>
                    <a:pt x="14678" y="7185"/>
                    <a:pt x="13677" y="8052"/>
                    <a:pt x="13344" y="8819"/>
                  </a:cubicBezTo>
                  <a:cubicBezTo>
                    <a:pt x="13210" y="9053"/>
                    <a:pt x="13210" y="9520"/>
                    <a:pt x="13344" y="9887"/>
                  </a:cubicBezTo>
                  <a:cubicBezTo>
                    <a:pt x="13410" y="10187"/>
                    <a:pt x="13677" y="10654"/>
                    <a:pt x="13511" y="10887"/>
                  </a:cubicBezTo>
                  <a:cubicBezTo>
                    <a:pt x="13371" y="11091"/>
                    <a:pt x="13117" y="11161"/>
                    <a:pt x="12819" y="11161"/>
                  </a:cubicBezTo>
                  <a:cubicBezTo>
                    <a:pt x="12192" y="11161"/>
                    <a:pt x="11371" y="10854"/>
                    <a:pt x="11009" y="10854"/>
                  </a:cubicBezTo>
                  <a:cubicBezTo>
                    <a:pt x="10208" y="10854"/>
                    <a:pt x="9541" y="11488"/>
                    <a:pt x="9408" y="12255"/>
                  </a:cubicBezTo>
                  <a:cubicBezTo>
                    <a:pt x="9107" y="13923"/>
                    <a:pt x="10175" y="15924"/>
                    <a:pt x="11309" y="17158"/>
                  </a:cubicBezTo>
                  <a:cubicBezTo>
                    <a:pt x="12243" y="18159"/>
                    <a:pt x="13544" y="18693"/>
                    <a:pt x="14645" y="19527"/>
                  </a:cubicBezTo>
                  <a:cubicBezTo>
                    <a:pt x="15045" y="19860"/>
                    <a:pt x="16313" y="20894"/>
                    <a:pt x="15078" y="21028"/>
                  </a:cubicBezTo>
                  <a:cubicBezTo>
                    <a:pt x="15034" y="21034"/>
                    <a:pt x="14989" y="21036"/>
                    <a:pt x="14944" y="21036"/>
                  </a:cubicBezTo>
                  <a:cubicBezTo>
                    <a:pt x="14215" y="21036"/>
                    <a:pt x="13440" y="20306"/>
                    <a:pt x="12843" y="19960"/>
                  </a:cubicBezTo>
                  <a:cubicBezTo>
                    <a:pt x="12176" y="19527"/>
                    <a:pt x="11509" y="19026"/>
                    <a:pt x="10809" y="18626"/>
                  </a:cubicBezTo>
                  <a:cubicBezTo>
                    <a:pt x="10075" y="18159"/>
                    <a:pt x="9341" y="17826"/>
                    <a:pt x="8807" y="17125"/>
                  </a:cubicBezTo>
                  <a:cubicBezTo>
                    <a:pt x="8240" y="16425"/>
                    <a:pt x="8240" y="15757"/>
                    <a:pt x="8040" y="14990"/>
                  </a:cubicBezTo>
                  <a:cubicBezTo>
                    <a:pt x="7673" y="16058"/>
                    <a:pt x="7173" y="17025"/>
                    <a:pt x="6906" y="18192"/>
                  </a:cubicBezTo>
                  <a:cubicBezTo>
                    <a:pt x="6672" y="19460"/>
                    <a:pt x="6506" y="21195"/>
                    <a:pt x="7173" y="22362"/>
                  </a:cubicBezTo>
                  <a:cubicBezTo>
                    <a:pt x="7506" y="22996"/>
                    <a:pt x="8207" y="23530"/>
                    <a:pt x="8874" y="23930"/>
                  </a:cubicBezTo>
                  <a:cubicBezTo>
                    <a:pt x="9241" y="24197"/>
                    <a:pt x="9674" y="24464"/>
                    <a:pt x="10008" y="24664"/>
                  </a:cubicBezTo>
                  <a:cubicBezTo>
                    <a:pt x="11809" y="25798"/>
                    <a:pt x="13744" y="26398"/>
                    <a:pt x="15745" y="26999"/>
                  </a:cubicBezTo>
                  <a:cubicBezTo>
                    <a:pt x="16246" y="27166"/>
                    <a:pt x="16813" y="27299"/>
                    <a:pt x="17347" y="27432"/>
                  </a:cubicBezTo>
                  <a:cubicBezTo>
                    <a:pt x="18648" y="27833"/>
                    <a:pt x="19915" y="28333"/>
                    <a:pt x="20983" y="29034"/>
                  </a:cubicBezTo>
                  <a:cubicBezTo>
                    <a:pt x="22150" y="29868"/>
                    <a:pt x="21349" y="31002"/>
                    <a:pt x="20149" y="31202"/>
                  </a:cubicBezTo>
                  <a:cubicBezTo>
                    <a:pt x="19995" y="31226"/>
                    <a:pt x="19837" y="31237"/>
                    <a:pt x="19676" y="31237"/>
                  </a:cubicBezTo>
                  <a:cubicBezTo>
                    <a:pt x="18507" y="31237"/>
                    <a:pt x="17172" y="30657"/>
                    <a:pt x="16146" y="30335"/>
                  </a:cubicBezTo>
                  <a:cubicBezTo>
                    <a:pt x="14678" y="29901"/>
                    <a:pt x="13244" y="29334"/>
                    <a:pt x="11876" y="28667"/>
                  </a:cubicBezTo>
                  <a:cubicBezTo>
                    <a:pt x="10041" y="27799"/>
                    <a:pt x="8040" y="27166"/>
                    <a:pt x="6339" y="25998"/>
                  </a:cubicBezTo>
                  <a:cubicBezTo>
                    <a:pt x="5705" y="25531"/>
                    <a:pt x="5305" y="25064"/>
                    <a:pt x="5004" y="24364"/>
                  </a:cubicBezTo>
                  <a:cubicBezTo>
                    <a:pt x="4804" y="23897"/>
                    <a:pt x="4704" y="23263"/>
                    <a:pt x="4371" y="22896"/>
                  </a:cubicBezTo>
                  <a:cubicBezTo>
                    <a:pt x="4171" y="23096"/>
                    <a:pt x="4037" y="23430"/>
                    <a:pt x="3904" y="23696"/>
                  </a:cubicBezTo>
                  <a:cubicBezTo>
                    <a:pt x="3804" y="23930"/>
                    <a:pt x="3637" y="24230"/>
                    <a:pt x="3503" y="24530"/>
                  </a:cubicBezTo>
                  <a:cubicBezTo>
                    <a:pt x="2870" y="25998"/>
                    <a:pt x="2503" y="27533"/>
                    <a:pt x="2403" y="29100"/>
                  </a:cubicBezTo>
                  <a:cubicBezTo>
                    <a:pt x="2369" y="29901"/>
                    <a:pt x="2202" y="30768"/>
                    <a:pt x="2469" y="31569"/>
                  </a:cubicBezTo>
                  <a:cubicBezTo>
                    <a:pt x="2536" y="31802"/>
                    <a:pt x="2636" y="31969"/>
                    <a:pt x="2736" y="32169"/>
                  </a:cubicBezTo>
                  <a:cubicBezTo>
                    <a:pt x="3170" y="32736"/>
                    <a:pt x="3804" y="33203"/>
                    <a:pt x="4337" y="33570"/>
                  </a:cubicBezTo>
                  <a:cubicBezTo>
                    <a:pt x="5205" y="34237"/>
                    <a:pt x="6139" y="34904"/>
                    <a:pt x="7139" y="35405"/>
                  </a:cubicBezTo>
                  <a:cubicBezTo>
                    <a:pt x="8474" y="36139"/>
                    <a:pt x="9674" y="36539"/>
                    <a:pt x="11176" y="36839"/>
                  </a:cubicBezTo>
                  <a:cubicBezTo>
                    <a:pt x="12710" y="37173"/>
                    <a:pt x="14311" y="37573"/>
                    <a:pt x="15846" y="37706"/>
                  </a:cubicBezTo>
                  <a:cubicBezTo>
                    <a:pt x="17046" y="37840"/>
                    <a:pt x="18247" y="37807"/>
                    <a:pt x="19481" y="37907"/>
                  </a:cubicBezTo>
                  <a:cubicBezTo>
                    <a:pt x="20649" y="38007"/>
                    <a:pt x="21816" y="38040"/>
                    <a:pt x="22984" y="38307"/>
                  </a:cubicBezTo>
                  <a:cubicBezTo>
                    <a:pt x="23718" y="38474"/>
                    <a:pt x="25252" y="38674"/>
                    <a:pt x="25352" y="39675"/>
                  </a:cubicBezTo>
                  <a:cubicBezTo>
                    <a:pt x="25488" y="41029"/>
                    <a:pt x="23336" y="41393"/>
                    <a:pt x="22040" y="41393"/>
                  </a:cubicBezTo>
                  <a:cubicBezTo>
                    <a:pt x="21740" y="41393"/>
                    <a:pt x="21485" y="41374"/>
                    <a:pt x="21316" y="41342"/>
                  </a:cubicBezTo>
                  <a:cubicBezTo>
                    <a:pt x="19582" y="40975"/>
                    <a:pt x="17914" y="40075"/>
                    <a:pt x="16346" y="39374"/>
                  </a:cubicBezTo>
                  <a:cubicBezTo>
                    <a:pt x="14545" y="38574"/>
                    <a:pt x="12743" y="38240"/>
                    <a:pt x="10809" y="38040"/>
                  </a:cubicBezTo>
                  <a:cubicBezTo>
                    <a:pt x="8674" y="37807"/>
                    <a:pt x="6739" y="37139"/>
                    <a:pt x="4871" y="36205"/>
                  </a:cubicBezTo>
                  <a:cubicBezTo>
                    <a:pt x="4204" y="35872"/>
                    <a:pt x="3570" y="35338"/>
                    <a:pt x="3036" y="34838"/>
                  </a:cubicBezTo>
                  <a:cubicBezTo>
                    <a:pt x="2803" y="34571"/>
                    <a:pt x="1569" y="33637"/>
                    <a:pt x="1535" y="33303"/>
                  </a:cubicBezTo>
                  <a:cubicBezTo>
                    <a:pt x="1469" y="33737"/>
                    <a:pt x="1335" y="34204"/>
                    <a:pt x="1302" y="34671"/>
                  </a:cubicBezTo>
                  <a:cubicBezTo>
                    <a:pt x="968" y="37373"/>
                    <a:pt x="1" y="41576"/>
                    <a:pt x="2169" y="43677"/>
                  </a:cubicBezTo>
                  <a:cubicBezTo>
                    <a:pt x="3203" y="44678"/>
                    <a:pt x="4638" y="45746"/>
                    <a:pt x="6039" y="46046"/>
                  </a:cubicBezTo>
                  <a:cubicBezTo>
                    <a:pt x="7806" y="46413"/>
                    <a:pt x="9574" y="46913"/>
                    <a:pt x="11376" y="47080"/>
                  </a:cubicBezTo>
                  <a:cubicBezTo>
                    <a:pt x="12845" y="47245"/>
                    <a:pt x="14339" y="47308"/>
                    <a:pt x="15827" y="47308"/>
                  </a:cubicBezTo>
                  <a:cubicBezTo>
                    <a:pt x="16739" y="47308"/>
                    <a:pt x="17648" y="47285"/>
                    <a:pt x="18547" y="47247"/>
                  </a:cubicBezTo>
                  <a:cubicBezTo>
                    <a:pt x="18625" y="47245"/>
                    <a:pt x="18703" y="47245"/>
                    <a:pt x="18781" y="47245"/>
                  </a:cubicBezTo>
                  <a:cubicBezTo>
                    <a:pt x="20527" y="47245"/>
                    <a:pt x="22160" y="47597"/>
                    <a:pt x="23885" y="47980"/>
                  </a:cubicBezTo>
                  <a:cubicBezTo>
                    <a:pt x="24719" y="48147"/>
                    <a:pt x="26753" y="48481"/>
                    <a:pt x="26053" y="49715"/>
                  </a:cubicBezTo>
                  <a:cubicBezTo>
                    <a:pt x="25552" y="50649"/>
                    <a:pt x="24218" y="50382"/>
                    <a:pt x="23351" y="50516"/>
                  </a:cubicBezTo>
                  <a:cubicBezTo>
                    <a:pt x="22379" y="50619"/>
                    <a:pt x="21419" y="50658"/>
                    <a:pt x="20466" y="50658"/>
                  </a:cubicBezTo>
                  <a:cubicBezTo>
                    <a:pt x="18347" y="50658"/>
                    <a:pt x="16261" y="50464"/>
                    <a:pt x="14144" y="50349"/>
                  </a:cubicBezTo>
                  <a:cubicBezTo>
                    <a:pt x="12343" y="50249"/>
                    <a:pt x="10542" y="50082"/>
                    <a:pt x="8707" y="49915"/>
                  </a:cubicBezTo>
                  <a:cubicBezTo>
                    <a:pt x="7873" y="49882"/>
                    <a:pt x="7039" y="49848"/>
                    <a:pt x="6205" y="49715"/>
                  </a:cubicBezTo>
                  <a:cubicBezTo>
                    <a:pt x="5763" y="49652"/>
                    <a:pt x="5200" y="49379"/>
                    <a:pt x="4745" y="49379"/>
                  </a:cubicBezTo>
                  <a:cubicBezTo>
                    <a:pt x="4720" y="49379"/>
                    <a:pt x="4695" y="49380"/>
                    <a:pt x="4671" y="49381"/>
                  </a:cubicBezTo>
                  <a:cubicBezTo>
                    <a:pt x="4204" y="49415"/>
                    <a:pt x="3837" y="49815"/>
                    <a:pt x="3570" y="50282"/>
                  </a:cubicBezTo>
                  <a:cubicBezTo>
                    <a:pt x="3337" y="50782"/>
                    <a:pt x="3170" y="51416"/>
                    <a:pt x="3036" y="51850"/>
                  </a:cubicBezTo>
                  <a:cubicBezTo>
                    <a:pt x="2703" y="53084"/>
                    <a:pt x="2503" y="54552"/>
                    <a:pt x="2836" y="55786"/>
                  </a:cubicBezTo>
                  <a:cubicBezTo>
                    <a:pt x="3036" y="56687"/>
                    <a:pt x="3470" y="57854"/>
                    <a:pt x="4004" y="58721"/>
                  </a:cubicBezTo>
                  <a:cubicBezTo>
                    <a:pt x="4137" y="58922"/>
                    <a:pt x="4304" y="59122"/>
                    <a:pt x="4404" y="59289"/>
                  </a:cubicBezTo>
                  <a:cubicBezTo>
                    <a:pt x="5138" y="60122"/>
                    <a:pt x="6572" y="60022"/>
                    <a:pt x="7573" y="60056"/>
                  </a:cubicBezTo>
                  <a:cubicBezTo>
                    <a:pt x="8084" y="60085"/>
                    <a:pt x="8594" y="60099"/>
                    <a:pt x="9103" y="60099"/>
                  </a:cubicBezTo>
                  <a:cubicBezTo>
                    <a:pt x="12646" y="60099"/>
                    <a:pt x="16135" y="59417"/>
                    <a:pt x="19548" y="58455"/>
                  </a:cubicBezTo>
                  <a:cubicBezTo>
                    <a:pt x="21349" y="57954"/>
                    <a:pt x="23184" y="57587"/>
                    <a:pt x="25019" y="57254"/>
                  </a:cubicBezTo>
                  <a:cubicBezTo>
                    <a:pt x="25964" y="57072"/>
                    <a:pt x="26711" y="56870"/>
                    <a:pt x="27455" y="56870"/>
                  </a:cubicBezTo>
                  <a:cubicBezTo>
                    <a:pt x="28075" y="56870"/>
                    <a:pt x="28693" y="57011"/>
                    <a:pt x="29422" y="57421"/>
                  </a:cubicBezTo>
                  <a:cubicBezTo>
                    <a:pt x="29722" y="57587"/>
                    <a:pt x="29655" y="58088"/>
                    <a:pt x="29455" y="58421"/>
                  </a:cubicBezTo>
                  <a:cubicBezTo>
                    <a:pt x="28455" y="60690"/>
                    <a:pt x="24252" y="60790"/>
                    <a:pt x="22217" y="61190"/>
                  </a:cubicBezTo>
                  <a:cubicBezTo>
                    <a:pt x="18514" y="61857"/>
                    <a:pt x="14578" y="61557"/>
                    <a:pt x="10842" y="61991"/>
                  </a:cubicBezTo>
                  <a:cubicBezTo>
                    <a:pt x="9775" y="62091"/>
                    <a:pt x="8540" y="62424"/>
                    <a:pt x="7706" y="63091"/>
                  </a:cubicBezTo>
                  <a:cubicBezTo>
                    <a:pt x="6872" y="63758"/>
                    <a:pt x="6706" y="64492"/>
                    <a:pt x="6572" y="65526"/>
                  </a:cubicBezTo>
                  <a:cubicBezTo>
                    <a:pt x="6439" y="66861"/>
                    <a:pt x="6272" y="67861"/>
                    <a:pt x="7006" y="69029"/>
                  </a:cubicBezTo>
                  <a:cubicBezTo>
                    <a:pt x="7039" y="69096"/>
                    <a:pt x="7106" y="69196"/>
                    <a:pt x="7173" y="69262"/>
                  </a:cubicBezTo>
                  <a:cubicBezTo>
                    <a:pt x="7873" y="70430"/>
                    <a:pt x="8874" y="71898"/>
                    <a:pt x="10041" y="72531"/>
                  </a:cubicBezTo>
                  <a:cubicBezTo>
                    <a:pt x="10717" y="72896"/>
                    <a:pt x="11468" y="73042"/>
                    <a:pt x="12251" y="73042"/>
                  </a:cubicBezTo>
                  <a:cubicBezTo>
                    <a:pt x="14406" y="73042"/>
                    <a:pt x="16801" y="71931"/>
                    <a:pt x="18514" y="71197"/>
                  </a:cubicBezTo>
                  <a:cubicBezTo>
                    <a:pt x="20449" y="70363"/>
                    <a:pt x="22350" y="69429"/>
                    <a:pt x="24285" y="68595"/>
                  </a:cubicBezTo>
                  <a:cubicBezTo>
                    <a:pt x="24919" y="68362"/>
                    <a:pt x="25552" y="68062"/>
                    <a:pt x="26186" y="67761"/>
                  </a:cubicBezTo>
                  <a:cubicBezTo>
                    <a:pt x="26620" y="67528"/>
                    <a:pt x="27087" y="67261"/>
                    <a:pt x="27521" y="66927"/>
                  </a:cubicBezTo>
                  <a:cubicBezTo>
                    <a:pt x="28354" y="66327"/>
                    <a:pt x="29088" y="65560"/>
                    <a:pt x="30022" y="65026"/>
                  </a:cubicBezTo>
                  <a:cubicBezTo>
                    <a:pt x="30609" y="64645"/>
                    <a:pt x="32229" y="63489"/>
                    <a:pt x="33155" y="63489"/>
                  </a:cubicBezTo>
                  <a:cubicBezTo>
                    <a:pt x="33282" y="63489"/>
                    <a:pt x="33395" y="63510"/>
                    <a:pt x="33491" y="63558"/>
                  </a:cubicBezTo>
                  <a:cubicBezTo>
                    <a:pt x="34325" y="64025"/>
                    <a:pt x="33091" y="64993"/>
                    <a:pt x="32658" y="65360"/>
                  </a:cubicBezTo>
                  <a:cubicBezTo>
                    <a:pt x="30656" y="66994"/>
                    <a:pt x="28555" y="68428"/>
                    <a:pt x="26386" y="69896"/>
                  </a:cubicBezTo>
                  <a:cubicBezTo>
                    <a:pt x="25019" y="70830"/>
                    <a:pt x="23885" y="72031"/>
                    <a:pt x="22584" y="72998"/>
                  </a:cubicBezTo>
                  <a:cubicBezTo>
                    <a:pt x="21349" y="73899"/>
                    <a:pt x="20115" y="74499"/>
                    <a:pt x="18748" y="75100"/>
                  </a:cubicBezTo>
                  <a:cubicBezTo>
                    <a:pt x="17547" y="75700"/>
                    <a:pt x="16346" y="76234"/>
                    <a:pt x="15045" y="76668"/>
                  </a:cubicBezTo>
                  <a:cubicBezTo>
                    <a:pt x="14378" y="76868"/>
                    <a:pt x="12977" y="77001"/>
                    <a:pt x="12510" y="77402"/>
                  </a:cubicBezTo>
                  <a:cubicBezTo>
                    <a:pt x="13711" y="78169"/>
                    <a:pt x="14912" y="79069"/>
                    <a:pt x="16379" y="79370"/>
                  </a:cubicBezTo>
                  <a:cubicBezTo>
                    <a:pt x="18088" y="79741"/>
                    <a:pt x="19778" y="80186"/>
                    <a:pt x="21477" y="80186"/>
                  </a:cubicBezTo>
                  <a:cubicBezTo>
                    <a:pt x="22067" y="80186"/>
                    <a:pt x="22658" y="80132"/>
                    <a:pt x="23251" y="80003"/>
                  </a:cubicBezTo>
                  <a:cubicBezTo>
                    <a:pt x="26787" y="79203"/>
                    <a:pt x="28988" y="76701"/>
                    <a:pt x="31257" y="74099"/>
                  </a:cubicBezTo>
                  <a:cubicBezTo>
                    <a:pt x="31857" y="73432"/>
                    <a:pt x="32491" y="72832"/>
                    <a:pt x="33091" y="72198"/>
                  </a:cubicBezTo>
                  <a:lnTo>
                    <a:pt x="35093" y="70330"/>
                  </a:lnTo>
                  <a:cubicBezTo>
                    <a:pt x="35526" y="69930"/>
                    <a:pt x="35993" y="69429"/>
                    <a:pt x="36494" y="69062"/>
                  </a:cubicBezTo>
                  <a:cubicBezTo>
                    <a:pt x="36826" y="68807"/>
                    <a:pt x="37236" y="68649"/>
                    <a:pt x="37664" y="68649"/>
                  </a:cubicBezTo>
                  <a:cubicBezTo>
                    <a:pt x="37795" y="68649"/>
                    <a:pt x="37928" y="68664"/>
                    <a:pt x="38061" y="68695"/>
                  </a:cubicBezTo>
                  <a:cubicBezTo>
                    <a:pt x="39229" y="68929"/>
                    <a:pt x="38395" y="70597"/>
                    <a:pt x="38195" y="71497"/>
                  </a:cubicBezTo>
                  <a:cubicBezTo>
                    <a:pt x="37795" y="72932"/>
                    <a:pt x="37261" y="74366"/>
                    <a:pt x="36760" y="75834"/>
                  </a:cubicBezTo>
                  <a:cubicBezTo>
                    <a:pt x="36193" y="77535"/>
                    <a:pt x="34559" y="78769"/>
                    <a:pt x="32791" y="79103"/>
                  </a:cubicBezTo>
                  <a:cubicBezTo>
                    <a:pt x="32454" y="79170"/>
                    <a:pt x="32149" y="79197"/>
                    <a:pt x="31862" y="79197"/>
                  </a:cubicBezTo>
                  <a:cubicBezTo>
                    <a:pt x="31010" y="79197"/>
                    <a:pt x="30311" y="78961"/>
                    <a:pt x="29389" y="78836"/>
                  </a:cubicBezTo>
                  <a:lnTo>
                    <a:pt x="29389" y="78836"/>
                  </a:lnTo>
                  <a:cubicBezTo>
                    <a:pt x="29522" y="80003"/>
                    <a:pt x="31056" y="80737"/>
                    <a:pt x="32024" y="81104"/>
                  </a:cubicBezTo>
                  <a:cubicBezTo>
                    <a:pt x="33368" y="81622"/>
                    <a:pt x="34795" y="81864"/>
                    <a:pt x="36225" y="81864"/>
                  </a:cubicBezTo>
                  <a:cubicBezTo>
                    <a:pt x="38201" y="81864"/>
                    <a:pt x="40184" y="81403"/>
                    <a:pt x="41964" y="80570"/>
                  </a:cubicBezTo>
                  <a:cubicBezTo>
                    <a:pt x="42898" y="80170"/>
                    <a:pt x="43765" y="79670"/>
                    <a:pt x="44566" y="79036"/>
                  </a:cubicBezTo>
                  <a:cubicBezTo>
                    <a:pt x="45100" y="78602"/>
                    <a:pt x="45567" y="78169"/>
                    <a:pt x="46034" y="77668"/>
                  </a:cubicBezTo>
                  <a:cubicBezTo>
                    <a:pt x="46301" y="77335"/>
                    <a:pt x="46567" y="77001"/>
                    <a:pt x="46868" y="76668"/>
                  </a:cubicBezTo>
                  <a:cubicBezTo>
                    <a:pt x="47768" y="75433"/>
                    <a:pt x="48869" y="74399"/>
                    <a:pt x="49536" y="72998"/>
                  </a:cubicBezTo>
                  <a:cubicBezTo>
                    <a:pt x="49970" y="71931"/>
                    <a:pt x="50537" y="70830"/>
                    <a:pt x="50637" y="69696"/>
                  </a:cubicBezTo>
                  <a:cubicBezTo>
                    <a:pt x="50770" y="68862"/>
                    <a:pt x="50637" y="67995"/>
                    <a:pt x="50904" y="67194"/>
                  </a:cubicBezTo>
                  <a:cubicBezTo>
                    <a:pt x="51404" y="65593"/>
                    <a:pt x="49570" y="65026"/>
                    <a:pt x="48702" y="63859"/>
                  </a:cubicBezTo>
                  <a:cubicBezTo>
                    <a:pt x="48235" y="63191"/>
                    <a:pt x="46234" y="59922"/>
                    <a:pt x="48069" y="59922"/>
                  </a:cubicBezTo>
                  <a:cubicBezTo>
                    <a:pt x="50804" y="59922"/>
                    <a:pt x="49903" y="64559"/>
                    <a:pt x="52205" y="65426"/>
                  </a:cubicBezTo>
                  <a:cubicBezTo>
                    <a:pt x="53306" y="65893"/>
                    <a:pt x="54640" y="66160"/>
                    <a:pt x="55907" y="66360"/>
                  </a:cubicBezTo>
                  <a:cubicBezTo>
                    <a:pt x="56074" y="66394"/>
                    <a:pt x="56274" y="66394"/>
                    <a:pt x="56441" y="66427"/>
                  </a:cubicBezTo>
                  <a:cubicBezTo>
                    <a:pt x="57275" y="66527"/>
                    <a:pt x="58142" y="66527"/>
                    <a:pt x="59043" y="66560"/>
                  </a:cubicBezTo>
                  <a:cubicBezTo>
                    <a:pt x="59643" y="66560"/>
                    <a:pt x="60311" y="66594"/>
                    <a:pt x="60944" y="66594"/>
                  </a:cubicBezTo>
                  <a:cubicBezTo>
                    <a:pt x="61111" y="66594"/>
                    <a:pt x="61311" y="66560"/>
                    <a:pt x="61478" y="66560"/>
                  </a:cubicBezTo>
                  <a:cubicBezTo>
                    <a:pt x="62279" y="66427"/>
                    <a:pt x="63279" y="66194"/>
                    <a:pt x="64013" y="65760"/>
                  </a:cubicBezTo>
                  <a:cubicBezTo>
                    <a:pt x="64347" y="65560"/>
                    <a:pt x="64614" y="65193"/>
                    <a:pt x="64881" y="64859"/>
                  </a:cubicBezTo>
                  <a:cubicBezTo>
                    <a:pt x="65014" y="64692"/>
                    <a:pt x="65081" y="64492"/>
                    <a:pt x="65214" y="64292"/>
                  </a:cubicBezTo>
                  <a:cubicBezTo>
                    <a:pt x="65247" y="64259"/>
                    <a:pt x="65247" y="64225"/>
                    <a:pt x="65247" y="64225"/>
                  </a:cubicBezTo>
                  <a:cubicBezTo>
                    <a:pt x="65281" y="64159"/>
                    <a:pt x="65381" y="64025"/>
                    <a:pt x="65414" y="63925"/>
                  </a:cubicBezTo>
                  <a:cubicBezTo>
                    <a:pt x="65848" y="63225"/>
                    <a:pt x="66181" y="62491"/>
                    <a:pt x="66548" y="61724"/>
                  </a:cubicBezTo>
                  <a:cubicBezTo>
                    <a:pt x="67115" y="60589"/>
                    <a:pt x="67749" y="59522"/>
                    <a:pt x="68216" y="58355"/>
                  </a:cubicBezTo>
                  <a:cubicBezTo>
                    <a:pt x="68783" y="56820"/>
                    <a:pt x="69617" y="55352"/>
                    <a:pt x="70318" y="53885"/>
                  </a:cubicBezTo>
                  <a:cubicBezTo>
                    <a:pt x="70685" y="53218"/>
                    <a:pt x="70952" y="52517"/>
                    <a:pt x="71252" y="51817"/>
                  </a:cubicBezTo>
                  <a:cubicBezTo>
                    <a:pt x="71285" y="51683"/>
                    <a:pt x="71318" y="51516"/>
                    <a:pt x="71385" y="51383"/>
                  </a:cubicBezTo>
                  <a:cubicBezTo>
                    <a:pt x="71452" y="51183"/>
                    <a:pt x="71519" y="50983"/>
                    <a:pt x="71585" y="50749"/>
                  </a:cubicBezTo>
                  <a:cubicBezTo>
                    <a:pt x="71886" y="49615"/>
                    <a:pt x="72086" y="48548"/>
                    <a:pt x="72119" y="47380"/>
                  </a:cubicBezTo>
                  <a:cubicBezTo>
                    <a:pt x="72086" y="47347"/>
                    <a:pt x="71952" y="47347"/>
                    <a:pt x="71886" y="47347"/>
                  </a:cubicBezTo>
                  <a:cubicBezTo>
                    <a:pt x="71218" y="47880"/>
                    <a:pt x="70551" y="48648"/>
                    <a:pt x="69951" y="49315"/>
                  </a:cubicBezTo>
                  <a:cubicBezTo>
                    <a:pt x="68883" y="50549"/>
                    <a:pt x="67549" y="51650"/>
                    <a:pt x="66115" y="52517"/>
                  </a:cubicBezTo>
                  <a:cubicBezTo>
                    <a:pt x="65014" y="53218"/>
                    <a:pt x="63780" y="53718"/>
                    <a:pt x="62579" y="54318"/>
                  </a:cubicBezTo>
                  <a:cubicBezTo>
                    <a:pt x="61572" y="54740"/>
                    <a:pt x="60566" y="55320"/>
                    <a:pt x="59437" y="55320"/>
                  </a:cubicBezTo>
                  <a:cubicBezTo>
                    <a:pt x="59406" y="55320"/>
                    <a:pt x="59374" y="55320"/>
                    <a:pt x="59343" y="55319"/>
                  </a:cubicBezTo>
                  <a:cubicBezTo>
                    <a:pt x="59010" y="55319"/>
                    <a:pt x="57876" y="55152"/>
                    <a:pt x="57742" y="54819"/>
                  </a:cubicBezTo>
                  <a:cubicBezTo>
                    <a:pt x="57609" y="54352"/>
                    <a:pt x="59076" y="53751"/>
                    <a:pt x="59443" y="53651"/>
                  </a:cubicBezTo>
                  <a:cubicBezTo>
                    <a:pt x="61545" y="52751"/>
                    <a:pt x="63513" y="52083"/>
                    <a:pt x="65247" y="50716"/>
                  </a:cubicBezTo>
                  <a:cubicBezTo>
                    <a:pt x="65281" y="50682"/>
                    <a:pt x="65381" y="50649"/>
                    <a:pt x="65414" y="50582"/>
                  </a:cubicBezTo>
                  <a:cubicBezTo>
                    <a:pt x="66115" y="50015"/>
                    <a:pt x="66949" y="49415"/>
                    <a:pt x="67616" y="48781"/>
                  </a:cubicBezTo>
                  <a:cubicBezTo>
                    <a:pt x="68183" y="48314"/>
                    <a:pt x="68950" y="47413"/>
                    <a:pt x="69450" y="46880"/>
                  </a:cubicBezTo>
                  <a:cubicBezTo>
                    <a:pt x="70018" y="46279"/>
                    <a:pt x="70118" y="45812"/>
                    <a:pt x="70251" y="45012"/>
                  </a:cubicBezTo>
                  <a:cubicBezTo>
                    <a:pt x="70351" y="44411"/>
                    <a:pt x="70384" y="43878"/>
                    <a:pt x="70418" y="43310"/>
                  </a:cubicBezTo>
                  <a:cubicBezTo>
                    <a:pt x="70451" y="42643"/>
                    <a:pt x="70551" y="41909"/>
                    <a:pt x="70551" y="41209"/>
                  </a:cubicBezTo>
                  <a:lnTo>
                    <a:pt x="70551" y="40375"/>
                  </a:lnTo>
                  <a:cubicBezTo>
                    <a:pt x="70451" y="38807"/>
                    <a:pt x="70018" y="37373"/>
                    <a:pt x="68917" y="36205"/>
                  </a:cubicBezTo>
                  <a:cubicBezTo>
                    <a:pt x="68250" y="35472"/>
                    <a:pt x="68049" y="34504"/>
                    <a:pt x="67549" y="33637"/>
                  </a:cubicBezTo>
                  <a:cubicBezTo>
                    <a:pt x="67249" y="33804"/>
                    <a:pt x="67049" y="34237"/>
                    <a:pt x="66849" y="34704"/>
                  </a:cubicBezTo>
                  <a:cubicBezTo>
                    <a:pt x="66615" y="35238"/>
                    <a:pt x="66515" y="35838"/>
                    <a:pt x="66382" y="36172"/>
                  </a:cubicBezTo>
                  <a:cubicBezTo>
                    <a:pt x="66081" y="36906"/>
                    <a:pt x="65881" y="37673"/>
                    <a:pt x="65448" y="38374"/>
                  </a:cubicBezTo>
                  <a:cubicBezTo>
                    <a:pt x="64947" y="39208"/>
                    <a:pt x="64213" y="40008"/>
                    <a:pt x="63580" y="40742"/>
                  </a:cubicBezTo>
                  <a:cubicBezTo>
                    <a:pt x="61778" y="43044"/>
                    <a:pt x="59744" y="45178"/>
                    <a:pt x="57709" y="47213"/>
                  </a:cubicBezTo>
                  <a:cubicBezTo>
                    <a:pt x="57009" y="47940"/>
                    <a:pt x="56114" y="49145"/>
                    <a:pt x="55040" y="49145"/>
                  </a:cubicBezTo>
                  <a:cubicBezTo>
                    <a:pt x="54784" y="49145"/>
                    <a:pt x="54517" y="49076"/>
                    <a:pt x="54240" y="48914"/>
                  </a:cubicBezTo>
                  <a:cubicBezTo>
                    <a:pt x="54340" y="48014"/>
                    <a:pt x="54740" y="47213"/>
                    <a:pt x="55207" y="46413"/>
                  </a:cubicBezTo>
                  <a:cubicBezTo>
                    <a:pt x="55607" y="45612"/>
                    <a:pt x="56341" y="45012"/>
                    <a:pt x="56942" y="44345"/>
                  </a:cubicBezTo>
                  <a:cubicBezTo>
                    <a:pt x="57876" y="43377"/>
                    <a:pt x="58776" y="42410"/>
                    <a:pt x="59744" y="41509"/>
                  </a:cubicBezTo>
                  <a:cubicBezTo>
                    <a:pt x="60010" y="41242"/>
                    <a:pt x="60277" y="41009"/>
                    <a:pt x="60544" y="40742"/>
                  </a:cubicBezTo>
                  <a:cubicBezTo>
                    <a:pt x="63413" y="37873"/>
                    <a:pt x="65881" y="34604"/>
                    <a:pt x="67949" y="31168"/>
                  </a:cubicBezTo>
                  <a:cubicBezTo>
                    <a:pt x="68116" y="30902"/>
                    <a:pt x="68250" y="30668"/>
                    <a:pt x="68416" y="30401"/>
                  </a:cubicBezTo>
                  <a:cubicBezTo>
                    <a:pt x="69117" y="29167"/>
                    <a:pt x="69551" y="27866"/>
                    <a:pt x="69284" y="26398"/>
                  </a:cubicBezTo>
                  <a:cubicBezTo>
                    <a:pt x="69217" y="26031"/>
                    <a:pt x="69050" y="25664"/>
                    <a:pt x="68917" y="25264"/>
                  </a:cubicBezTo>
                  <a:cubicBezTo>
                    <a:pt x="68617" y="24397"/>
                    <a:pt x="68550" y="23530"/>
                    <a:pt x="68116" y="22696"/>
                  </a:cubicBezTo>
                  <a:cubicBezTo>
                    <a:pt x="67416" y="21228"/>
                    <a:pt x="66215" y="20094"/>
                    <a:pt x="65448" y="18659"/>
                  </a:cubicBezTo>
                  <a:cubicBezTo>
                    <a:pt x="64947" y="17692"/>
                    <a:pt x="64213" y="16892"/>
                    <a:pt x="63413" y="16158"/>
                  </a:cubicBezTo>
                  <a:cubicBezTo>
                    <a:pt x="62846" y="15591"/>
                    <a:pt x="62212" y="14923"/>
                    <a:pt x="61378" y="14823"/>
                  </a:cubicBezTo>
                  <a:cubicBezTo>
                    <a:pt x="61078" y="15390"/>
                    <a:pt x="61078" y="16258"/>
                    <a:pt x="60944" y="16892"/>
                  </a:cubicBezTo>
                  <a:cubicBezTo>
                    <a:pt x="60778" y="17725"/>
                    <a:pt x="60577" y="18526"/>
                    <a:pt x="60377" y="19360"/>
                  </a:cubicBezTo>
                  <a:cubicBezTo>
                    <a:pt x="59844" y="21395"/>
                    <a:pt x="59543" y="23530"/>
                    <a:pt x="59110" y="25564"/>
                  </a:cubicBezTo>
                  <a:cubicBezTo>
                    <a:pt x="58376" y="29100"/>
                    <a:pt x="58910" y="32870"/>
                    <a:pt x="56741" y="35939"/>
                  </a:cubicBezTo>
                  <a:cubicBezTo>
                    <a:pt x="55607" y="37573"/>
                    <a:pt x="53906" y="38607"/>
                    <a:pt x="52739" y="40175"/>
                  </a:cubicBezTo>
                  <a:cubicBezTo>
                    <a:pt x="52398" y="40639"/>
                    <a:pt x="51715" y="42105"/>
                    <a:pt x="51006" y="42105"/>
                  </a:cubicBezTo>
                  <a:cubicBezTo>
                    <a:pt x="50950" y="42105"/>
                    <a:pt x="50893" y="42096"/>
                    <a:pt x="50837" y="42076"/>
                  </a:cubicBezTo>
                  <a:cubicBezTo>
                    <a:pt x="50237" y="41909"/>
                    <a:pt x="50670" y="41109"/>
                    <a:pt x="50770" y="40709"/>
                  </a:cubicBezTo>
                  <a:cubicBezTo>
                    <a:pt x="51037" y="40041"/>
                    <a:pt x="51404" y="39408"/>
                    <a:pt x="51571" y="38674"/>
                  </a:cubicBezTo>
                  <a:cubicBezTo>
                    <a:pt x="51738" y="38040"/>
                    <a:pt x="51938" y="37406"/>
                    <a:pt x="52238" y="36839"/>
                  </a:cubicBezTo>
                  <a:cubicBezTo>
                    <a:pt x="53339" y="34838"/>
                    <a:pt x="54440" y="32703"/>
                    <a:pt x="55207" y="30568"/>
                  </a:cubicBezTo>
                  <a:cubicBezTo>
                    <a:pt x="55741" y="29067"/>
                    <a:pt x="56241" y="27566"/>
                    <a:pt x="56708" y="26031"/>
                  </a:cubicBezTo>
                  <a:cubicBezTo>
                    <a:pt x="57275" y="24063"/>
                    <a:pt x="58242" y="21828"/>
                    <a:pt x="58676" y="19760"/>
                  </a:cubicBezTo>
                  <a:cubicBezTo>
                    <a:pt x="59010" y="18159"/>
                    <a:pt x="59343" y="16224"/>
                    <a:pt x="59176" y="14557"/>
                  </a:cubicBezTo>
                  <a:cubicBezTo>
                    <a:pt x="59010" y="12855"/>
                    <a:pt x="58076" y="11054"/>
                    <a:pt x="56875" y="9820"/>
                  </a:cubicBezTo>
                  <a:lnTo>
                    <a:pt x="56541" y="9486"/>
                  </a:lnTo>
                  <a:cubicBezTo>
                    <a:pt x="54406" y="7585"/>
                    <a:pt x="51771" y="5817"/>
                    <a:pt x="48836" y="5650"/>
                  </a:cubicBezTo>
                  <a:lnTo>
                    <a:pt x="48769" y="5650"/>
                  </a:lnTo>
                  <a:cubicBezTo>
                    <a:pt x="48647" y="5641"/>
                    <a:pt x="48538" y="5635"/>
                    <a:pt x="48440" y="5635"/>
                  </a:cubicBezTo>
                  <a:cubicBezTo>
                    <a:pt x="47841" y="5635"/>
                    <a:pt x="47668" y="5839"/>
                    <a:pt x="47668" y="6584"/>
                  </a:cubicBezTo>
                  <a:cubicBezTo>
                    <a:pt x="47668" y="7718"/>
                    <a:pt x="47902" y="8719"/>
                    <a:pt x="48202" y="9820"/>
                  </a:cubicBezTo>
                  <a:cubicBezTo>
                    <a:pt x="48736" y="11588"/>
                    <a:pt x="49236" y="13422"/>
                    <a:pt x="49503" y="15257"/>
                  </a:cubicBezTo>
                  <a:cubicBezTo>
                    <a:pt x="49870" y="17759"/>
                    <a:pt x="50437" y="20327"/>
                    <a:pt x="50437" y="22862"/>
                  </a:cubicBezTo>
                  <a:cubicBezTo>
                    <a:pt x="50437" y="24430"/>
                    <a:pt x="50103" y="26098"/>
                    <a:pt x="49503" y="27599"/>
                  </a:cubicBezTo>
                  <a:cubicBezTo>
                    <a:pt x="48869" y="29100"/>
                    <a:pt x="47735" y="30268"/>
                    <a:pt x="47034" y="31736"/>
                  </a:cubicBezTo>
                  <a:cubicBezTo>
                    <a:pt x="46534" y="32736"/>
                    <a:pt x="46201" y="34037"/>
                    <a:pt x="45400" y="34838"/>
                  </a:cubicBezTo>
                  <a:cubicBezTo>
                    <a:pt x="45217" y="35020"/>
                    <a:pt x="44933" y="35223"/>
                    <a:pt x="44642" y="35223"/>
                  </a:cubicBezTo>
                  <a:cubicBezTo>
                    <a:pt x="44561" y="35223"/>
                    <a:pt x="44479" y="35208"/>
                    <a:pt x="44399" y="35171"/>
                  </a:cubicBezTo>
                  <a:cubicBezTo>
                    <a:pt x="44066" y="35005"/>
                    <a:pt x="44166" y="34904"/>
                    <a:pt x="44166" y="34538"/>
                  </a:cubicBezTo>
                  <a:cubicBezTo>
                    <a:pt x="44066" y="33403"/>
                    <a:pt x="44366" y="32169"/>
                    <a:pt x="44566" y="31068"/>
                  </a:cubicBezTo>
                  <a:cubicBezTo>
                    <a:pt x="44866" y="29767"/>
                    <a:pt x="45100" y="28500"/>
                    <a:pt x="45400" y="27232"/>
                  </a:cubicBezTo>
                  <a:cubicBezTo>
                    <a:pt x="46000" y="24564"/>
                    <a:pt x="45767" y="21895"/>
                    <a:pt x="46100" y="19227"/>
                  </a:cubicBezTo>
                  <a:cubicBezTo>
                    <a:pt x="46367" y="17392"/>
                    <a:pt x="46234" y="15524"/>
                    <a:pt x="46567" y="13689"/>
                  </a:cubicBezTo>
                  <a:cubicBezTo>
                    <a:pt x="46601" y="13422"/>
                    <a:pt x="46668" y="13222"/>
                    <a:pt x="46701" y="12989"/>
                  </a:cubicBezTo>
                  <a:cubicBezTo>
                    <a:pt x="46901" y="11388"/>
                    <a:pt x="46768" y="9887"/>
                    <a:pt x="46434" y="8252"/>
                  </a:cubicBezTo>
                  <a:cubicBezTo>
                    <a:pt x="46067" y="6384"/>
                    <a:pt x="45233" y="4649"/>
                    <a:pt x="43699" y="3415"/>
                  </a:cubicBezTo>
                  <a:cubicBezTo>
                    <a:pt x="43032" y="2915"/>
                    <a:pt x="42198" y="2481"/>
                    <a:pt x="41364" y="2081"/>
                  </a:cubicBezTo>
                  <a:cubicBezTo>
                    <a:pt x="40096" y="1547"/>
                    <a:pt x="38762" y="1214"/>
                    <a:pt x="37561" y="1080"/>
                  </a:cubicBezTo>
                  <a:cubicBezTo>
                    <a:pt x="37330" y="1056"/>
                    <a:pt x="37130" y="1023"/>
                    <a:pt x="36977" y="1023"/>
                  </a:cubicBezTo>
                  <a:cubicBezTo>
                    <a:pt x="36711" y="1023"/>
                    <a:pt x="36588" y="1123"/>
                    <a:pt x="36694" y="1547"/>
                  </a:cubicBezTo>
                  <a:cubicBezTo>
                    <a:pt x="36827" y="2048"/>
                    <a:pt x="36927" y="2648"/>
                    <a:pt x="37094" y="3148"/>
                  </a:cubicBezTo>
                  <a:cubicBezTo>
                    <a:pt x="37761" y="5250"/>
                    <a:pt x="38362" y="7218"/>
                    <a:pt x="38328" y="9486"/>
                  </a:cubicBezTo>
                  <a:cubicBezTo>
                    <a:pt x="38262" y="12055"/>
                    <a:pt x="38095" y="14657"/>
                    <a:pt x="38095" y="17225"/>
                  </a:cubicBezTo>
                  <a:cubicBezTo>
                    <a:pt x="38095" y="20094"/>
                    <a:pt x="38195" y="22996"/>
                    <a:pt x="37428" y="25765"/>
                  </a:cubicBezTo>
                  <a:cubicBezTo>
                    <a:pt x="37227" y="26598"/>
                    <a:pt x="37094" y="27533"/>
                    <a:pt x="36694" y="28333"/>
                  </a:cubicBezTo>
                  <a:cubicBezTo>
                    <a:pt x="36093" y="29367"/>
                    <a:pt x="35426" y="30335"/>
                    <a:pt x="34892" y="31369"/>
                  </a:cubicBezTo>
                  <a:cubicBezTo>
                    <a:pt x="34603" y="31907"/>
                    <a:pt x="33979" y="32470"/>
                    <a:pt x="33452" y="32470"/>
                  </a:cubicBezTo>
                  <a:cubicBezTo>
                    <a:pt x="33129" y="32470"/>
                    <a:pt x="32843" y="32259"/>
                    <a:pt x="32691" y="31702"/>
                  </a:cubicBezTo>
                  <a:cubicBezTo>
                    <a:pt x="32257" y="30201"/>
                    <a:pt x="32724" y="28700"/>
                    <a:pt x="33058" y="27199"/>
                  </a:cubicBezTo>
                  <a:cubicBezTo>
                    <a:pt x="33258" y="26332"/>
                    <a:pt x="33491" y="25498"/>
                    <a:pt x="33725" y="24597"/>
                  </a:cubicBezTo>
                  <a:cubicBezTo>
                    <a:pt x="34192" y="22929"/>
                    <a:pt x="34892" y="21361"/>
                    <a:pt x="35259" y="19694"/>
                  </a:cubicBezTo>
                  <a:cubicBezTo>
                    <a:pt x="35593" y="18026"/>
                    <a:pt x="35927" y="16324"/>
                    <a:pt x="36360" y="14657"/>
                  </a:cubicBezTo>
                  <a:cubicBezTo>
                    <a:pt x="36694" y="13256"/>
                    <a:pt x="37194" y="11755"/>
                    <a:pt x="37194" y="10387"/>
                  </a:cubicBezTo>
                  <a:cubicBezTo>
                    <a:pt x="37194" y="8752"/>
                    <a:pt x="37061" y="7051"/>
                    <a:pt x="36694" y="5417"/>
                  </a:cubicBezTo>
                  <a:cubicBezTo>
                    <a:pt x="36494" y="4483"/>
                    <a:pt x="36360" y="3482"/>
                    <a:pt x="35893" y="2581"/>
                  </a:cubicBezTo>
                  <a:cubicBezTo>
                    <a:pt x="35560" y="2014"/>
                    <a:pt x="35193" y="1214"/>
                    <a:pt x="34659" y="813"/>
                  </a:cubicBezTo>
                  <a:cubicBezTo>
                    <a:pt x="34225" y="480"/>
                    <a:pt x="33558" y="380"/>
                    <a:pt x="33024" y="313"/>
                  </a:cubicBezTo>
                  <a:cubicBezTo>
                    <a:pt x="32141" y="200"/>
                    <a:pt x="31210" y="133"/>
                    <a:pt x="30297" y="133"/>
                  </a:cubicBezTo>
                  <a:cubicBezTo>
                    <a:pt x="29866" y="133"/>
                    <a:pt x="29439" y="148"/>
                    <a:pt x="29022" y="180"/>
                  </a:cubicBezTo>
                  <a:cubicBezTo>
                    <a:pt x="28676" y="193"/>
                    <a:pt x="28336" y="201"/>
                    <a:pt x="27998" y="201"/>
                  </a:cubicBezTo>
                  <a:cubicBezTo>
                    <a:pt x="27519" y="201"/>
                    <a:pt x="27042" y="185"/>
                    <a:pt x="26553" y="146"/>
                  </a:cubicBezTo>
                  <a:cubicBezTo>
                    <a:pt x="26093" y="81"/>
                    <a:pt x="25518" y="0"/>
                    <a:pt x="249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7" name="Google Shape;11207;p61"/>
            <p:cNvSpPr/>
            <p:nvPr/>
          </p:nvSpPr>
          <p:spPr>
            <a:xfrm>
              <a:off x="2963125" y="1527375"/>
              <a:ext cx="35050" cy="41725"/>
            </a:xfrm>
            <a:custGeom>
              <a:avLst/>
              <a:gdLst/>
              <a:ahLst/>
              <a:cxnLst/>
              <a:rect l="l" t="t" r="r" b="b"/>
              <a:pathLst>
                <a:path w="1402" h="1669" extrusionOk="0">
                  <a:moveTo>
                    <a:pt x="1401" y="0"/>
                  </a:moveTo>
                  <a:lnTo>
                    <a:pt x="1401" y="0"/>
                  </a:lnTo>
                  <a:cubicBezTo>
                    <a:pt x="934" y="567"/>
                    <a:pt x="467" y="1134"/>
                    <a:pt x="0" y="1668"/>
                  </a:cubicBezTo>
                  <a:cubicBezTo>
                    <a:pt x="501" y="1134"/>
                    <a:pt x="968" y="601"/>
                    <a:pt x="1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8" name="Google Shape;11208;p61"/>
            <p:cNvSpPr/>
            <p:nvPr/>
          </p:nvSpPr>
          <p:spPr>
            <a:xfrm>
              <a:off x="1683050" y="838550"/>
              <a:ext cx="1286775" cy="1479400"/>
            </a:xfrm>
            <a:custGeom>
              <a:avLst/>
              <a:gdLst/>
              <a:ahLst/>
              <a:cxnLst/>
              <a:rect l="l" t="t" r="r" b="b"/>
              <a:pathLst>
                <a:path w="51471" h="59176" extrusionOk="0">
                  <a:moveTo>
                    <a:pt x="24331" y="17265"/>
                  </a:moveTo>
                  <a:cubicBezTo>
                    <a:pt x="24726" y="17265"/>
                    <a:pt x="25060" y="17525"/>
                    <a:pt x="25185" y="18046"/>
                  </a:cubicBezTo>
                  <a:cubicBezTo>
                    <a:pt x="25418" y="18980"/>
                    <a:pt x="24851" y="20148"/>
                    <a:pt x="24584" y="20982"/>
                  </a:cubicBezTo>
                  <a:cubicBezTo>
                    <a:pt x="24351" y="21549"/>
                    <a:pt x="23984" y="21983"/>
                    <a:pt x="23617" y="22483"/>
                  </a:cubicBezTo>
                  <a:cubicBezTo>
                    <a:pt x="23457" y="22674"/>
                    <a:pt x="23267" y="23019"/>
                    <a:pt x="22842" y="23019"/>
                  </a:cubicBezTo>
                  <a:cubicBezTo>
                    <a:pt x="22823" y="23019"/>
                    <a:pt x="22803" y="23018"/>
                    <a:pt x="22783" y="23017"/>
                  </a:cubicBezTo>
                  <a:cubicBezTo>
                    <a:pt x="22416" y="22983"/>
                    <a:pt x="22083" y="22016"/>
                    <a:pt x="21982" y="21649"/>
                  </a:cubicBezTo>
                  <a:cubicBezTo>
                    <a:pt x="21849" y="21149"/>
                    <a:pt x="21982" y="20615"/>
                    <a:pt x="22116" y="20115"/>
                  </a:cubicBezTo>
                  <a:cubicBezTo>
                    <a:pt x="22316" y="19147"/>
                    <a:pt x="22783" y="18180"/>
                    <a:pt x="23584" y="17546"/>
                  </a:cubicBezTo>
                  <a:cubicBezTo>
                    <a:pt x="23834" y="17358"/>
                    <a:pt x="24093" y="17265"/>
                    <a:pt x="24331" y="17265"/>
                  </a:cubicBezTo>
                  <a:close/>
                  <a:moveTo>
                    <a:pt x="45566" y="24618"/>
                  </a:moveTo>
                  <a:cubicBezTo>
                    <a:pt x="45539" y="24664"/>
                    <a:pt x="45511" y="24710"/>
                    <a:pt x="45484" y="24755"/>
                  </a:cubicBezTo>
                  <a:lnTo>
                    <a:pt x="45484" y="24755"/>
                  </a:lnTo>
                  <a:cubicBezTo>
                    <a:pt x="45511" y="24710"/>
                    <a:pt x="45539" y="24664"/>
                    <a:pt x="45566" y="24618"/>
                  </a:cubicBezTo>
                  <a:close/>
                  <a:moveTo>
                    <a:pt x="30842" y="22363"/>
                  </a:moveTo>
                  <a:cubicBezTo>
                    <a:pt x="31060" y="22363"/>
                    <a:pt x="31216" y="22417"/>
                    <a:pt x="31356" y="22650"/>
                  </a:cubicBezTo>
                  <a:cubicBezTo>
                    <a:pt x="31589" y="22983"/>
                    <a:pt x="31623" y="23350"/>
                    <a:pt x="31589" y="23717"/>
                  </a:cubicBezTo>
                  <a:cubicBezTo>
                    <a:pt x="31489" y="24351"/>
                    <a:pt x="31322" y="24918"/>
                    <a:pt x="31189" y="25552"/>
                  </a:cubicBezTo>
                  <a:cubicBezTo>
                    <a:pt x="31089" y="26186"/>
                    <a:pt x="30855" y="26719"/>
                    <a:pt x="30355" y="27186"/>
                  </a:cubicBezTo>
                  <a:cubicBezTo>
                    <a:pt x="29955" y="27553"/>
                    <a:pt x="29321" y="28020"/>
                    <a:pt x="28754" y="28187"/>
                  </a:cubicBezTo>
                  <a:cubicBezTo>
                    <a:pt x="28672" y="28214"/>
                    <a:pt x="28590" y="28224"/>
                    <a:pt x="28507" y="28224"/>
                  </a:cubicBezTo>
                  <a:cubicBezTo>
                    <a:pt x="28285" y="28224"/>
                    <a:pt x="28053" y="28154"/>
                    <a:pt x="27787" y="28154"/>
                  </a:cubicBezTo>
                  <a:cubicBezTo>
                    <a:pt x="27486" y="27520"/>
                    <a:pt x="27286" y="26853"/>
                    <a:pt x="27353" y="26152"/>
                  </a:cubicBezTo>
                  <a:cubicBezTo>
                    <a:pt x="27453" y="25518"/>
                    <a:pt x="27820" y="25051"/>
                    <a:pt x="28154" y="24518"/>
                  </a:cubicBezTo>
                  <a:cubicBezTo>
                    <a:pt x="28520" y="23917"/>
                    <a:pt x="29088" y="23450"/>
                    <a:pt x="29588" y="22983"/>
                  </a:cubicBezTo>
                  <a:cubicBezTo>
                    <a:pt x="29855" y="22716"/>
                    <a:pt x="30122" y="22450"/>
                    <a:pt x="30522" y="22383"/>
                  </a:cubicBezTo>
                  <a:cubicBezTo>
                    <a:pt x="30643" y="22373"/>
                    <a:pt x="30748" y="22363"/>
                    <a:pt x="30842" y="22363"/>
                  </a:cubicBezTo>
                  <a:close/>
                  <a:moveTo>
                    <a:pt x="35105" y="28682"/>
                  </a:moveTo>
                  <a:cubicBezTo>
                    <a:pt x="35428" y="28682"/>
                    <a:pt x="35645" y="28994"/>
                    <a:pt x="35592" y="29388"/>
                  </a:cubicBezTo>
                  <a:cubicBezTo>
                    <a:pt x="35459" y="30255"/>
                    <a:pt x="34625" y="31189"/>
                    <a:pt x="34024" y="31823"/>
                  </a:cubicBezTo>
                  <a:cubicBezTo>
                    <a:pt x="33599" y="32248"/>
                    <a:pt x="33367" y="32553"/>
                    <a:pt x="32794" y="32553"/>
                  </a:cubicBezTo>
                  <a:cubicBezTo>
                    <a:pt x="32693" y="32553"/>
                    <a:pt x="32582" y="32544"/>
                    <a:pt x="32457" y="32523"/>
                  </a:cubicBezTo>
                  <a:cubicBezTo>
                    <a:pt x="32023" y="32390"/>
                    <a:pt x="32090" y="31723"/>
                    <a:pt x="32256" y="31489"/>
                  </a:cubicBezTo>
                  <a:cubicBezTo>
                    <a:pt x="32423" y="31189"/>
                    <a:pt x="32657" y="30922"/>
                    <a:pt x="32857" y="30689"/>
                  </a:cubicBezTo>
                  <a:cubicBezTo>
                    <a:pt x="33257" y="30322"/>
                    <a:pt x="33624" y="29888"/>
                    <a:pt x="33991" y="29521"/>
                  </a:cubicBezTo>
                  <a:cubicBezTo>
                    <a:pt x="34258" y="29321"/>
                    <a:pt x="34525" y="28921"/>
                    <a:pt x="34825" y="28754"/>
                  </a:cubicBezTo>
                  <a:cubicBezTo>
                    <a:pt x="34924" y="28705"/>
                    <a:pt x="35018" y="28682"/>
                    <a:pt x="35105" y="28682"/>
                  </a:cubicBezTo>
                  <a:close/>
                  <a:moveTo>
                    <a:pt x="19481" y="30155"/>
                  </a:moveTo>
                  <a:cubicBezTo>
                    <a:pt x="20148" y="30155"/>
                    <a:pt x="21349" y="30355"/>
                    <a:pt x="21182" y="31289"/>
                  </a:cubicBezTo>
                  <a:cubicBezTo>
                    <a:pt x="21048" y="32056"/>
                    <a:pt x="20114" y="32557"/>
                    <a:pt x="19381" y="32790"/>
                  </a:cubicBezTo>
                  <a:cubicBezTo>
                    <a:pt x="19000" y="32878"/>
                    <a:pt x="18516" y="33069"/>
                    <a:pt x="18065" y="33069"/>
                  </a:cubicBezTo>
                  <a:cubicBezTo>
                    <a:pt x="18002" y="33069"/>
                    <a:pt x="17940" y="33065"/>
                    <a:pt x="17880" y="33057"/>
                  </a:cubicBezTo>
                  <a:cubicBezTo>
                    <a:pt x="17613" y="33057"/>
                    <a:pt x="16979" y="32957"/>
                    <a:pt x="16879" y="32824"/>
                  </a:cubicBezTo>
                  <a:cubicBezTo>
                    <a:pt x="16872" y="32826"/>
                    <a:pt x="16865" y="32827"/>
                    <a:pt x="16857" y="32827"/>
                  </a:cubicBezTo>
                  <a:cubicBezTo>
                    <a:pt x="16740" y="32827"/>
                    <a:pt x="16472" y="32613"/>
                    <a:pt x="16378" y="32457"/>
                  </a:cubicBezTo>
                  <a:cubicBezTo>
                    <a:pt x="16312" y="32323"/>
                    <a:pt x="16345" y="32190"/>
                    <a:pt x="16378" y="32023"/>
                  </a:cubicBezTo>
                  <a:cubicBezTo>
                    <a:pt x="16437" y="31878"/>
                    <a:pt x="16469" y="31758"/>
                    <a:pt x="16521" y="31619"/>
                  </a:cubicBezTo>
                  <a:lnTo>
                    <a:pt x="16521" y="31619"/>
                  </a:lnTo>
                  <a:cubicBezTo>
                    <a:pt x="16529" y="31620"/>
                    <a:pt x="16537" y="31622"/>
                    <a:pt x="16545" y="31623"/>
                  </a:cubicBezTo>
                  <a:cubicBezTo>
                    <a:pt x="16645" y="31456"/>
                    <a:pt x="16779" y="31289"/>
                    <a:pt x="16879" y="31156"/>
                  </a:cubicBezTo>
                  <a:cubicBezTo>
                    <a:pt x="17546" y="30555"/>
                    <a:pt x="18613" y="30188"/>
                    <a:pt x="19481" y="30155"/>
                  </a:cubicBezTo>
                  <a:close/>
                  <a:moveTo>
                    <a:pt x="37560" y="34425"/>
                  </a:moveTo>
                  <a:cubicBezTo>
                    <a:pt x="37961" y="34425"/>
                    <a:pt x="37961" y="34892"/>
                    <a:pt x="37860" y="35159"/>
                  </a:cubicBezTo>
                  <a:cubicBezTo>
                    <a:pt x="37727" y="35526"/>
                    <a:pt x="37360" y="35993"/>
                    <a:pt x="37027" y="36293"/>
                  </a:cubicBezTo>
                  <a:lnTo>
                    <a:pt x="37060" y="36293"/>
                  </a:lnTo>
                  <a:lnTo>
                    <a:pt x="37027" y="36326"/>
                  </a:lnTo>
                  <a:cubicBezTo>
                    <a:pt x="36793" y="36493"/>
                    <a:pt x="36226" y="36726"/>
                    <a:pt x="36026" y="36760"/>
                  </a:cubicBezTo>
                  <a:cubicBezTo>
                    <a:pt x="35592" y="36159"/>
                    <a:pt x="36226" y="35359"/>
                    <a:pt x="36726" y="34992"/>
                  </a:cubicBezTo>
                  <a:cubicBezTo>
                    <a:pt x="36960" y="34825"/>
                    <a:pt x="37293" y="34492"/>
                    <a:pt x="37560" y="34425"/>
                  </a:cubicBezTo>
                  <a:close/>
                  <a:moveTo>
                    <a:pt x="24378" y="36384"/>
                  </a:moveTo>
                  <a:cubicBezTo>
                    <a:pt x="24644" y="36384"/>
                    <a:pt x="24890" y="36451"/>
                    <a:pt x="25085" y="36626"/>
                  </a:cubicBezTo>
                  <a:cubicBezTo>
                    <a:pt x="25952" y="37394"/>
                    <a:pt x="24751" y="38127"/>
                    <a:pt x="24084" y="38494"/>
                  </a:cubicBezTo>
                  <a:cubicBezTo>
                    <a:pt x="23350" y="38861"/>
                    <a:pt x="22516" y="38961"/>
                    <a:pt x="21649" y="39328"/>
                  </a:cubicBezTo>
                  <a:cubicBezTo>
                    <a:pt x="21590" y="39331"/>
                    <a:pt x="21531" y="39333"/>
                    <a:pt x="21473" y="39333"/>
                  </a:cubicBezTo>
                  <a:cubicBezTo>
                    <a:pt x="20860" y="39333"/>
                    <a:pt x="20268" y="39155"/>
                    <a:pt x="20481" y="38394"/>
                  </a:cubicBezTo>
                  <a:cubicBezTo>
                    <a:pt x="20682" y="37627"/>
                    <a:pt x="21849" y="37294"/>
                    <a:pt x="22516" y="36993"/>
                  </a:cubicBezTo>
                  <a:cubicBezTo>
                    <a:pt x="22965" y="36781"/>
                    <a:pt x="23732" y="36384"/>
                    <a:pt x="24378" y="36384"/>
                  </a:cubicBezTo>
                  <a:close/>
                  <a:moveTo>
                    <a:pt x="27766" y="41256"/>
                  </a:moveTo>
                  <a:cubicBezTo>
                    <a:pt x="27990" y="41256"/>
                    <a:pt x="28131" y="41374"/>
                    <a:pt x="28020" y="41730"/>
                  </a:cubicBezTo>
                  <a:cubicBezTo>
                    <a:pt x="27920" y="42197"/>
                    <a:pt x="27286" y="42531"/>
                    <a:pt x="26919" y="42731"/>
                  </a:cubicBezTo>
                  <a:cubicBezTo>
                    <a:pt x="26519" y="42998"/>
                    <a:pt x="26352" y="43064"/>
                    <a:pt x="25985" y="43164"/>
                  </a:cubicBezTo>
                  <a:cubicBezTo>
                    <a:pt x="25752" y="43131"/>
                    <a:pt x="25618" y="43198"/>
                    <a:pt x="25618" y="42864"/>
                  </a:cubicBezTo>
                  <a:cubicBezTo>
                    <a:pt x="25618" y="42564"/>
                    <a:pt x="25785" y="42330"/>
                    <a:pt x="25985" y="42164"/>
                  </a:cubicBezTo>
                  <a:cubicBezTo>
                    <a:pt x="26185" y="41964"/>
                    <a:pt x="26419" y="41730"/>
                    <a:pt x="26652" y="41630"/>
                  </a:cubicBezTo>
                  <a:cubicBezTo>
                    <a:pt x="26886" y="41497"/>
                    <a:pt x="27153" y="41396"/>
                    <a:pt x="27386" y="41330"/>
                  </a:cubicBezTo>
                  <a:cubicBezTo>
                    <a:pt x="27520" y="41285"/>
                    <a:pt x="27653" y="41256"/>
                    <a:pt x="27766" y="41256"/>
                  </a:cubicBezTo>
                  <a:close/>
                  <a:moveTo>
                    <a:pt x="12476" y="0"/>
                  </a:moveTo>
                  <a:cubicBezTo>
                    <a:pt x="11875" y="2335"/>
                    <a:pt x="10975" y="4603"/>
                    <a:pt x="9807" y="6705"/>
                  </a:cubicBezTo>
                  <a:cubicBezTo>
                    <a:pt x="10474" y="4637"/>
                    <a:pt x="10641" y="2469"/>
                    <a:pt x="10441" y="300"/>
                  </a:cubicBezTo>
                  <a:lnTo>
                    <a:pt x="10441" y="300"/>
                  </a:lnTo>
                  <a:cubicBezTo>
                    <a:pt x="10107" y="2435"/>
                    <a:pt x="9507" y="4437"/>
                    <a:pt x="8706" y="6438"/>
                  </a:cubicBezTo>
                  <a:cubicBezTo>
                    <a:pt x="8706" y="4770"/>
                    <a:pt x="8706" y="3102"/>
                    <a:pt x="8540" y="1435"/>
                  </a:cubicBezTo>
                  <a:cubicBezTo>
                    <a:pt x="8339" y="3002"/>
                    <a:pt x="8173" y="4537"/>
                    <a:pt x="8006" y="6138"/>
                  </a:cubicBezTo>
                  <a:cubicBezTo>
                    <a:pt x="7539" y="4503"/>
                    <a:pt x="7105" y="2969"/>
                    <a:pt x="6638" y="1368"/>
                  </a:cubicBezTo>
                  <a:lnTo>
                    <a:pt x="6638" y="1368"/>
                  </a:lnTo>
                  <a:cubicBezTo>
                    <a:pt x="6938" y="3036"/>
                    <a:pt x="7172" y="4670"/>
                    <a:pt x="7505" y="6338"/>
                  </a:cubicBezTo>
                  <a:cubicBezTo>
                    <a:pt x="6371" y="5137"/>
                    <a:pt x="5337" y="3870"/>
                    <a:pt x="4437" y="2502"/>
                  </a:cubicBezTo>
                  <a:lnTo>
                    <a:pt x="4437" y="2502"/>
                  </a:lnTo>
                  <a:cubicBezTo>
                    <a:pt x="5104" y="4003"/>
                    <a:pt x="6038" y="5337"/>
                    <a:pt x="7172" y="6538"/>
                  </a:cubicBezTo>
                  <a:cubicBezTo>
                    <a:pt x="5771" y="5804"/>
                    <a:pt x="4437" y="5004"/>
                    <a:pt x="3102" y="4103"/>
                  </a:cubicBezTo>
                  <a:lnTo>
                    <a:pt x="3102" y="4103"/>
                  </a:lnTo>
                  <a:cubicBezTo>
                    <a:pt x="4437" y="5371"/>
                    <a:pt x="5771" y="6605"/>
                    <a:pt x="7205" y="7772"/>
                  </a:cubicBezTo>
                  <a:cubicBezTo>
                    <a:pt x="5371" y="6972"/>
                    <a:pt x="3636" y="6105"/>
                    <a:pt x="1868" y="5137"/>
                  </a:cubicBezTo>
                  <a:lnTo>
                    <a:pt x="1868" y="5137"/>
                  </a:lnTo>
                  <a:cubicBezTo>
                    <a:pt x="3636" y="6505"/>
                    <a:pt x="5537" y="7706"/>
                    <a:pt x="7472" y="8840"/>
                  </a:cubicBezTo>
                  <a:cubicBezTo>
                    <a:pt x="5204" y="8540"/>
                    <a:pt x="3036" y="7839"/>
                    <a:pt x="1101" y="6705"/>
                  </a:cubicBezTo>
                  <a:lnTo>
                    <a:pt x="1101" y="6705"/>
                  </a:lnTo>
                  <a:cubicBezTo>
                    <a:pt x="3369" y="8039"/>
                    <a:pt x="5804" y="9107"/>
                    <a:pt x="8339" y="9941"/>
                  </a:cubicBezTo>
                  <a:cubicBezTo>
                    <a:pt x="6672" y="9540"/>
                    <a:pt x="5037" y="9140"/>
                    <a:pt x="3336" y="8773"/>
                  </a:cubicBezTo>
                  <a:lnTo>
                    <a:pt x="3336" y="8773"/>
                  </a:lnTo>
                  <a:cubicBezTo>
                    <a:pt x="5304" y="9674"/>
                    <a:pt x="7305" y="10474"/>
                    <a:pt x="9340" y="11108"/>
                  </a:cubicBezTo>
                  <a:cubicBezTo>
                    <a:pt x="7639" y="10808"/>
                    <a:pt x="5971" y="10474"/>
                    <a:pt x="4270" y="10041"/>
                  </a:cubicBezTo>
                  <a:lnTo>
                    <a:pt x="4270" y="10041"/>
                  </a:lnTo>
                  <a:cubicBezTo>
                    <a:pt x="6205" y="11142"/>
                    <a:pt x="8173" y="12109"/>
                    <a:pt x="10274" y="12943"/>
                  </a:cubicBezTo>
                  <a:cubicBezTo>
                    <a:pt x="9874" y="12976"/>
                    <a:pt x="9607" y="12976"/>
                    <a:pt x="9207" y="13010"/>
                  </a:cubicBezTo>
                  <a:lnTo>
                    <a:pt x="10608" y="13510"/>
                  </a:lnTo>
                  <a:cubicBezTo>
                    <a:pt x="9972" y="13620"/>
                    <a:pt x="9382" y="13685"/>
                    <a:pt x="8762" y="13685"/>
                  </a:cubicBezTo>
                  <a:cubicBezTo>
                    <a:pt x="8634" y="13685"/>
                    <a:pt x="8504" y="13682"/>
                    <a:pt x="8373" y="13677"/>
                  </a:cubicBezTo>
                  <a:cubicBezTo>
                    <a:pt x="8339" y="13777"/>
                    <a:pt x="8273" y="13843"/>
                    <a:pt x="8206" y="13877"/>
                  </a:cubicBezTo>
                  <a:cubicBezTo>
                    <a:pt x="9040" y="14044"/>
                    <a:pt x="9840" y="14210"/>
                    <a:pt x="10674" y="14377"/>
                  </a:cubicBezTo>
                  <a:cubicBezTo>
                    <a:pt x="9802" y="14485"/>
                    <a:pt x="8922" y="14540"/>
                    <a:pt x="8044" y="14540"/>
                  </a:cubicBezTo>
                  <a:cubicBezTo>
                    <a:pt x="6202" y="14540"/>
                    <a:pt x="4364" y="14296"/>
                    <a:pt x="2602" y="13777"/>
                  </a:cubicBezTo>
                  <a:lnTo>
                    <a:pt x="2602" y="13777"/>
                  </a:lnTo>
                  <a:cubicBezTo>
                    <a:pt x="5304" y="14611"/>
                    <a:pt x="8006" y="15311"/>
                    <a:pt x="10808" y="15778"/>
                  </a:cubicBezTo>
                  <a:cubicBezTo>
                    <a:pt x="8006" y="15678"/>
                    <a:pt x="5271" y="15311"/>
                    <a:pt x="2602" y="14611"/>
                  </a:cubicBezTo>
                  <a:lnTo>
                    <a:pt x="2602" y="14611"/>
                  </a:lnTo>
                  <a:cubicBezTo>
                    <a:pt x="5137" y="15378"/>
                    <a:pt x="7639" y="16012"/>
                    <a:pt x="10207" y="16479"/>
                  </a:cubicBezTo>
                  <a:cubicBezTo>
                    <a:pt x="7105" y="16045"/>
                    <a:pt x="4036" y="15378"/>
                    <a:pt x="1001" y="14544"/>
                  </a:cubicBezTo>
                  <a:lnTo>
                    <a:pt x="1001" y="14544"/>
                  </a:lnTo>
                  <a:cubicBezTo>
                    <a:pt x="4170" y="15945"/>
                    <a:pt x="7505" y="16979"/>
                    <a:pt x="10975" y="17346"/>
                  </a:cubicBezTo>
                  <a:cubicBezTo>
                    <a:pt x="7272" y="17279"/>
                    <a:pt x="3536" y="16712"/>
                    <a:pt x="0" y="15611"/>
                  </a:cubicBezTo>
                  <a:lnTo>
                    <a:pt x="0" y="15611"/>
                  </a:lnTo>
                  <a:cubicBezTo>
                    <a:pt x="3636" y="17546"/>
                    <a:pt x="7606" y="18947"/>
                    <a:pt x="11675" y="19548"/>
                  </a:cubicBezTo>
                  <a:cubicBezTo>
                    <a:pt x="7872" y="19014"/>
                    <a:pt x="4136" y="18147"/>
                    <a:pt x="500" y="16812"/>
                  </a:cubicBezTo>
                  <a:lnTo>
                    <a:pt x="500" y="16812"/>
                  </a:lnTo>
                  <a:cubicBezTo>
                    <a:pt x="3336" y="18280"/>
                    <a:pt x="6371" y="19381"/>
                    <a:pt x="9507" y="20048"/>
                  </a:cubicBezTo>
                  <a:cubicBezTo>
                    <a:pt x="7205" y="19648"/>
                    <a:pt x="4970" y="19114"/>
                    <a:pt x="2702" y="18380"/>
                  </a:cubicBezTo>
                  <a:lnTo>
                    <a:pt x="2702" y="18380"/>
                  </a:lnTo>
                  <a:cubicBezTo>
                    <a:pt x="6371" y="20015"/>
                    <a:pt x="10441" y="21049"/>
                    <a:pt x="14377" y="21315"/>
                  </a:cubicBezTo>
                  <a:cubicBezTo>
                    <a:pt x="13743" y="21611"/>
                    <a:pt x="13069" y="21746"/>
                    <a:pt x="12389" y="21746"/>
                  </a:cubicBezTo>
                  <a:cubicBezTo>
                    <a:pt x="11995" y="21746"/>
                    <a:pt x="11599" y="21701"/>
                    <a:pt x="11208" y="21616"/>
                  </a:cubicBezTo>
                  <a:lnTo>
                    <a:pt x="11208" y="21616"/>
                  </a:lnTo>
                  <a:cubicBezTo>
                    <a:pt x="12609" y="22216"/>
                    <a:pt x="14177" y="22783"/>
                    <a:pt x="15678" y="23017"/>
                  </a:cubicBezTo>
                  <a:cubicBezTo>
                    <a:pt x="14844" y="23117"/>
                    <a:pt x="14110" y="23150"/>
                    <a:pt x="13276" y="23217"/>
                  </a:cubicBezTo>
                  <a:cubicBezTo>
                    <a:pt x="14310" y="23450"/>
                    <a:pt x="15278" y="23684"/>
                    <a:pt x="16278" y="23951"/>
                  </a:cubicBezTo>
                  <a:cubicBezTo>
                    <a:pt x="15378" y="24017"/>
                    <a:pt x="14544" y="24117"/>
                    <a:pt x="13710" y="24184"/>
                  </a:cubicBezTo>
                  <a:cubicBezTo>
                    <a:pt x="14444" y="24484"/>
                    <a:pt x="15111" y="24718"/>
                    <a:pt x="15878" y="24851"/>
                  </a:cubicBezTo>
                  <a:cubicBezTo>
                    <a:pt x="13777" y="25051"/>
                    <a:pt x="11708" y="25152"/>
                    <a:pt x="9607" y="25152"/>
                  </a:cubicBezTo>
                  <a:cubicBezTo>
                    <a:pt x="11675" y="25318"/>
                    <a:pt x="13710" y="25485"/>
                    <a:pt x="15845" y="25652"/>
                  </a:cubicBezTo>
                  <a:cubicBezTo>
                    <a:pt x="14363" y="25831"/>
                    <a:pt x="12881" y="25915"/>
                    <a:pt x="11396" y="25915"/>
                  </a:cubicBezTo>
                  <a:cubicBezTo>
                    <a:pt x="9838" y="25915"/>
                    <a:pt x="8276" y="25823"/>
                    <a:pt x="6705" y="25652"/>
                  </a:cubicBezTo>
                  <a:lnTo>
                    <a:pt x="6705" y="25652"/>
                  </a:lnTo>
                  <a:cubicBezTo>
                    <a:pt x="9640" y="26386"/>
                    <a:pt x="12542" y="26886"/>
                    <a:pt x="15545" y="27120"/>
                  </a:cubicBezTo>
                  <a:cubicBezTo>
                    <a:pt x="14852" y="27170"/>
                    <a:pt x="14158" y="27194"/>
                    <a:pt x="13464" y="27194"/>
                  </a:cubicBezTo>
                  <a:cubicBezTo>
                    <a:pt x="10913" y="27194"/>
                    <a:pt x="8355" y="26870"/>
                    <a:pt x="5838" y="26319"/>
                  </a:cubicBezTo>
                  <a:lnTo>
                    <a:pt x="5838" y="26319"/>
                  </a:lnTo>
                  <a:cubicBezTo>
                    <a:pt x="9029" y="27209"/>
                    <a:pt x="12306" y="27732"/>
                    <a:pt x="15589" y="27732"/>
                  </a:cubicBezTo>
                  <a:cubicBezTo>
                    <a:pt x="15874" y="27732"/>
                    <a:pt x="16160" y="27728"/>
                    <a:pt x="16445" y="27720"/>
                  </a:cubicBezTo>
                  <a:lnTo>
                    <a:pt x="16445" y="27720"/>
                  </a:lnTo>
                  <a:cubicBezTo>
                    <a:pt x="15108" y="27884"/>
                    <a:pt x="13770" y="27970"/>
                    <a:pt x="12438" y="27970"/>
                  </a:cubicBezTo>
                  <a:cubicBezTo>
                    <a:pt x="9715" y="27970"/>
                    <a:pt x="7012" y="27614"/>
                    <a:pt x="4370" y="26853"/>
                  </a:cubicBezTo>
                  <a:lnTo>
                    <a:pt x="4370" y="26853"/>
                  </a:lnTo>
                  <a:cubicBezTo>
                    <a:pt x="8773" y="28354"/>
                    <a:pt x="13276" y="29288"/>
                    <a:pt x="17880" y="29388"/>
                  </a:cubicBezTo>
                  <a:cubicBezTo>
                    <a:pt x="16487" y="29611"/>
                    <a:pt x="15080" y="29726"/>
                    <a:pt x="13675" y="29726"/>
                  </a:cubicBezTo>
                  <a:cubicBezTo>
                    <a:pt x="11512" y="29726"/>
                    <a:pt x="9355" y="29454"/>
                    <a:pt x="7272" y="28888"/>
                  </a:cubicBezTo>
                  <a:lnTo>
                    <a:pt x="7272" y="28888"/>
                  </a:lnTo>
                  <a:cubicBezTo>
                    <a:pt x="10110" y="30117"/>
                    <a:pt x="13007" y="31019"/>
                    <a:pt x="16020" y="31537"/>
                  </a:cubicBezTo>
                  <a:lnTo>
                    <a:pt x="16020" y="31537"/>
                  </a:lnTo>
                  <a:cubicBezTo>
                    <a:pt x="13965" y="31445"/>
                    <a:pt x="11941" y="31175"/>
                    <a:pt x="9974" y="30622"/>
                  </a:cubicBezTo>
                  <a:lnTo>
                    <a:pt x="9974" y="30622"/>
                  </a:lnTo>
                  <a:cubicBezTo>
                    <a:pt x="10508" y="30889"/>
                    <a:pt x="11108" y="31189"/>
                    <a:pt x="11675" y="31456"/>
                  </a:cubicBezTo>
                  <a:cubicBezTo>
                    <a:pt x="12142" y="31556"/>
                    <a:pt x="12676" y="31723"/>
                    <a:pt x="13009" y="31990"/>
                  </a:cubicBezTo>
                  <a:cubicBezTo>
                    <a:pt x="15611" y="32990"/>
                    <a:pt x="18347" y="33624"/>
                    <a:pt x="21115" y="33791"/>
                  </a:cubicBezTo>
                  <a:cubicBezTo>
                    <a:pt x="19441" y="34086"/>
                    <a:pt x="17768" y="34231"/>
                    <a:pt x="16080" y="34231"/>
                  </a:cubicBezTo>
                  <a:cubicBezTo>
                    <a:pt x="14909" y="34231"/>
                    <a:pt x="13731" y="34161"/>
                    <a:pt x="12542" y="34025"/>
                  </a:cubicBezTo>
                  <a:lnTo>
                    <a:pt x="12542" y="34025"/>
                  </a:lnTo>
                  <a:cubicBezTo>
                    <a:pt x="14344" y="34525"/>
                    <a:pt x="16145" y="34858"/>
                    <a:pt x="18013" y="34992"/>
                  </a:cubicBezTo>
                  <a:cubicBezTo>
                    <a:pt x="16111" y="35463"/>
                    <a:pt x="14174" y="35691"/>
                    <a:pt x="12230" y="35691"/>
                  </a:cubicBezTo>
                  <a:cubicBezTo>
                    <a:pt x="10867" y="35691"/>
                    <a:pt x="9500" y="35579"/>
                    <a:pt x="8139" y="35359"/>
                  </a:cubicBezTo>
                  <a:lnTo>
                    <a:pt x="8139" y="35359"/>
                  </a:lnTo>
                  <a:cubicBezTo>
                    <a:pt x="10859" y="35970"/>
                    <a:pt x="13551" y="36301"/>
                    <a:pt x="16291" y="36301"/>
                  </a:cubicBezTo>
                  <a:cubicBezTo>
                    <a:pt x="16542" y="36301"/>
                    <a:pt x="16794" y="36298"/>
                    <a:pt x="17046" y="36293"/>
                  </a:cubicBezTo>
                  <a:lnTo>
                    <a:pt x="17046" y="36293"/>
                  </a:lnTo>
                  <a:cubicBezTo>
                    <a:pt x="14377" y="36827"/>
                    <a:pt x="11708" y="37127"/>
                    <a:pt x="9007" y="37127"/>
                  </a:cubicBezTo>
                  <a:cubicBezTo>
                    <a:pt x="10816" y="37357"/>
                    <a:pt x="12619" y="37467"/>
                    <a:pt x="14422" y="37467"/>
                  </a:cubicBezTo>
                  <a:cubicBezTo>
                    <a:pt x="16539" y="37467"/>
                    <a:pt x="18655" y="37315"/>
                    <a:pt x="20782" y="37027"/>
                  </a:cubicBezTo>
                  <a:lnTo>
                    <a:pt x="20782" y="37027"/>
                  </a:lnTo>
                  <a:cubicBezTo>
                    <a:pt x="18426" y="38126"/>
                    <a:pt x="15923" y="38634"/>
                    <a:pt x="13300" y="38634"/>
                  </a:cubicBezTo>
                  <a:cubicBezTo>
                    <a:pt x="13137" y="38634"/>
                    <a:pt x="12973" y="38632"/>
                    <a:pt x="12809" y="38628"/>
                  </a:cubicBezTo>
                  <a:lnTo>
                    <a:pt x="12809" y="38628"/>
                  </a:lnTo>
                  <a:cubicBezTo>
                    <a:pt x="15280" y="39408"/>
                    <a:pt x="17864" y="39780"/>
                    <a:pt x="20451" y="39780"/>
                  </a:cubicBezTo>
                  <a:cubicBezTo>
                    <a:pt x="21845" y="39780"/>
                    <a:pt x="23239" y="39672"/>
                    <a:pt x="24618" y="39462"/>
                  </a:cubicBezTo>
                  <a:lnTo>
                    <a:pt x="24618" y="39462"/>
                  </a:lnTo>
                  <a:cubicBezTo>
                    <a:pt x="22483" y="40462"/>
                    <a:pt x="20181" y="41030"/>
                    <a:pt x="17846" y="41163"/>
                  </a:cubicBezTo>
                  <a:cubicBezTo>
                    <a:pt x="18947" y="41308"/>
                    <a:pt x="20034" y="41389"/>
                    <a:pt x="21133" y="41389"/>
                  </a:cubicBezTo>
                  <a:cubicBezTo>
                    <a:pt x="21799" y="41389"/>
                    <a:pt x="22470" y="41359"/>
                    <a:pt x="23150" y="41296"/>
                  </a:cubicBezTo>
                  <a:lnTo>
                    <a:pt x="23150" y="41296"/>
                  </a:lnTo>
                  <a:cubicBezTo>
                    <a:pt x="21424" y="42501"/>
                    <a:pt x="19381" y="43166"/>
                    <a:pt x="17298" y="43166"/>
                  </a:cubicBezTo>
                  <a:cubicBezTo>
                    <a:pt x="17248" y="43166"/>
                    <a:pt x="17197" y="43165"/>
                    <a:pt x="17146" y="43164"/>
                  </a:cubicBezTo>
                  <a:lnTo>
                    <a:pt x="17146" y="43164"/>
                  </a:lnTo>
                  <a:cubicBezTo>
                    <a:pt x="18197" y="43357"/>
                    <a:pt x="19284" y="43449"/>
                    <a:pt x="20370" y="43449"/>
                  </a:cubicBezTo>
                  <a:cubicBezTo>
                    <a:pt x="21352" y="43449"/>
                    <a:pt x="22333" y="43374"/>
                    <a:pt x="23283" y="43231"/>
                  </a:cubicBezTo>
                  <a:lnTo>
                    <a:pt x="23283" y="43231"/>
                  </a:lnTo>
                  <a:cubicBezTo>
                    <a:pt x="20848" y="44132"/>
                    <a:pt x="18313" y="44565"/>
                    <a:pt x="15711" y="44565"/>
                  </a:cubicBezTo>
                  <a:cubicBezTo>
                    <a:pt x="16994" y="44712"/>
                    <a:pt x="18277" y="44787"/>
                    <a:pt x="19560" y="44787"/>
                  </a:cubicBezTo>
                  <a:cubicBezTo>
                    <a:pt x="20912" y="44787"/>
                    <a:pt x="22265" y="44703"/>
                    <a:pt x="23617" y="44532"/>
                  </a:cubicBezTo>
                  <a:lnTo>
                    <a:pt x="23617" y="44532"/>
                  </a:lnTo>
                  <a:cubicBezTo>
                    <a:pt x="20782" y="45333"/>
                    <a:pt x="17980" y="45900"/>
                    <a:pt x="15044" y="46333"/>
                  </a:cubicBezTo>
                  <a:cubicBezTo>
                    <a:pt x="15913" y="46463"/>
                    <a:pt x="16787" y="46528"/>
                    <a:pt x="17659" y="46528"/>
                  </a:cubicBezTo>
                  <a:cubicBezTo>
                    <a:pt x="20369" y="46528"/>
                    <a:pt x="23054" y="45902"/>
                    <a:pt x="25452" y="44666"/>
                  </a:cubicBezTo>
                  <a:lnTo>
                    <a:pt x="25452" y="44666"/>
                  </a:lnTo>
                  <a:cubicBezTo>
                    <a:pt x="24317" y="46300"/>
                    <a:pt x="23017" y="47734"/>
                    <a:pt x="21482" y="49002"/>
                  </a:cubicBezTo>
                  <a:cubicBezTo>
                    <a:pt x="24284" y="47968"/>
                    <a:pt x="26686" y="46067"/>
                    <a:pt x="28454" y="43631"/>
                  </a:cubicBezTo>
                  <a:lnTo>
                    <a:pt x="28454" y="43631"/>
                  </a:lnTo>
                  <a:cubicBezTo>
                    <a:pt x="28187" y="45166"/>
                    <a:pt x="27787" y="46634"/>
                    <a:pt x="27153" y="48068"/>
                  </a:cubicBezTo>
                  <a:cubicBezTo>
                    <a:pt x="28187" y="47067"/>
                    <a:pt x="28954" y="45833"/>
                    <a:pt x="29388" y="44465"/>
                  </a:cubicBezTo>
                  <a:lnTo>
                    <a:pt x="29388" y="44465"/>
                  </a:lnTo>
                  <a:cubicBezTo>
                    <a:pt x="29154" y="46900"/>
                    <a:pt x="28387" y="49235"/>
                    <a:pt x="27286" y="51404"/>
                  </a:cubicBezTo>
                  <a:cubicBezTo>
                    <a:pt x="28487" y="50503"/>
                    <a:pt x="29388" y="49235"/>
                    <a:pt x="29888" y="47801"/>
                  </a:cubicBezTo>
                  <a:lnTo>
                    <a:pt x="29888" y="47801"/>
                  </a:lnTo>
                  <a:cubicBezTo>
                    <a:pt x="29721" y="51037"/>
                    <a:pt x="28821" y="54206"/>
                    <a:pt x="27186" y="57041"/>
                  </a:cubicBezTo>
                  <a:cubicBezTo>
                    <a:pt x="28987" y="55206"/>
                    <a:pt x="30188" y="53038"/>
                    <a:pt x="30789" y="50536"/>
                  </a:cubicBezTo>
                  <a:lnTo>
                    <a:pt x="30789" y="50536"/>
                  </a:lnTo>
                  <a:cubicBezTo>
                    <a:pt x="30355" y="52705"/>
                    <a:pt x="29688" y="54806"/>
                    <a:pt x="28687" y="56741"/>
                  </a:cubicBezTo>
                  <a:cubicBezTo>
                    <a:pt x="30489" y="54973"/>
                    <a:pt x="31956" y="52871"/>
                    <a:pt x="32890" y="50536"/>
                  </a:cubicBezTo>
                  <a:lnTo>
                    <a:pt x="32890" y="50536"/>
                  </a:lnTo>
                  <a:cubicBezTo>
                    <a:pt x="32023" y="53238"/>
                    <a:pt x="30855" y="55907"/>
                    <a:pt x="29188" y="58242"/>
                  </a:cubicBezTo>
                  <a:cubicBezTo>
                    <a:pt x="31122" y="56808"/>
                    <a:pt x="32623" y="54873"/>
                    <a:pt x="33357" y="52638"/>
                  </a:cubicBezTo>
                  <a:lnTo>
                    <a:pt x="33357" y="52638"/>
                  </a:lnTo>
                  <a:cubicBezTo>
                    <a:pt x="33057" y="54973"/>
                    <a:pt x="32323" y="57241"/>
                    <a:pt x="30989" y="59176"/>
                  </a:cubicBezTo>
                  <a:cubicBezTo>
                    <a:pt x="34558" y="56674"/>
                    <a:pt x="36660" y="52238"/>
                    <a:pt x="36459" y="47868"/>
                  </a:cubicBezTo>
                  <a:cubicBezTo>
                    <a:pt x="36193" y="47668"/>
                    <a:pt x="35992" y="47468"/>
                    <a:pt x="35826" y="47201"/>
                  </a:cubicBezTo>
                  <a:cubicBezTo>
                    <a:pt x="35359" y="46534"/>
                    <a:pt x="33357" y="43298"/>
                    <a:pt x="35192" y="43298"/>
                  </a:cubicBezTo>
                  <a:cubicBezTo>
                    <a:pt x="36793" y="43298"/>
                    <a:pt x="37160" y="44832"/>
                    <a:pt x="37627" y="46300"/>
                  </a:cubicBezTo>
                  <a:cubicBezTo>
                    <a:pt x="40198" y="47105"/>
                    <a:pt x="42913" y="47508"/>
                    <a:pt x="45611" y="47508"/>
                  </a:cubicBezTo>
                  <a:cubicBezTo>
                    <a:pt x="45818" y="47508"/>
                    <a:pt x="46026" y="47506"/>
                    <a:pt x="46233" y="47501"/>
                  </a:cubicBezTo>
                  <a:cubicBezTo>
                    <a:pt x="43698" y="47367"/>
                    <a:pt x="41230" y="46700"/>
                    <a:pt x="38961" y="45566"/>
                  </a:cubicBezTo>
                  <a:lnTo>
                    <a:pt x="38961" y="45566"/>
                  </a:lnTo>
                  <a:cubicBezTo>
                    <a:pt x="40608" y="46034"/>
                    <a:pt x="42307" y="46271"/>
                    <a:pt x="44012" y="46271"/>
                  </a:cubicBezTo>
                  <a:cubicBezTo>
                    <a:pt x="45346" y="46271"/>
                    <a:pt x="46683" y="46126"/>
                    <a:pt x="48001" y="45833"/>
                  </a:cubicBezTo>
                  <a:cubicBezTo>
                    <a:pt x="45499" y="45633"/>
                    <a:pt x="43198" y="44999"/>
                    <a:pt x="40863" y="44132"/>
                  </a:cubicBezTo>
                  <a:lnTo>
                    <a:pt x="40863" y="44132"/>
                  </a:lnTo>
                  <a:cubicBezTo>
                    <a:pt x="41896" y="44308"/>
                    <a:pt x="42943" y="44393"/>
                    <a:pt x="43988" y="44393"/>
                  </a:cubicBezTo>
                  <a:cubicBezTo>
                    <a:pt x="45911" y="44393"/>
                    <a:pt x="47832" y="44105"/>
                    <a:pt x="49669" y="43565"/>
                  </a:cubicBezTo>
                  <a:lnTo>
                    <a:pt x="49669" y="43565"/>
                  </a:lnTo>
                  <a:cubicBezTo>
                    <a:pt x="48706" y="43696"/>
                    <a:pt x="47740" y="43760"/>
                    <a:pt x="46775" y="43760"/>
                  </a:cubicBezTo>
                  <a:cubicBezTo>
                    <a:pt x="44563" y="43760"/>
                    <a:pt x="42355" y="43424"/>
                    <a:pt x="40195" y="42797"/>
                  </a:cubicBezTo>
                  <a:lnTo>
                    <a:pt x="40195" y="42797"/>
                  </a:lnTo>
                  <a:cubicBezTo>
                    <a:pt x="40938" y="42868"/>
                    <a:pt x="41680" y="42903"/>
                    <a:pt x="42418" y="42903"/>
                  </a:cubicBezTo>
                  <a:cubicBezTo>
                    <a:pt x="45163" y="42903"/>
                    <a:pt x="47875" y="42424"/>
                    <a:pt x="50503" y="41530"/>
                  </a:cubicBezTo>
                  <a:lnTo>
                    <a:pt x="50503" y="41530"/>
                  </a:lnTo>
                  <a:cubicBezTo>
                    <a:pt x="48537" y="42026"/>
                    <a:pt x="46483" y="42293"/>
                    <a:pt x="44423" y="42293"/>
                  </a:cubicBezTo>
                  <a:cubicBezTo>
                    <a:pt x="42884" y="42293"/>
                    <a:pt x="41341" y="42144"/>
                    <a:pt x="39829" y="41830"/>
                  </a:cubicBezTo>
                  <a:cubicBezTo>
                    <a:pt x="41997" y="41797"/>
                    <a:pt x="44098" y="41330"/>
                    <a:pt x="46033" y="40396"/>
                  </a:cubicBezTo>
                  <a:lnTo>
                    <a:pt x="46033" y="40396"/>
                  </a:lnTo>
                  <a:cubicBezTo>
                    <a:pt x="44590" y="40885"/>
                    <a:pt x="43098" y="41146"/>
                    <a:pt x="41591" y="41146"/>
                  </a:cubicBezTo>
                  <a:cubicBezTo>
                    <a:pt x="40939" y="41146"/>
                    <a:pt x="40284" y="41097"/>
                    <a:pt x="39628" y="40996"/>
                  </a:cubicBezTo>
                  <a:lnTo>
                    <a:pt x="39628" y="40996"/>
                  </a:lnTo>
                  <a:cubicBezTo>
                    <a:pt x="39699" y="40998"/>
                    <a:pt x="39769" y="40999"/>
                    <a:pt x="39839" y="40999"/>
                  </a:cubicBezTo>
                  <a:cubicBezTo>
                    <a:pt x="41163" y="40999"/>
                    <a:pt x="42427" y="40699"/>
                    <a:pt x="43631" y="40129"/>
                  </a:cubicBezTo>
                  <a:lnTo>
                    <a:pt x="43631" y="40129"/>
                  </a:lnTo>
                  <a:cubicBezTo>
                    <a:pt x="43015" y="40232"/>
                    <a:pt x="42403" y="40285"/>
                    <a:pt x="41796" y="40285"/>
                  </a:cubicBezTo>
                  <a:cubicBezTo>
                    <a:pt x="40827" y="40285"/>
                    <a:pt x="39871" y="40149"/>
                    <a:pt x="38928" y="39862"/>
                  </a:cubicBezTo>
                  <a:cubicBezTo>
                    <a:pt x="40629" y="39462"/>
                    <a:pt x="42297" y="38628"/>
                    <a:pt x="43631" y="37394"/>
                  </a:cubicBezTo>
                  <a:lnTo>
                    <a:pt x="43631" y="37394"/>
                  </a:lnTo>
                  <a:cubicBezTo>
                    <a:pt x="42631" y="37727"/>
                    <a:pt x="41630" y="37861"/>
                    <a:pt x="40596" y="38027"/>
                  </a:cubicBezTo>
                  <a:cubicBezTo>
                    <a:pt x="43531" y="37327"/>
                    <a:pt x="46367" y="36026"/>
                    <a:pt x="48968" y="34458"/>
                  </a:cubicBezTo>
                  <a:lnTo>
                    <a:pt x="48968" y="34458"/>
                  </a:lnTo>
                  <a:cubicBezTo>
                    <a:pt x="46873" y="34927"/>
                    <a:pt x="44749" y="35162"/>
                    <a:pt x="42595" y="35162"/>
                  </a:cubicBezTo>
                  <a:cubicBezTo>
                    <a:pt x="42451" y="35162"/>
                    <a:pt x="42307" y="35161"/>
                    <a:pt x="42164" y="35159"/>
                  </a:cubicBezTo>
                  <a:cubicBezTo>
                    <a:pt x="44365" y="34858"/>
                    <a:pt x="46367" y="33724"/>
                    <a:pt x="48068" y="32323"/>
                  </a:cubicBezTo>
                  <a:cubicBezTo>
                    <a:pt x="49235" y="31356"/>
                    <a:pt x="50236" y="30255"/>
                    <a:pt x="51203" y="29154"/>
                  </a:cubicBezTo>
                  <a:lnTo>
                    <a:pt x="51203" y="29154"/>
                  </a:lnTo>
                  <a:cubicBezTo>
                    <a:pt x="49235" y="31323"/>
                    <a:pt x="46867" y="33057"/>
                    <a:pt x="44198" y="34291"/>
                  </a:cubicBezTo>
                  <a:cubicBezTo>
                    <a:pt x="45799" y="33391"/>
                    <a:pt x="47167" y="32157"/>
                    <a:pt x="48335" y="30789"/>
                  </a:cubicBezTo>
                  <a:cubicBezTo>
                    <a:pt x="49502" y="29388"/>
                    <a:pt x="50503" y="27853"/>
                    <a:pt x="51470" y="26352"/>
                  </a:cubicBezTo>
                  <a:lnTo>
                    <a:pt x="51470" y="26352"/>
                  </a:lnTo>
                  <a:cubicBezTo>
                    <a:pt x="49869" y="27987"/>
                    <a:pt x="48702" y="29988"/>
                    <a:pt x="46867" y="31323"/>
                  </a:cubicBezTo>
                  <a:cubicBezTo>
                    <a:pt x="45399" y="32357"/>
                    <a:pt x="43698" y="32990"/>
                    <a:pt x="41997" y="33524"/>
                  </a:cubicBezTo>
                  <a:cubicBezTo>
                    <a:pt x="43298" y="32790"/>
                    <a:pt x="44398" y="31790"/>
                    <a:pt x="45232" y="30522"/>
                  </a:cubicBezTo>
                  <a:lnTo>
                    <a:pt x="45232" y="30522"/>
                  </a:lnTo>
                  <a:cubicBezTo>
                    <a:pt x="44665" y="30989"/>
                    <a:pt x="44065" y="31389"/>
                    <a:pt x="43464" y="31723"/>
                  </a:cubicBezTo>
                  <a:cubicBezTo>
                    <a:pt x="43131" y="31990"/>
                    <a:pt x="42731" y="32190"/>
                    <a:pt x="42364" y="32290"/>
                  </a:cubicBezTo>
                  <a:cubicBezTo>
                    <a:pt x="41663" y="32624"/>
                    <a:pt x="40896" y="32857"/>
                    <a:pt x="40129" y="33024"/>
                  </a:cubicBezTo>
                  <a:cubicBezTo>
                    <a:pt x="40562" y="32657"/>
                    <a:pt x="40996" y="32290"/>
                    <a:pt x="41396" y="31856"/>
                  </a:cubicBezTo>
                  <a:cubicBezTo>
                    <a:pt x="41463" y="31523"/>
                    <a:pt x="41530" y="31189"/>
                    <a:pt x="41663" y="30889"/>
                  </a:cubicBezTo>
                  <a:lnTo>
                    <a:pt x="41663" y="30889"/>
                  </a:lnTo>
                  <a:cubicBezTo>
                    <a:pt x="41196" y="31189"/>
                    <a:pt x="40696" y="31456"/>
                    <a:pt x="40162" y="31690"/>
                  </a:cubicBezTo>
                  <a:cubicBezTo>
                    <a:pt x="42259" y="29593"/>
                    <a:pt x="43969" y="27271"/>
                    <a:pt x="45484" y="24755"/>
                  </a:cubicBezTo>
                  <a:lnTo>
                    <a:pt x="45484" y="24755"/>
                  </a:lnTo>
                  <a:cubicBezTo>
                    <a:pt x="43883" y="27393"/>
                    <a:pt x="41516" y="29514"/>
                    <a:pt x="38794" y="30989"/>
                  </a:cubicBezTo>
                  <a:cubicBezTo>
                    <a:pt x="41363" y="29021"/>
                    <a:pt x="43398" y="26452"/>
                    <a:pt x="44832" y="23517"/>
                  </a:cubicBezTo>
                  <a:lnTo>
                    <a:pt x="44832" y="23517"/>
                  </a:lnTo>
                  <a:cubicBezTo>
                    <a:pt x="43031" y="25885"/>
                    <a:pt x="41063" y="28054"/>
                    <a:pt x="38861" y="30055"/>
                  </a:cubicBezTo>
                  <a:cubicBezTo>
                    <a:pt x="41630" y="27020"/>
                    <a:pt x="43965" y="23550"/>
                    <a:pt x="45533" y="19781"/>
                  </a:cubicBezTo>
                  <a:lnTo>
                    <a:pt x="45533" y="19781"/>
                  </a:lnTo>
                  <a:cubicBezTo>
                    <a:pt x="43364" y="23484"/>
                    <a:pt x="40462" y="26686"/>
                    <a:pt x="36860" y="29121"/>
                  </a:cubicBezTo>
                  <a:cubicBezTo>
                    <a:pt x="39328" y="26686"/>
                    <a:pt x="41330" y="23851"/>
                    <a:pt x="42697" y="20682"/>
                  </a:cubicBezTo>
                  <a:lnTo>
                    <a:pt x="42697" y="20682"/>
                  </a:lnTo>
                  <a:cubicBezTo>
                    <a:pt x="40796" y="23517"/>
                    <a:pt x="38528" y="26119"/>
                    <a:pt x="35826" y="28187"/>
                  </a:cubicBezTo>
                  <a:cubicBezTo>
                    <a:pt x="36793" y="27353"/>
                    <a:pt x="37527" y="26352"/>
                    <a:pt x="38127" y="25218"/>
                  </a:cubicBezTo>
                  <a:lnTo>
                    <a:pt x="37860" y="25218"/>
                  </a:lnTo>
                  <a:cubicBezTo>
                    <a:pt x="37827" y="25218"/>
                    <a:pt x="37794" y="25185"/>
                    <a:pt x="37727" y="25152"/>
                  </a:cubicBezTo>
                  <a:cubicBezTo>
                    <a:pt x="36893" y="26286"/>
                    <a:pt x="35959" y="27286"/>
                    <a:pt x="34858" y="28154"/>
                  </a:cubicBezTo>
                  <a:cubicBezTo>
                    <a:pt x="36693" y="26186"/>
                    <a:pt x="38027" y="23784"/>
                    <a:pt x="38694" y="21149"/>
                  </a:cubicBezTo>
                  <a:lnTo>
                    <a:pt x="38694" y="21149"/>
                  </a:lnTo>
                  <a:cubicBezTo>
                    <a:pt x="37360" y="23517"/>
                    <a:pt x="35726" y="25719"/>
                    <a:pt x="33791" y="27653"/>
                  </a:cubicBezTo>
                  <a:cubicBezTo>
                    <a:pt x="35826" y="25318"/>
                    <a:pt x="37293" y="22483"/>
                    <a:pt x="37994" y="19447"/>
                  </a:cubicBezTo>
                  <a:lnTo>
                    <a:pt x="37994" y="19447"/>
                  </a:lnTo>
                  <a:cubicBezTo>
                    <a:pt x="36660" y="21883"/>
                    <a:pt x="34958" y="24117"/>
                    <a:pt x="32957" y="26019"/>
                  </a:cubicBezTo>
                  <a:cubicBezTo>
                    <a:pt x="35325" y="23617"/>
                    <a:pt x="37127" y="20615"/>
                    <a:pt x="38127" y="17346"/>
                  </a:cubicBezTo>
                  <a:lnTo>
                    <a:pt x="38127" y="17346"/>
                  </a:lnTo>
                  <a:cubicBezTo>
                    <a:pt x="36660" y="20048"/>
                    <a:pt x="34958" y="22650"/>
                    <a:pt x="33024" y="25051"/>
                  </a:cubicBezTo>
                  <a:cubicBezTo>
                    <a:pt x="34825" y="22550"/>
                    <a:pt x="35959" y="19648"/>
                    <a:pt x="36326" y="16545"/>
                  </a:cubicBezTo>
                  <a:lnTo>
                    <a:pt x="36326" y="16545"/>
                  </a:lnTo>
                  <a:lnTo>
                    <a:pt x="33824" y="21315"/>
                  </a:lnTo>
                  <a:cubicBezTo>
                    <a:pt x="34892" y="19014"/>
                    <a:pt x="35626" y="16512"/>
                    <a:pt x="35826" y="14010"/>
                  </a:cubicBezTo>
                  <a:lnTo>
                    <a:pt x="35826" y="14010"/>
                  </a:lnTo>
                  <a:cubicBezTo>
                    <a:pt x="34692" y="16846"/>
                    <a:pt x="33224" y="19514"/>
                    <a:pt x="31489" y="22016"/>
                  </a:cubicBezTo>
                  <a:cubicBezTo>
                    <a:pt x="32657" y="20315"/>
                    <a:pt x="33357" y="18313"/>
                    <a:pt x="33624" y="16279"/>
                  </a:cubicBezTo>
                  <a:lnTo>
                    <a:pt x="33624" y="16279"/>
                  </a:lnTo>
                  <a:cubicBezTo>
                    <a:pt x="33357" y="16879"/>
                    <a:pt x="33024" y="17513"/>
                    <a:pt x="32557" y="17980"/>
                  </a:cubicBezTo>
                  <a:lnTo>
                    <a:pt x="32457" y="18113"/>
                  </a:lnTo>
                  <a:cubicBezTo>
                    <a:pt x="31675" y="19253"/>
                    <a:pt x="30766" y="20329"/>
                    <a:pt x="29885" y="21404"/>
                  </a:cubicBezTo>
                  <a:lnTo>
                    <a:pt x="29885" y="21404"/>
                  </a:lnTo>
                  <a:cubicBezTo>
                    <a:pt x="30652" y="20457"/>
                    <a:pt x="31202" y="19417"/>
                    <a:pt x="31656" y="18313"/>
                  </a:cubicBezTo>
                  <a:lnTo>
                    <a:pt x="31623" y="18313"/>
                  </a:lnTo>
                  <a:cubicBezTo>
                    <a:pt x="31322" y="18147"/>
                    <a:pt x="31356" y="18046"/>
                    <a:pt x="31356" y="17713"/>
                  </a:cubicBezTo>
                  <a:lnTo>
                    <a:pt x="31356" y="17713"/>
                  </a:lnTo>
                  <a:cubicBezTo>
                    <a:pt x="30855" y="18480"/>
                    <a:pt x="30322" y="19214"/>
                    <a:pt x="29721" y="19948"/>
                  </a:cubicBezTo>
                  <a:cubicBezTo>
                    <a:pt x="30489" y="18780"/>
                    <a:pt x="31056" y="17513"/>
                    <a:pt x="31456" y="16178"/>
                  </a:cubicBezTo>
                  <a:cubicBezTo>
                    <a:pt x="31523" y="15545"/>
                    <a:pt x="31656" y="14944"/>
                    <a:pt x="31789" y="14344"/>
                  </a:cubicBezTo>
                  <a:lnTo>
                    <a:pt x="31789" y="14344"/>
                  </a:lnTo>
                  <a:cubicBezTo>
                    <a:pt x="30989" y="15645"/>
                    <a:pt x="30222" y="16946"/>
                    <a:pt x="29454" y="18280"/>
                  </a:cubicBezTo>
                  <a:cubicBezTo>
                    <a:pt x="30722" y="16045"/>
                    <a:pt x="31523" y="13610"/>
                    <a:pt x="31823" y="11041"/>
                  </a:cubicBezTo>
                  <a:lnTo>
                    <a:pt x="31823" y="11041"/>
                  </a:lnTo>
                  <a:cubicBezTo>
                    <a:pt x="30956" y="12976"/>
                    <a:pt x="30022" y="14811"/>
                    <a:pt x="28987" y="16645"/>
                  </a:cubicBezTo>
                  <a:cubicBezTo>
                    <a:pt x="30355" y="13977"/>
                    <a:pt x="31122" y="11008"/>
                    <a:pt x="31156" y="7973"/>
                  </a:cubicBezTo>
                  <a:lnTo>
                    <a:pt x="31156" y="7973"/>
                  </a:lnTo>
                  <a:cubicBezTo>
                    <a:pt x="30388" y="10441"/>
                    <a:pt x="29454" y="12776"/>
                    <a:pt x="28154" y="14978"/>
                  </a:cubicBezTo>
                  <a:cubicBezTo>
                    <a:pt x="29221" y="11875"/>
                    <a:pt x="29888" y="8673"/>
                    <a:pt x="30022" y="5371"/>
                  </a:cubicBezTo>
                  <a:lnTo>
                    <a:pt x="30022" y="5371"/>
                  </a:lnTo>
                  <a:cubicBezTo>
                    <a:pt x="29388" y="8039"/>
                    <a:pt x="28354" y="10541"/>
                    <a:pt x="27019" y="12943"/>
                  </a:cubicBezTo>
                  <a:cubicBezTo>
                    <a:pt x="28187" y="10441"/>
                    <a:pt x="28821" y="7672"/>
                    <a:pt x="28787" y="4870"/>
                  </a:cubicBezTo>
                  <a:lnTo>
                    <a:pt x="28787" y="4870"/>
                  </a:lnTo>
                  <a:cubicBezTo>
                    <a:pt x="28120" y="7039"/>
                    <a:pt x="27453" y="9207"/>
                    <a:pt x="26519" y="11275"/>
                  </a:cubicBezTo>
                  <a:cubicBezTo>
                    <a:pt x="25552" y="13310"/>
                    <a:pt x="24317" y="15178"/>
                    <a:pt x="22616" y="16679"/>
                  </a:cubicBezTo>
                  <a:cubicBezTo>
                    <a:pt x="23884" y="14978"/>
                    <a:pt x="24618" y="12976"/>
                    <a:pt x="24951" y="10875"/>
                  </a:cubicBezTo>
                  <a:lnTo>
                    <a:pt x="24951" y="10875"/>
                  </a:lnTo>
                  <a:cubicBezTo>
                    <a:pt x="23984" y="13710"/>
                    <a:pt x="22149" y="16145"/>
                    <a:pt x="19781" y="17880"/>
                  </a:cubicBezTo>
                  <a:cubicBezTo>
                    <a:pt x="20348" y="17446"/>
                    <a:pt x="20815" y="16812"/>
                    <a:pt x="21115" y="16112"/>
                  </a:cubicBezTo>
                  <a:lnTo>
                    <a:pt x="21115" y="16112"/>
                  </a:lnTo>
                  <a:cubicBezTo>
                    <a:pt x="20448" y="16679"/>
                    <a:pt x="19647" y="17112"/>
                    <a:pt x="18780" y="17346"/>
                  </a:cubicBezTo>
                  <a:cubicBezTo>
                    <a:pt x="19281" y="16879"/>
                    <a:pt x="19547" y="16445"/>
                    <a:pt x="19781" y="15778"/>
                  </a:cubicBezTo>
                  <a:lnTo>
                    <a:pt x="19781" y="15778"/>
                  </a:lnTo>
                  <a:cubicBezTo>
                    <a:pt x="19514" y="16178"/>
                    <a:pt x="19014" y="16479"/>
                    <a:pt x="18513" y="16512"/>
                  </a:cubicBezTo>
                  <a:cubicBezTo>
                    <a:pt x="18947" y="16012"/>
                    <a:pt x="19214" y="15445"/>
                    <a:pt x="19381" y="14811"/>
                  </a:cubicBezTo>
                  <a:lnTo>
                    <a:pt x="19381" y="14811"/>
                  </a:lnTo>
                  <a:cubicBezTo>
                    <a:pt x="19114" y="15178"/>
                    <a:pt x="18713" y="15478"/>
                    <a:pt x="18313" y="15678"/>
                  </a:cubicBezTo>
                  <a:cubicBezTo>
                    <a:pt x="18780" y="15111"/>
                    <a:pt x="19047" y="14444"/>
                    <a:pt x="19114" y="13677"/>
                  </a:cubicBezTo>
                  <a:lnTo>
                    <a:pt x="19114" y="13677"/>
                  </a:lnTo>
                  <a:cubicBezTo>
                    <a:pt x="18680" y="14277"/>
                    <a:pt x="18180" y="14777"/>
                    <a:pt x="17679" y="15211"/>
                  </a:cubicBezTo>
                  <a:cubicBezTo>
                    <a:pt x="18547" y="13810"/>
                    <a:pt x="19180" y="12209"/>
                    <a:pt x="19647" y="10608"/>
                  </a:cubicBezTo>
                  <a:lnTo>
                    <a:pt x="19647" y="10608"/>
                  </a:lnTo>
                  <a:cubicBezTo>
                    <a:pt x="19214" y="10975"/>
                    <a:pt x="18780" y="11142"/>
                    <a:pt x="18213" y="11308"/>
                  </a:cubicBezTo>
                  <a:cubicBezTo>
                    <a:pt x="20315" y="8640"/>
                    <a:pt x="21682" y="5504"/>
                    <a:pt x="22283" y="2168"/>
                  </a:cubicBezTo>
                  <a:lnTo>
                    <a:pt x="22283" y="2168"/>
                  </a:lnTo>
                  <a:cubicBezTo>
                    <a:pt x="21215" y="5171"/>
                    <a:pt x="19614" y="7973"/>
                    <a:pt x="17479" y="10341"/>
                  </a:cubicBezTo>
                  <a:cubicBezTo>
                    <a:pt x="19547" y="7639"/>
                    <a:pt x="20848" y="4270"/>
                    <a:pt x="21015" y="834"/>
                  </a:cubicBezTo>
                  <a:lnTo>
                    <a:pt x="21015" y="834"/>
                  </a:lnTo>
                  <a:cubicBezTo>
                    <a:pt x="20215" y="4470"/>
                    <a:pt x="18480" y="7806"/>
                    <a:pt x="16012" y="10541"/>
                  </a:cubicBezTo>
                  <a:cubicBezTo>
                    <a:pt x="17880" y="7872"/>
                    <a:pt x="18980" y="4670"/>
                    <a:pt x="18980" y="1435"/>
                  </a:cubicBezTo>
                  <a:lnTo>
                    <a:pt x="18980" y="1435"/>
                  </a:lnTo>
                  <a:cubicBezTo>
                    <a:pt x="18347" y="3669"/>
                    <a:pt x="17379" y="5838"/>
                    <a:pt x="16145" y="7839"/>
                  </a:cubicBezTo>
                  <a:cubicBezTo>
                    <a:pt x="15478" y="8873"/>
                    <a:pt x="14677" y="9841"/>
                    <a:pt x="13543" y="10274"/>
                  </a:cubicBezTo>
                  <a:cubicBezTo>
                    <a:pt x="15111" y="8606"/>
                    <a:pt x="16312" y="6705"/>
                    <a:pt x="17146" y="4637"/>
                  </a:cubicBezTo>
                  <a:lnTo>
                    <a:pt x="17146" y="4637"/>
                  </a:lnTo>
                  <a:cubicBezTo>
                    <a:pt x="16345" y="6105"/>
                    <a:pt x="15344" y="7372"/>
                    <a:pt x="14144" y="8506"/>
                  </a:cubicBezTo>
                  <a:cubicBezTo>
                    <a:pt x="13543" y="9040"/>
                    <a:pt x="12943" y="9540"/>
                    <a:pt x="12142" y="9540"/>
                  </a:cubicBezTo>
                  <a:cubicBezTo>
                    <a:pt x="12809" y="9040"/>
                    <a:pt x="13310" y="8473"/>
                    <a:pt x="13710" y="7772"/>
                  </a:cubicBezTo>
                  <a:lnTo>
                    <a:pt x="13710" y="7772"/>
                  </a:lnTo>
                  <a:cubicBezTo>
                    <a:pt x="13143" y="8373"/>
                    <a:pt x="12342" y="8773"/>
                    <a:pt x="11475" y="8873"/>
                  </a:cubicBezTo>
                  <a:cubicBezTo>
                    <a:pt x="11942" y="8339"/>
                    <a:pt x="12209" y="7806"/>
                    <a:pt x="12509" y="7139"/>
                  </a:cubicBezTo>
                  <a:lnTo>
                    <a:pt x="12509" y="7139"/>
                  </a:lnTo>
                  <a:cubicBezTo>
                    <a:pt x="12175" y="7672"/>
                    <a:pt x="11608" y="8039"/>
                    <a:pt x="11008" y="8273"/>
                  </a:cubicBezTo>
                  <a:cubicBezTo>
                    <a:pt x="11608" y="7639"/>
                    <a:pt x="11942" y="6838"/>
                    <a:pt x="12042" y="6004"/>
                  </a:cubicBezTo>
                  <a:lnTo>
                    <a:pt x="12042" y="6004"/>
                  </a:lnTo>
                  <a:cubicBezTo>
                    <a:pt x="11708" y="6705"/>
                    <a:pt x="11208" y="7305"/>
                    <a:pt x="10541" y="7672"/>
                  </a:cubicBezTo>
                  <a:cubicBezTo>
                    <a:pt x="11775" y="5304"/>
                    <a:pt x="12442" y="2669"/>
                    <a:pt x="124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9" name="Google Shape;11209;p61"/>
            <p:cNvSpPr/>
            <p:nvPr/>
          </p:nvSpPr>
          <p:spPr>
            <a:xfrm>
              <a:off x="1415350" y="1032025"/>
              <a:ext cx="266050" cy="256875"/>
            </a:xfrm>
            <a:custGeom>
              <a:avLst/>
              <a:gdLst/>
              <a:ahLst/>
              <a:cxnLst/>
              <a:rect l="l" t="t" r="r" b="b"/>
              <a:pathLst>
                <a:path w="10642" h="10275" extrusionOk="0">
                  <a:moveTo>
                    <a:pt x="1301" y="0"/>
                  </a:moveTo>
                  <a:cubicBezTo>
                    <a:pt x="668" y="1434"/>
                    <a:pt x="301" y="3036"/>
                    <a:pt x="201" y="4603"/>
                  </a:cubicBezTo>
                  <a:cubicBezTo>
                    <a:pt x="201" y="5404"/>
                    <a:pt x="0" y="6271"/>
                    <a:pt x="267" y="7072"/>
                  </a:cubicBezTo>
                  <a:cubicBezTo>
                    <a:pt x="334" y="7272"/>
                    <a:pt x="434" y="7472"/>
                    <a:pt x="534" y="7639"/>
                  </a:cubicBezTo>
                  <a:cubicBezTo>
                    <a:pt x="1969" y="8339"/>
                    <a:pt x="3370" y="8906"/>
                    <a:pt x="4937" y="9373"/>
                  </a:cubicBezTo>
                  <a:cubicBezTo>
                    <a:pt x="3803" y="8706"/>
                    <a:pt x="2669" y="8039"/>
                    <a:pt x="1602" y="7272"/>
                  </a:cubicBezTo>
                  <a:lnTo>
                    <a:pt x="1602" y="7272"/>
                  </a:lnTo>
                  <a:cubicBezTo>
                    <a:pt x="4170" y="8773"/>
                    <a:pt x="6972" y="9807"/>
                    <a:pt x="9874" y="10274"/>
                  </a:cubicBezTo>
                  <a:cubicBezTo>
                    <a:pt x="6972" y="9540"/>
                    <a:pt x="4304" y="8073"/>
                    <a:pt x="2102" y="5971"/>
                  </a:cubicBezTo>
                  <a:lnTo>
                    <a:pt x="2102" y="5971"/>
                  </a:lnTo>
                  <a:cubicBezTo>
                    <a:pt x="4771" y="7405"/>
                    <a:pt x="7639" y="8373"/>
                    <a:pt x="10641" y="8940"/>
                  </a:cubicBezTo>
                  <a:cubicBezTo>
                    <a:pt x="8140" y="8239"/>
                    <a:pt x="5805" y="7205"/>
                    <a:pt x="3636" y="5738"/>
                  </a:cubicBezTo>
                  <a:lnTo>
                    <a:pt x="3636" y="5738"/>
                  </a:lnTo>
                  <a:cubicBezTo>
                    <a:pt x="5705" y="6571"/>
                    <a:pt x="7839" y="7139"/>
                    <a:pt x="10041" y="7439"/>
                  </a:cubicBezTo>
                  <a:cubicBezTo>
                    <a:pt x="7472" y="6738"/>
                    <a:pt x="5037" y="5637"/>
                    <a:pt x="2836" y="4136"/>
                  </a:cubicBezTo>
                  <a:lnTo>
                    <a:pt x="2836" y="4136"/>
                  </a:lnTo>
                  <a:cubicBezTo>
                    <a:pt x="4971" y="5004"/>
                    <a:pt x="7139" y="5604"/>
                    <a:pt x="9441" y="5971"/>
                  </a:cubicBezTo>
                  <a:cubicBezTo>
                    <a:pt x="6839" y="5471"/>
                    <a:pt x="4370" y="4437"/>
                    <a:pt x="2302" y="2802"/>
                  </a:cubicBezTo>
                  <a:lnTo>
                    <a:pt x="2302" y="2802"/>
                  </a:lnTo>
                  <a:cubicBezTo>
                    <a:pt x="4203" y="3936"/>
                    <a:pt x="6338" y="4603"/>
                    <a:pt x="8540" y="4904"/>
                  </a:cubicBezTo>
                  <a:cubicBezTo>
                    <a:pt x="7039" y="4236"/>
                    <a:pt x="5538" y="3569"/>
                    <a:pt x="4170" y="2635"/>
                  </a:cubicBezTo>
                  <a:cubicBezTo>
                    <a:pt x="3103" y="1935"/>
                    <a:pt x="2035" y="1067"/>
                    <a:pt x="13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0" name="Google Shape;11210;p61"/>
            <p:cNvSpPr/>
            <p:nvPr/>
          </p:nvSpPr>
          <p:spPr>
            <a:xfrm>
              <a:off x="1420350" y="1368100"/>
              <a:ext cx="412000" cy="198500"/>
            </a:xfrm>
            <a:custGeom>
              <a:avLst/>
              <a:gdLst/>
              <a:ahLst/>
              <a:cxnLst/>
              <a:rect l="l" t="t" r="r" b="b"/>
              <a:pathLst>
                <a:path w="16480" h="7940" extrusionOk="0">
                  <a:moveTo>
                    <a:pt x="1" y="0"/>
                  </a:moveTo>
                  <a:lnTo>
                    <a:pt x="1" y="0"/>
                  </a:lnTo>
                  <a:cubicBezTo>
                    <a:pt x="1902" y="1668"/>
                    <a:pt x="3970" y="3002"/>
                    <a:pt x="6238" y="4136"/>
                  </a:cubicBezTo>
                  <a:cubicBezTo>
                    <a:pt x="4937" y="3703"/>
                    <a:pt x="3737" y="3336"/>
                    <a:pt x="2436" y="2935"/>
                  </a:cubicBezTo>
                  <a:lnTo>
                    <a:pt x="2436" y="2935"/>
                  </a:lnTo>
                  <a:cubicBezTo>
                    <a:pt x="3470" y="3803"/>
                    <a:pt x="4571" y="4503"/>
                    <a:pt x="5771" y="5104"/>
                  </a:cubicBezTo>
                  <a:cubicBezTo>
                    <a:pt x="4304" y="4837"/>
                    <a:pt x="2936" y="4437"/>
                    <a:pt x="1568" y="3836"/>
                  </a:cubicBezTo>
                  <a:lnTo>
                    <a:pt x="1568" y="3836"/>
                  </a:lnTo>
                  <a:cubicBezTo>
                    <a:pt x="4571" y="5938"/>
                    <a:pt x="8006" y="7305"/>
                    <a:pt x="11642" y="7939"/>
                  </a:cubicBezTo>
                  <a:cubicBezTo>
                    <a:pt x="9908" y="7339"/>
                    <a:pt x="8273" y="6671"/>
                    <a:pt x="6639" y="5804"/>
                  </a:cubicBezTo>
                  <a:lnTo>
                    <a:pt x="6639" y="5804"/>
                  </a:lnTo>
                  <a:cubicBezTo>
                    <a:pt x="9741" y="6705"/>
                    <a:pt x="12843" y="7339"/>
                    <a:pt x="16079" y="7672"/>
                  </a:cubicBezTo>
                  <a:cubicBezTo>
                    <a:pt x="13143" y="7105"/>
                    <a:pt x="10408" y="6138"/>
                    <a:pt x="7806" y="4703"/>
                  </a:cubicBezTo>
                  <a:lnTo>
                    <a:pt x="7806" y="4703"/>
                  </a:lnTo>
                  <a:cubicBezTo>
                    <a:pt x="10608" y="5671"/>
                    <a:pt x="13510" y="6138"/>
                    <a:pt x="16479" y="6171"/>
                  </a:cubicBezTo>
                  <a:cubicBezTo>
                    <a:pt x="13777" y="5771"/>
                    <a:pt x="11175" y="4970"/>
                    <a:pt x="8673" y="3869"/>
                  </a:cubicBezTo>
                  <a:lnTo>
                    <a:pt x="8673" y="3869"/>
                  </a:lnTo>
                  <a:cubicBezTo>
                    <a:pt x="10398" y="4342"/>
                    <a:pt x="12172" y="4613"/>
                    <a:pt x="13949" y="4613"/>
                  </a:cubicBezTo>
                  <a:cubicBezTo>
                    <a:pt x="14682" y="4613"/>
                    <a:pt x="15415" y="4567"/>
                    <a:pt x="16145" y="4470"/>
                  </a:cubicBezTo>
                  <a:cubicBezTo>
                    <a:pt x="13677" y="4170"/>
                    <a:pt x="11342" y="3636"/>
                    <a:pt x="9007" y="2802"/>
                  </a:cubicBezTo>
                  <a:lnTo>
                    <a:pt x="9007" y="2802"/>
                  </a:lnTo>
                  <a:cubicBezTo>
                    <a:pt x="10023" y="3005"/>
                    <a:pt x="11009" y="3086"/>
                    <a:pt x="12016" y="3086"/>
                  </a:cubicBezTo>
                  <a:cubicBezTo>
                    <a:pt x="12496" y="3086"/>
                    <a:pt x="12981" y="3068"/>
                    <a:pt x="13477" y="3036"/>
                  </a:cubicBezTo>
                  <a:cubicBezTo>
                    <a:pt x="10175" y="2669"/>
                    <a:pt x="6972" y="1701"/>
                    <a:pt x="4003" y="267"/>
                  </a:cubicBezTo>
                  <a:lnTo>
                    <a:pt x="4003" y="267"/>
                  </a:lnTo>
                  <a:cubicBezTo>
                    <a:pt x="4737" y="1301"/>
                    <a:pt x="5471" y="2202"/>
                    <a:pt x="6672" y="2869"/>
                  </a:cubicBezTo>
                  <a:cubicBezTo>
                    <a:pt x="5104" y="2502"/>
                    <a:pt x="3670" y="1835"/>
                    <a:pt x="2336" y="901"/>
                  </a:cubicBezTo>
                  <a:lnTo>
                    <a:pt x="2336" y="901"/>
                  </a:lnTo>
                  <a:cubicBezTo>
                    <a:pt x="3603" y="1835"/>
                    <a:pt x="4837" y="2635"/>
                    <a:pt x="6172" y="3369"/>
                  </a:cubicBezTo>
                  <a:cubicBezTo>
                    <a:pt x="4003" y="2468"/>
                    <a:pt x="1969" y="1334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1" name="Google Shape;11211;p61"/>
            <p:cNvSpPr/>
            <p:nvPr/>
          </p:nvSpPr>
          <p:spPr>
            <a:xfrm>
              <a:off x="1426200" y="1677475"/>
              <a:ext cx="435325" cy="227700"/>
            </a:xfrm>
            <a:custGeom>
              <a:avLst/>
              <a:gdLst/>
              <a:ahLst/>
              <a:cxnLst/>
              <a:rect l="l" t="t" r="r" b="b"/>
              <a:pathLst>
                <a:path w="17413" h="9108" extrusionOk="0">
                  <a:moveTo>
                    <a:pt x="1034" y="1"/>
                  </a:moveTo>
                  <a:cubicBezTo>
                    <a:pt x="767" y="501"/>
                    <a:pt x="601" y="1135"/>
                    <a:pt x="500" y="1535"/>
                  </a:cubicBezTo>
                  <a:cubicBezTo>
                    <a:pt x="200" y="2769"/>
                    <a:pt x="0" y="4270"/>
                    <a:pt x="267" y="5504"/>
                  </a:cubicBezTo>
                  <a:cubicBezTo>
                    <a:pt x="500" y="6372"/>
                    <a:pt x="901" y="7539"/>
                    <a:pt x="1434" y="8440"/>
                  </a:cubicBezTo>
                  <a:cubicBezTo>
                    <a:pt x="3069" y="8773"/>
                    <a:pt x="4737" y="9007"/>
                    <a:pt x="6438" y="9107"/>
                  </a:cubicBezTo>
                  <a:cubicBezTo>
                    <a:pt x="5271" y="8940"/>
                    <a:pt x="4203" y="8607"/>
                    <a:pt x="3102" y="8040"/>
                  </a:cubicBezTo>
                  <a:lnTo>
                    <a:pt x="3102" y="8040"/>
                  </a:lnTo>
                  <a:cubicBezTo>
                    <a:pt x="4748" y="8514"/>
                    <a:pt x="6417" y="8731"/>
                    <a:pt x="8110" y="8731"/>
                  </a:cubicBezTo>
                  <a:cubicBezTo>
                    <a:pt x="8441" y="8731"/>
                    <a:pt x="8774" y="8723"/>
                    <a:pt x="9107" y="8707"/>
                  </a:cubicBezTo>
                  <a:cubicBezTo>
                    <a:pt x="7072" y="8440"/>
                    <a:pt x="5104" y="7873"/>
                    <a:pt x="3202" y="7172"/>
                  </a:cubicBezTo>
                  <a:lnTo>
                    <a:pt x="3202" y="7172"/>
                  </a:lnTo>
                  <a:cubicBezTo>
                    <a:pt x="4922" y="7677"/>
                    <a:pt x="6690" y="7929"/>
                    <a:pt x="8472" y="7929"/>
                  </a:cubicBezTo>
                  <a:cubicBezTo>
                    <a:pt x="9282" y="7929"/>
                    <a:pt x="10095" y="7877"/>
                    <a:pt x="10908" y="7773"/>
                  </a:cubicBezTo>
                  <a:cubicBezTo>
                    <a:pt x="8940" y="7673"/>
                    <a:pt x="7038" y="7372"/>
                    <a:pt x="5170" y="6905"/>
                  </a:cubicBezTo>
                  <a:lnTo>
                    <a:pt x="5170" y="6905"/>
                  </a:lnTo>
                  <a:cubicBezTo>
                    <a:pt x="6124" y="7015"/>
                    <a:pt x="7078" y="7073"/>
                    <a:pt x="8031" y="7073"/>
                  </a:cubicBezTo>
                  <a:cubicBezTo>
                    <a:pt x="9112" y="7073"/>
                    <a:pt x="10194" y="6998"/>
                    <a:pt x="11275" y="6839"/>
                  </a:cubicBezTo>
                  <a:cubicBezTo>
                    <a:pt x="9407" y="6805"/>
                    <a:pt x="7606" y="6572"/>
                    <a:pt x="5838" y="6072"/>
                  </a:cubicBezTo>
                  <a:lnTo>
                    <a:pt x="5838" y="6072"/>
                  </a:lnTo>
                  <a:cubicBezTo>
                    <a:pt x="7435" y="6292"/>
                    <a:pt x="9032" y="6399"/>
                    <a:pt x="10627" y="6399"/>
                  </a:cubicBezTo>
                  <a:cubicBezTo>
                    <a:pt x="12896" y="6399"/>
                    <a:pt x="15160" y="6183"/>
                    <a:pt x="17413" y="5771"/>
                  </a:cubicBezTo>
                  <a:lnTo>
                    <a:pt x="17413" y="5771"/>
                  </a:lnTo>
                  <a:cubicBezTo>
                    <a:pt x="17178" y="5775"/>
                    <a:pt x="16944" y="5777"/>
                    <a:pt x="16709" y="5777"/>
                  </a:cubicBezTo>
                  <a:cubicBezTo>
                    <a:pt x="12705" y="5777"/>
                    <a:pt x="8681" y="5236"/>
                    <a:pt x="4837" y="4070"/>
                  </a:cubicBezTo>
                  <a:lnTo>
                    <a:pt x="4837" y="4070"/>
                  </a:lnTo>
                  <a:cubicBezTo>
                    <a:pt x="6756" y="4582"/>
                    <a:pt x="8726" y="4843"/>
                    <a:pt x="10696" y="4843"/>
                  </a:cubicBezTo>
                  <a:cubicBezTo>
                    <a:pt x="12321" y="4843"/>
                    <a:pt x="13946" y="4665"/>
                    <a:pt x="15545" y="4304"/>
                  </a:cubicBezTo>
                  <a:cubicBezTo>
                    <a:pt x="11575" y="3937"/>
                    <a:pt x="7706" y="3103"/>
                    <a:pt x="3870" y="1935"/>
                  </a:cubicBezTo>
                  <a:lnTo>
                    <a:pt x="3870" y="1935"/>
                  </a:lnTo>
                  <a:cubicBezTo>
                    <a:pt x="6147" y="2593"/>
                    <a:pt x="8520" y="2944"/>
                    <a:pt x="10902" y="2944"/>
                  </a:cubicBezTo>
                  <a:cubicBezTo>
                    <a:pt x="11660" y="2944"/>
                    <a:pt x="12419" y="2908"/>
                    <a:pt x="13176" y="2836"/>
                  </a:cubicBezTo>
                  <a:cubicBezTo>
                    <a:pt x="9040" y="2369"/>
                    <a:pt x="4937" y="1435"/>
                    <a:pt x="10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2" name="Google Shape;11212;p61"/>
            <p:cNvSpPr/>
            <p:nvPr/>
          </p:nvSpPr>
          <p:spPr>
            <a:xfrm>
              <a:off x="1590475" y="1985200"/>
              <a:ext cx="444500" cy="111700"/>
            </a:xfrm>
            <a:custGeom>
              <a:avLst/>
              <a:gdLst/>
              <a:ahLst/>
              <a:cxnLst/>
              <a:rect l="l" t="t" r="r" b="b"/>
              <a:pathLst>
                <a:path w="17780" h="4468" extrusionOk="0">
                  <a:moveTo>
                    <a:pt x="0" y="1468"/>
                  </a:moveTo>
                  <a:cubicBezTo>
                    <a:pt x="210" y="1549"/>
                    <a:pt x="429" y="1607"/>
                    <a:pt x="655" y="1648"/>
                  </a:cubicBezTo>
                  <a:lnTo>
                    <a:pt x="655" y="1648"/>
                  </a:lnTo>
                  <a:cubicBezTo>
                    <a:pt x="436" y="1590"/>
                    <a:pt x="218" y="1530"/>
                    <a:pt x="0" y="1468"/>
                  </a:cubicBezTo>
                  <a:close/>
                  <a:moveTo>
                    <a:pt x="1368" y="3036"/>
                  </a:moveTo>
                  <a:lnTo>
                    <a:pt x="1368" y="3036"/>
                  </a:lnTo>
                  <a:cubicBezTo>
                    <a:pt x="1639" y="3073"/>
                    <a:pt x="1911" y="3102"/>
                    <a:pt x="2182" y="3124"/>
                  </a:cubicBezTo>
                  <a:lnTo>
                    <a:pt x="2182" y="3124"/>
                  </a:lnTo>
                  <a:cubicBezTo>
                    <a:pt x="1912" y="3093"/>
                    <a:pt x="1640" y="3064"/>
                    <a:pt x="1368" y="3036"/>
                  </a:cubicBezTo>
                  <a:close/>
                  <a:moveTo>
                    <a:pt x="15478" y="0"/>
                  </a:moveTo>
                  <a:cubicBezTo>
                    <a:pt x="11876" y="1034"/>
                    <a:pt x="8173" y="1602"/>
                    <a:pt x="4437" y="1602"/>
                  </a:cubicBezTo>
                  <a:cubicBezTo>
                    <a:pt x="3564" y="1602"/>
                    <a:pt x="2621" y="1731"/>
                    <a:pt x="1726" y="1731"/>
                  </a:cubicBezTo>
                  <a:cubicBezTo>
                    <a:pt x="1358" y="1731"/>
                    <a:pt x="998" y="1709"/>
                    <a:pt x="655" y="1648"/>
                  </a:cubicBezTo>
                  <a:lnTo>
                    <a:pt x="655" y="1648"/>
                  </a:lnTo>
                  <a:cubicBezTo>
                    <a:pt x="2789" y="2207"/>
                    <a:pt x="4997" y="2548"/>
                    <a:pt x="7206" y="2669"/>
                  </a:cubicBezTo>
                  <a:cubicBezTo>
                    <a:pt x="5947" y="3000"/>
                    <a:pt x="4659" y="3171"/>
                    <a:pt x="3362" y="3171"/>
                  </a:cubicBezTo>
                  <a:cubicBezTo>
                    <a:pt x="2969" y="3171"/>
                    <a:pt x="2576" y="3155"/>
                    <a:pt x="2182" y="3124"/>
                  </a:cubicBezTo>
                  <a:lnTo>
                    <a:pt x="2182" y="3124"/>
                  </a:lnTo>
                  <a:cubicBezTo>
                    <a:pt x="3536" y="3275"/>
                    <a:pt x="4870" y="3442"/>
                    <a:pt x="6205" y="3470"/>
                  </a:cubicBezTo>
                  <a:cubicBezTo>
                    <a:pt x="5051" y="3892"/>
                    <a:pt x="3874" y="4053"/>
                    <a:pt x="2653" y="4053"/>
                  </a:cubicBezTo>
                  <a:cubicBezTo>
                    <a:pt x="2426" y="4053"/>
                    <a:pt x="2198" y="4047"/>
                    <a:pt x="1969" y="4037"/>
                  </a:cubicBezTo>
                  <a:lnTo>
                    <a:pt x="1969" y="4037"/>
                  </a:lnTo>
                  <a:cubicBezTo>
                    <a:pt x="3557" y="4326"/>
                    <a:pt x="5166" y="4467"/>
                    <a:pt x="6774" y="4467"/>
                  </a:cubicBezTo>
                  <a:cubicBezTo>
                    <a:pt x="9791" y="4467"/>
                    <a:pt x="12806" y="3972"/>
                    <a:pt x="15678" y="3036"/>
                  </a:cubicBezTo>
                  <a:lnTo>
                    <a:pt x="15678" y="3036"/>
                  </a:lnTo>
                  <a:cubicBezTo>
                    <a:pt x="13645" y="3390"/>
                    <a:pt x="11663" y="3509"/>
                    <a:pt x="9642" y="3509"/>
                  </a:cubicBezTo>
                  <a:cubicBezTo>
                    <a:pt x="9376" y="3509"/>
                    <a:pt x="9108" y="3507"/>
                    <a:pt x="8840" y="3503"/>
                  </a:cubicBezTo>
                  <a:cubicBezTo>
                    <a:pt x="11876" y="3169"/>
                    <a:pt x="15045" y="2269"/>
                    <a:pt x="17780" y="868"/>
                  </a:cubicBezTo>
                  <a:lnTo>
                    <a:pt x="17780" y="868"/>
                  </a:lnTo>
                  <a:cubicBezTo>
                    <a:pt x="15378" y="1702"/>
                    <a:pt x="12876" y="2135"/>
                    <a:pt x="10375" y="2169"/>
                  </a:cubicBezTo>
                  <a:cubicBezTo>
                    <a:pt x="12176" y="1702"/>
                    <a:pt x="13877" y="968"/>
                    <a:pt x="1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3" name="Google Shape;11213;p61"/>
            <p:cNvSpPr/>
            <p:nvPr/>
          </p:nvSpPr>
          <p:spPr>
            <a:xfrm>
              <a:off x="1610500" y="729300"/>
              <a:ext cx="216825" cy="196000"/>
            </a:xfrm>
            <a:custGeom>
              <a:avLst/>
              <a:gdLst/>
              <a:ahLst/>
              <a:cxnLst/>
              <a:rect l="l" t="t" r="r" b="b"/>
              <a:pathLst>
                <a:path w="8673" h="7840" extrusionOk="0">
                  <a:moveTo>
                    <a:pt x="1868" y="0"/>
                  </a:moveTo>
                  <a:cubicBezTo>
                    <a:pt x="2068" y="1235"/>
                    <a:pt x="2502" y="2402"/>
                    <a:pt x="3202" y="3436"/>
                  </a:cubicBezTo>
                  <a:cubicBezTo>
                    <a:pt x="2001" y="2502"/>
                    <a:pt x="934" y="1435"/>
                    <a:pt x="0" y="201"/>
                  </a:cubicBezTo>
                  <a:lnTo>
                    <a:pt x="0" y="201"/>
                  </a:lnTo>
                  <a:cubicBezTo>
                    <a:pt x="1434" y="3436"/>
                    <a:pt x="4003" y="6071"/>
                    <a:pt x="7072" y="7839"/>
                  </a:cubicBezTo>
                  <a:cubicBezTo>
                    <a:pt x="6371" y="7272"/>
                    <a:pt x="5671" y="6739"/>
                    <a:pt x="5070" y="6071"/>
                  </a:cubicBezTo>
                  <a:cubicBezTo>
                    <a:pt x="4503" y="5404"/>
                    <a:pt x="4003" y="4670"/>
                    <a:pt x="3869" y="3803"/>
                  </a:cubicBezTo>
                  <a:lnTo>
                    <a:pt x="3869" y="3803"/>
                  </a:lnTo>
                  <a:cubicBezTo>
                    <a:pt x="5237" y="5171"/>
                    <a:pt x="6872" y="6205"/>
                    <a:pt x="8673" y="6972"/>
                  </a:cubicBezTo>
                  <a:cubicBezTo>
                    <a:pt x="7205" y="5971"/>
                    <a:pt x="6004" y="4737"/>
                    <a:pt x="4837" y="3403"/>
                  </a:cubicBezTo>
                  <a:lnTo>
                    <a:pt x="4837" y="3403"/>
                  </a:lnTo>
                  <a:cubicBezTo>
                    <a:pt x="5737" y="4037"/>
                    <a:pt x="6638" y="4404"/>
                    <a:pt x="7672" y="4770"/>
                  </a:cubicBezTo>
                  <a:cubicBezTo>
                    <a:pt x="5938" y="3636"/>
                    <a:pt x="4537" y="2069"/>
                    <a:pt x="3536" y="301"/>
                  </a:cubicBezTo>
                  <a:lnTo>
                    <a:pt x="3536" y="301"/>
                  </a:lnTo>
                  <a:cubicBezTo>
                    <a:pt x="3469" y="1001"/>
                    <a:pt x="3869" y="2069"/>
                    <a:pt x="4070" y="2836"/>
                  </a:cubicBezTo>
                  <a:cubicBezTo>
                    <a:pt x="3336" y="1868"/>
                    <a:pt x="2602" y="934"/>
                    <a:pt x="1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4" name="Google Shape;11214;p61"/>
            <p:cNvSpPr/>
            <p:nvPr/>
          </p:nvSpPr>
          <p:spPr>
            <a:xfrm>
              <a:off x="2095000" y="447425"/>
              <a:ext cx="170150" cy="403650"/>
            </a:xfrm>
            <a:custGeom>
              <a:avLst/>
              <a:gdLst/>
              <a:ahLst/>
              <a:cxnLst/>
              <a:rect l="l" t="t" r="r" b="b"/>
              <a:pathLst>
                <a:path w="6806" h="16146" extrusionOk="0">
                  <a:moveTo>
                    <a:pt x="1029" y="8531"/>
                  </a:moveTo>
                  <a:cubicBezTo>
                    <a:pt x="1009" y="8634"/>
                    <a:pt x="988" y="8737"/>
                    <a:pt x="968" y="8840"/>
                  </a:cubicBezTo>
                  <a:cubicBezTo>
                    <a:pt x="990" y="8737"/>
                    <a:pt x="1010" y="8634"/>
                    <a:pt x="1029" y="8531"/>
                  </a:cubicBezTo>
                  <a:close/>
                  <a:moveTo>
                    <a:pt x="4537" y="1"/>
                  </a:moveTo>
                  <a:lnTo>
                    <a:pt x="4537" y="1"/>
                  </a:lnTo>
                  <a:cubicBezTo>
                    <a:pt x="4771" y="1135"/>
                    <a:pt x="4337" y="1835"/>
                    <a:pt x="4270" y="3070"/>
                  </a:cubicBezTo>
                  <a:cubicBezTo>
                    <a:pt x="4204" y="2136"/>
                    <a:pt x="4003" y="1335"/>
                    <a:pt x="3603" y="568"/>
                  </a:cubicBezTo>
                  <a:lnTo>
                    <a:pt x="3603" y="568"/>
                  </a:lnTo>
                  <a:cubicBezTo>
                    <a:pt x="3870" y="1602"/>
                    <a:pt x="3970" y="2636"/>
                    <a:pt x="3937" y="3737"/>
                  </a:cubicBezTo>
                  <a:cubicBezTo>
                    <a:pt x="3803" y="2569"/>
                    <a:pt x="3370" y="1435"/>
                    <a:pt x="2602" y="501"/>
                  </a:cubicBezTo>
                  <a:lnTo>
                    <a:pt x="2602" y="501"/>
                  </a:lnTo>
                  <a:cubicBezTo>
                    <a:pt x="2836" y="1935"/>
                    <a:pt x="2836" y="3303"/>
                    <a:pt x="2769" y="4737"/>
                  </a:cubicBezTo>
                  <a:cubicBezTo>
                    <a:pt x="2636" y="2969"/>
                    <a:pt x="1835" y="1402"/>
                    <a:pt x="668" y="101"/>
                  </a:cubicBezTo>
                  <a:lnTo>
                    <a:pt x="668" y="101"/>
                  </a:lnTo>
                  <a:cubicBezTo>
                    <a:pt x="1168" y="1101"/>
                    <a:pt x="1301" y="2169"/>
                    <a:pt x="1301" y="3270"/>
                  </a:cubicBezTo>
                  <a:cubicBezTo>
                    <a:pt x="1135" y="2336"/>
                    <a:pt x="668" y="1568"/>
                    <a:pt x="1" y="901"/>
                  </a:cubicBezTo>
                  <a:lnTo>
                    <a:pt x="1" y="901"/>
                  </a:lnTo>
                  <a:cubicBezTo>
                    <a:pt x="1123" y="3242"/>
                    <a:pt x="1505" y="5954"/>
                    <a:pt x="1029" y="8531"/>
                  </a:cubicBezTo>
                  <a:lnTo>
                    <a:pt x="1029" y="8531"/>
                  </a:lnTo>
                  <a:cubicBezTo>
                    <a:pt x="1305" y="7133"/>
                    <a:pt x="1558" y="5733"/>
                    <a:pt x="1869" y="4304"/>
                  </a:cubicBezTo>
                  <a:lnTo>
                    <a:pt x="1869" y="4304"/>
                  </a:lnTo>
                  <a:cubicBezTo>
                    <a:pt x="2336" y="7639"/>
                    <a:pt x="2202" y="10975"/>
                    <a:pt x="1502" y="14244"/>
                  </a:cubicBezTo>
                  <a:cubicBezTo>
                    <a:pt x="2302" y="11842"/>
                    <a:pt x="2803" y="9474"/>
                    <a:pt x="3036" y="6972"/>
                  </a:cubicBezTo>
                  <a:cubicBezTo>
                    <a:pt x="3436" y="9608"/>
                    <a:pt x="3470" y="12276"/>
                    <a:pt x="3169" y="14945"/>
                  </a:cubicBezTo>
                  <a:cubicBezTo>
                    <a:pt x="3770" y="12576"/>
                    <a:pt x="4137" y="10008"/>
                    <a:pt x="4137" y="7606"/>
                  </a:cubicBezTo>
                  <a:lnTo>
                    <a:pt x="4137" y="7606"/>
                  </a:lnTo>
                  <a:cubicBezTo>
                    <a:pt x="4437" y="10408"/>
                    <a:pt x="4304" y="13177"/>
                    <a:pt x="3770" y="15945"/>
                  </a:cubicBezTo>
                  <a:cubicBezTo>
                    <a:pt x="4537" y="13510"/>
                    <a:pt x="5104" y="10975"/>
                    <a:pt x="5171" y="8440"/>
                  </a:cubicBezTo>
                  <a:lnTo>
                    <a:pt x="5171" y="8440"/>
                  </a:lnTo>
                  <a:cubicBezTo>
                    <a:pt x="5471" y="11009"/>
                    <a:pt x="5471" y="13577"/>
                    <a:pt x="5138" y="16146"/>
                  </a:cubicBezTo>
                  <a:cubicBezTo>
                    <a:pt x="6805" y="10908"/>
                    <a:pt x="6605" y="5104"/>
                    <a:pt x="4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5" name="Google Shape;11215;p61"/>
            <p:cNvSpPr/>
            <p:nvPr/>
          </p:nvSpPr>
          <p:spPr>
            <a:xfrm>
              <a:off x="2582850" y="557500"/>
              <a:ext cx="242700" cy="496225"/>
            </a:xfrm>
            <a:custGeom>
              <a:avLst/>
              <a:gdLst/>
              <a:ahLst/>
              <a:cxnLst/>
              <a:rect l="l" t="t" r="r" b="b"/>
              <a:pathLst>
                <a:path w="9708" h="19849" extrusionOk="0">
                  <a:moveTo>
                    <a:pt x="0" y="1"/>
                  </a:moveTo>
                  <a:cubicBezTo>
                    <a:pt x="934" y="1902"/>
                    <a:pt x="1335" y="4004"/>
                    <a:pt x="1201" y="6072"/>
                  </a:cubicBezTo>
                  <a:cubicBezTo>
                    <a:pt x="1368" y="4771"/>
                    <a:pt x="1535" y="3570"/>
                    <a:pt x="1702" y="2336"/>
                  </a:cubicBezTo>
                  <a:cubicBezTo>
                    <a:pt x="2302" y="4604"/>
                    <a:pt x="2502" y="6906"/>
                    <a:pt x="2369" y="9241"/>
                  </a:cubicBezTo>
                  <a:cubicBezTo>
                    <a:pt x="2802" y="7540"/>
                    <a:pt x="3169" y="5772"/>
                    <a:pt x="3370" y="4037"/>
                  </a:cubicBezTo>
                  <a:cubicBezTo>
                    <a:pt x="3636" y="6572"/>
                    <a:pt x="3670" y="9074"/>
                    <a:pt x="3370" y="11576"/>
                  </a:cubicBezTo>
                  <a:cubicBezTo>
                    <a:pt x="4003" y="9441"/>
                    <a:pt x="4504" y="7239"/>
                    <a:pt x="4704" y="5038"/>
                  </a:cubicBezTo>
                  <a:cubicBezTo>
                    <a:pt x="5171" y="7373"/>
                    <a:pt x="5271" y="9741"/>
                    <a:pt x="4937" y="12076"/>
                  </a:cubicBezTo>
                  <a:cubicBezTo>
                    <a:pt x="5438" y="10241"/>
                    <a:pt x="5838" y="8407"/>
                    <a:pt x="5871" y="6505"/>
                  </a:cubicBezTo>
                  <a:lnTo>
                    <a:pt x="5871" y="6505"/>
                  </a:lnTo>
                  <a:cubicBezTo>
                    <a:pt x="5871" y="10708"/>
                    <a:pt x="5771" y="14911"/>
                    <a:pt x="5304" y="19114"/>
                  </a:cubicBezTo>
                  <a:cubicBezTo>
                    <a:pt x="6639" y="15879"/>
                    <a:pt x="7306" y="12410"/>
                    <a:pt x="7272" y="8874"/>
                  </a:cubicBezTo>
                  <a:lnTo>
                    <a:pt x="7272" y="8874"/>
                  </a:lnTo>
                  <a:cubicBezTo>
                    <a:pt x="8140" y="12710"/>
                    <a:pt x="7005" y="16179"/>
                    <a:pt x="6472" y="19848"/>
                  </a:cubicBezTo>
                  <a:cubicBezTo>
                    <a:pt x="9140" y="15112"/>
                    <a:pt x="9707" y="9341"/>
                    <a:pt x="8040" y="4137"/>
                  </a:cubicBezTo>
                  <a:cubicBezTo>
                    <a:pt x="7973" y="4037"/>
                    <a:pt x="7839" y="3904"/>
                    <a:pt x="7706" y="3804"/>
                  </a:cubicBezTo>
                  <a:cubicBezTo>
                    <a:pt x="5604" y="1936"/>
                    <a:pt x="2936" y="16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6" name="Google Shape;11216;p61"/>
            <p:cNvSpPr/>
            <p:nvPr/>
          </p:nvSpPr>
          <p:spPr>
            <a:xfrm>
              <a:off x="2857200" y="871075"/>
              <a:ext cx="146800" cy="328575"/>
            </a:xfrm>
            <a:custGeom>
              <a:avLst/>
              <a:gdLst/>
              <a:ahLst/>
              <a:cxnLst/>
              <a:rect l="l" t="t" r="r" b="b"/>
              <a:pathLst>
                <a:path w="5872" h="13143" extrusionOk="0">
                  <a:moveTo>
                    <a:pt x="3870" y="0"/>
                  </a:moveTo>
                  <a:cubicBezTo>
                    <a:pt x="3637" y="1568"/>
                    <a:pt x="3403" y="3069"/>
                    <a:pt x="3170" y="4670"/>
                  </a:cubicBezTo>
                  <a:cubicBezTo>
                    <a:pt x="3137" y="3202"/>
                    <a:pt x="2870" y="1768"/>
                    <a:pt x="2536" y="367"/>
                  </a:cubicBezTo>
                  <a:lnTo>
                    <a:pt x="2536" y="367"/>
                  </a:lnTo>
                  <a:cubicBezTo>
                    <a:pt x="2636" y="1501"/>
                    <a:pt x="2469" y="2569"/>
                    <a:pt x="2169" y="3669"/>
                  </a:cubicBezTo>
                  <a:cubicBezTo>
                    <a:pt x="2303" y="2702"/>
                    <a:pt x="2136" y="1835"/>
                    <a:pt x="1736" y="967"/>
                  </a:cubicBezTo>
                  <a:cubicBezTo>
                    <a:pt x="1736" y="1468"/>
                    <a:pt x="1702" y="1835"/>
                    <a:pt x="1669" y="2368"/>
                  </a:cubicBezTo>
                  <a:cubicBezTo>
                    <a:pt x="1502" y="5904"/>
                    <a:pt x="968" y="9474"/>
                    <a:pt x="1" y="12876"/>
                  </a:cubicBezTo>
                  <a:cubicBezTo>
                    <a:pt x="968" y="11141"/>
                    <a:pt x="1669" y="9307"/>
                    <a:pt x="2169" y="7372"/>
                  </a:cubicBezTo>
                  <a:lnTo>
                    <a:pt x="2169" y="7372"/>
                  </a:lnTo>
                  <a:cubicBezTo>
                    <a:pt x="2069" y="9340"/>
                    <a:pt x="1802" y="11208"/>
                    <a:pt x="1302" y="13143"/>
                  </a:cubicBezTo>
                  <a:cubicBezTo>
                    <a:pt x="2369" y="11642"/>
                    <a:pt x="3137" y="9907"/>
                    <a:pt x="3470" y="8073"/>
                  </a:cubicBezTo>
                  <a:lnTo>
                    <a:pt x="3470" y="8073"/>
                  </a:lnTo>
                  <a:cubicBezTo>
                    <a:pt x="3403" y="9807"/>
                    <a:pt x="3237" y="11342"/>
                    <a:pt x="2736" y="12976"/>
                  </a:cubicBezTo>
                  <a:cubicBezTo>
                    <a:pt x="3804" y="11175"/>
                    <a:pt x="4538" y="9240"/>
                    <a:pt x="4738" y="7205"/>
                  </a:cubicBezTo>
                  <a:lnTo>
                    <a:pt x="4738" y="7205"/>
                  </a:lnTo>
                  <a:cubicBezTo>
                    <a:pt x="4804" y="8640"/>
                    <a:pt x="4838" y="10041"/>
                    <a:pt x="4571" y="11408"/>
                  </a:cubicBezTo>
                  <a:cubicBezTo>
                    <a:pt x="5405" y="8740"/>
                    <a:pt x="5872" y="6038"/>
                    <a:pt x="5872" y="3236"/>
                  </a:cubicBezTo>
                  <a:lnTo>
                    <a:pt x="5872" y="3236"/>
                  </a:lnTo>
                  <a:cubicBezTo>
                    <a:pt x="5638" y="3870"/>
                    <a:pt x="5338" y="4503"/>
                    <a:pt x="5071" y="5137"/>
                  </a:cubicBezTo>
                  <a:cubicBezTo>
                    <a:pt x="5205" y="3669"/>
                    <a:pt x="5071" y="2202"/>
                    <a:pt x="4804" y="801"/>
                  </a:cubicBezTo>
                  <a:cubicBezTo>
                    <a:pt x="4571" y="1601"/>
                    <a:pt x="4404" y="2435"/>
                    <a:pt x="4237" y="3269"/>
                  </a:cubicBezTo>
                  <a:cubicBezTo>
                    <a:pt x="4137" y="2168"/>
                    <a:pt x="4004" y="1101"/>
                    <a:pt x="38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7" name="Google Shape;11217;p61"/>
            <p:cNvSpPr/>
            <p:nvPr/>
          </p:nvSpPr>
          <p:spPr>
            <a:xfrm>
              <a:off x="3002325" y="1258850"/>
              <a:ext cx="123425" cy="337750"/>
            </a:xfrm>
            <a:custGeom>
              <a:avLst/>
              <a:gdLst/>
              <a:ahLst/>
              <a:cxnLst/>
              <a:rect l="l" t="t" r="r" b="b"/>
              <a:pathLst>
                <a:path w="4937" h="13510" extrusionOk="0">
                  <a:moveTo>
                    <a:pt x="1935" y="0"/>
                  </a:moveTo>
                  <a:cubicBezTo>
                    <a:pt x="1668" y="134"/>
                    <a:pt x="1401" y="567"/>
                    <a:pt x="1234" y="1068"/>
                  </a:cubicBezTo>
                  <a:cubicBezTo>
                    <a:pt x="1334" y="2802"/>
                    <a:pt x="1034" y="4503"/>
                    <a:pt x="367" y="6071"/>
                  </a:cubicBezTo>
                  <a:cubicBezTo>
                    <a:pt x="884" y="5522"/>
                    <a:pt x="1245" y="5035"/>
                    <a:pt x="1418" y="4278"/>
                  </a:cubicBezTo>
                  <a:lnTo>
                    <a:pt x="1418" y="4278"/>
                  </a:lnTo>
                  <a:cubicBezTo>
                    <a:pt x="1087" y="5784"/>
                    <a:pt x="656" y="7195"/>
                    <a:pt x="0" y="8573"/>
                  </a:cubicBezTo>
                  <a:cubicBezTo>
                    <a:pt x="1001" y="7372"/>
                    <a:pt x="1835" y="6138"/>
                    <a:pt x="2502" y="4737"/>
                  </a:cubicBezTo>
                  <a:lnTo>
                    <a:pt x="2502" y="4737"/>
                  </a:lnTo>
                  <a:cubicBezTo>
                    <a:pt x="1835" y="6705"/>
                    <a:pt x="1234" y="8540"/>
                    <a:pt x="601" y="10508"/>
                  </a:cubicBezTo>
                  <a:cubicBezTo>
                    <a:pt x="1601" y="9240"/>
                    <a:pt x="2368" y="7873"/>
                    <a:pt x="3002" y="6371"/>
                  </a:cubicBezTo>
                  <a:lnTo>
                    <a:pt x="3002" y="6371"/>
                  </a:lnTo>
                  <a:cubicBezTo>
                    <a:pt x="2569" y="8506"/>
                    <a:pt x="1768" y="10508"/>
                    <a:pt x="701" y="12376"/>
                  </a:cubicBezTo>
                  <a:cubicBezTo>
                    <a:pt x="1835" y="11142"/>
                    <a:pt x="2669" y="9674"/>
                    <a:pt x="3169" y="8039"/>
                  </a:cubicBezTo>
                  <a:lnTo>
                    <a:pt x="3169" y="8039"/>
                  </a:lnTo>
                  <a:cubicBezTo>
                    <a:pt x="2735" y="9974"/>
                    <a:pt x="2102" y="11742"/>
                    <a:pt x="1168" y="13510"/>
                  </a:cubicBezTo>
                  <a:cubicBezTo>
                    <a:pt x="2669" y="11675"/>
                    <a:pt x="3903" y="9640"/>
                    <a:pt x="4937" y="7572"/>
                  </a:cubicBezTo>
                  <a:lnTo>
                    <a:pt x="4937" y="6738"/>
                  </a:lnTo>
                  <a:cubicBezTo>
                    <a:pt x="4870" y="5171"/>
                    <a:pt x="4403" y="3803"/>
                    <a:pt x="3336" y="2569"/>
                  </a:cubicBezTo>
                  <a:cubicBezTo>
                    <a:pt x="2669" y="1835"/>
                    <a:pt x="2435" y="834"/>
                    <a:pt x="19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8" name="Google Shape;11218;p61"/>
            <p:cNvSpPr/>
            <p:nvPr/>
          </p:nvSpPr>
          <p:spPr>
            <a:xfrm>
              <a:off x="2823025" y="1679975"/>
              <a:ext cx="331100" cy="336925"/>
            </a:xfrm>
            <a:custGeom>
              <a:avLst/>
              <a:gdLst/>
              <a:ahLst/>
              <a:cxnLst/>
              <a:rect l="l" t="t" r="r" b="b"/>
              <a:pathLst>
                <a:path w="13244" h="13477" extrusionOk="0">
                  <a:moveTo>
                    <a:pt x="13243" y="1"/>
                  </a:moveTo>
                  <a:cubicBezTo>
                    <a:pt x="13176" y="67"/>
                    <a:pt x="13110" y="167"/>
                    <a:pt x="13043" y="234"/>
                  </a:cubicBezTo>
                  <a:cubicBezTo>
                    <a:pt x="12676" y="701"/>
                    <a:pt x="12176" y="1135"/>
                    <a:pt x="11709" y="1502"/>
                  </a:cubicBezTo>
                  <a:cubicBezTo>
                    <a:pt x="9407" y="3136"/>
                    <a:pt x="6839" y="4304"/>
                    <a:pt x="4070" y="4971"/>
                  </a:cubicBezTo>
                  <a:cubicBezTo>
                    <a:pt x="4134" y="4972"/>
                    <a:pt x="4197" y="4973"/>
                    <a:pt x="4261" y="4973"/>
                  </a:cubicBezTo>
                  <a:cubicBezTo>
                    <a:pt x="5960" y="4973"/>
                    <a:pt x="7595" y="4545"/>
                    <a:pt x="9107" y="3870"/>
                  </a:cubicBezTo>
                  <a:lnTo>
                    <a:pt x="9107" y="3870"/>
                  </a:lnTo>
                  <a:cubicBezTo>
                    <a:pt x="7739" y="5304"/>
                    <a:pt x="5905" y="6205"/>
                    <a:pt x="3936" y="6372"/>
                  </a:cubicBezTo>
                  <a:cubicBezTo>
                    <a:pt x="5738" y="6338"/>
                    <a:pt x="7506" y="6072"/>
                    <a:pt x="9207" y="5538"/>
                  </a:cubicBezTo>
                  <a:lnTo>
                    <a:pt x="9207" y="5538"/>
                  </a:lnTo>
                  <a:cubicBezTo>
                    <a:pt x="7672" y="6872"/>
                    <a:pt x="5771" y="7806"/>
                    <a:pt x="3770" y="8140"/>
                  </a:cubicBezTo>
                  <a:cubicBezTo>
                    <a:pt x="3982" y="8159"/>
                    <a:pt x="4195" y="8168"/>
                    <a:pt x="4407" y="8168"/>
                  </a:cubicBezTo>
                  <a:cubicBezTo>
                    <a:pt x="5326" y="8168"/>
                    <a:pt x="6232" y="7992"/>
                    <a:pt x="7072" y="7639"/>
                  </a:cubicBezTo>
                  <a:lnTo>
                    <a:pt x="7072" y="7639"/>
                  </a:lnTo>
                  <a:cubicBezTo>
                    <a:pt x="5204" y="8673"/>
                    <a:pt x="3203" y="9307"/>
                    <a:pt x="1101" y="9574"/>
                  </a:cubicBezTo>
                  <a:cubicBezTo>
                    <a:pt x="2037" y="9778"/>
                    <a:pt x="2998" y="9887"/>
                    <a:pt x="3960" y="9887"/>
                  </a:cubicBezTo>
                  <a:cubicBezTo>
                    <a:pt x="4883" y="9887"/>
                    <a:pt x="5806" y="9787"/>
                    <a:pt x="6705" y="9574"/>
                  </a:cubicBezTo>
                  <a:lnTo>
                    <a:pt x="6705" y="9574"/>
                  </a:lnTo>
                  <a:cubicBezTo>
                    <a:pt x="5438" y="10241"/>
                    <a:pt x="4070" y="10642"/>
                    <a:pt x="2669" y="10675"/>
                  </a:cubicBezTo>
                  <a:cubicBezTo>
                    <a:pt x="3297" y="10913"/>
                    <a:pt x="3952" y="11029"/>
                    <a:pt x="4610" y="11029"/>
                  </a:cubicBezTo>
                  <a:cubicBezTo>
                    <a:pt x="5245" y="11029"/>
                    <a:pt x="5883" y="10921"/>
                    <a:pt x="6505" y="10708"/>
                  </a:cubicBezTo>
                  <a:lnTo>
                    <a:pt x="6505" y="10708"/>
                  </a:lnTo>
                  <a:cubicBezTo>
                    <a:pt x="5085" y="11227"/>
                    <a:pt x="3603" y="11502"/>
                    <a:pt x="2123" y="11502"/>
                  </a:cubicBezTo>
                  <a:cubicBezTo>
                    <a:pt x="1413" y="11502"/>
                    <a:pt x="703" y="11438"/>
                    <a:pt x="0" y="11309"/>
                  </a:cubicBezTo>
                  <a:lnTo>
                    <a:pt x="0" y="11309"/>
                  </a:lnTo>
                  <a:cubicBezTo>
                    <a:pt x="1902" y="12143"/>
                    <a:pt x="4003" y="12643"/>
                    <a:pt x="6105" y="12676"/>
                  </a:cubicBezTo>
                  <a:cubicBezTo>
                    <a:pt x="5472" y="12803"/>
                    <a:pt x="4839" y="12861"/>
                    <a:pt x="4206" y="12861"/>
                  </a:cubicBezTo>
                  <a:cubicBezTo>
                    <a:pt x="3672" y="12861"/>
                    <a:pt x="3137" y="12819"/>
                    <a:pt x="2602" y="12743"/>
                  </a:cubicBezTo>
                  <a:lnTo>
                    <a:pt x="2602" y="12743"/>
                  </a:lnTo>
                  <a:cubicBezTo>
                    <a:pt x="4070" y="13143"/>
                    <a:pt x="5438" y="13377"/>
                    <a:pt x="6905" y="13477"/>
                  </a:cubicBezTo>
                  <a:cubicBezTo>
                    <a:pt x="7339" y="12710"/>
                    <a:pt x="7672" y="12009"/>
                    <a:pt x="8039" y="11242"/>
                  </a:cubicBezTo>
                  <a:cubicBezTo>
                    <a:pt x="8606" y="10141"/>
                    <a:pt x="9240" y="9040"/>
                    <a:pt x="9707" y="7873"/>
                  </a:cubicBezTo>
                  <a:cubicBezTo>
                    <a:pt x="10274" y="6372"/>
                    <a:pt x="11108" y="4904"/>
                    <a:pt x="11842" y="3403"/>
                  </a:cubicBezTo>
                  <a:cubicBezTo>
                    <a:pt x="12176" y="2569"/>
                    <a:pt x="12543" y="1735"/>
                    <a:pt x="12876" y="901"/>
                  </a:cubicBezTo>
                  <a:cubicBezTo>
                    <a:pt x="13010" y="568"/>
                    <a:pt x="13110" y="301"/>
                    <a:pt x="132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9" name="Google Shape;11219;p61"/>
            <p:cNvSpPr/>
            <p:nvPr/>
          </p:nvSpPr>
          <p:spPr>
            <a:xfrm>
              <a:off x="2169225" y="2130300"/>
              <a:ext cx="9200" cy="7525"/>
            </a:xfrm>
            <a:custGeom>
              <a:avLst/>
              <a:gdLst/>
              <a:ahLst/>
              <a:cxnLst/>
              <a:rect l="l" t="t" r="r" b="b"/>
              <a:pathLst>
                <a:path w="368" h="301" extrusionOk="0">
                  <a:moveTo>
                    <a:pt x="367" y="1"/>
                  </a:moveTo>
                  <a:cubicBezTo>
                    <a:pt x="234" y="67"/>
                    <a:pt x="134" y="167"/>
                    <a:pt x="0" y="301"/>
                  </a:cubicBezTo>
                  <a:cubicBezTo>
                    <a:pt x="134" y="167"/>
                    <a:pt x="234" y="67"/>
                    <a:pt x="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0" name="Google Shape;11220;p61"/>
            <p:cNvSpPr/>
            <p:nvPr/>
          </p:nvSpPr>
          <p:spPr>
            <a:xfrm>
              <a:off x="1994100" y="2137800"/>
              <a:ext cx="279375" cy="214350"/>
            </a:xfrm>
            <a:custGeom>
              <a:avLst/>
              <a:gdLst/>
              <a:ahLst/>
              <a:cxnLst/>
              <a:rect l="l" t="t" r="r" b="b"/>
              <a:pathLst>
                <a:path w="11175" h="8574" extrusionOk="0">
                  <a:moveTo>
                    <a:pt x="7039" y="1"/>
                  </a:moveTo>
                  <a:cubicBezTo>
                    <a:pt x="4237" y="2202"/>
                    <a:pt x="1835" y="4771"/>
                    <a:pt x="0" y="7840"/>
                  </a:cubicBezTo>
                  <a:cubicBezTo>
                    <a:pt x="1335" y="6772"/>
                    <a:pt x="2502" y="5605"/>
                    <a:pt x="3670" y="4371"/>
                  </a:cubicBezTo>
                  <a:lnTo>
                    <a:pt x="3670" y="4371"/>
                  </a:lnTo>
                  <a:cubicBezTo>
                    <a:pt x="2869" y="5938"/>
                    <a:pt x="1968" y="7273"/>
                    <a:pt x="734" y="8574"/>
                  </a:cubicBezTo>
                  <a:cubicBezTo>
                    <a:pt x="2469" y="7740"/>
                    <a:pt x="3836" y="6405"/>
                    <a:pt x="4670" y="4637"/>
                  </a:cubicBezTo>
                  <a:lnTo>
                    <a:pt x="4670" y="4637"/>
                  </a:lnTo>
                  <a:cubicBezTo>
                    <a:pt x="4170" y="6038"/>
                    <a:pt x="3469" y="7273"/>
                    <a:pt x="2502" y="8373"/>
                  </a:cubicBezTo>
                  <a:cubicBezTo>
                    <a:pt x="3870" y="7606"/>
                    <a:pt x="4337" y="5905"/>
                    <a:pt x="5471" y="4838"/>
                  </a:cubicBezTo>
                  <a:cubicBezTo>
                    <a:pt x="6138" y="4204"/>
                    <a:pt x="6905" y="3803"/>
                    <a:pt x="7806" y="3537"/>
                  </a:cubicBezTo>
                  <a:cubicBezTo>
                    <a:pt x="8473" y="2869"/>
                    <a:pt x="9140" y="2269"/>
                    <a:pt x="9807" y="1669"/>
                  </a:cubicBezTo>
                  <a:cubicBezTo>
                    <a:pt x="10208" y="1268"/>
                    <a:pt x="10675" y="768"/>
                    <a:pt x="11175" y="401"/>
                  </a:cubicBezTo>
                  <a:lnTo>
                    <a:pt x="11175" y="401"/>
                  </a:lnTo>
                  <a:cubicBezTo>
                    <a:pt x="9741" y="735"/>
                    <a:pt x="8373" y="1402"/>
                    <a:pt x="7306" y="2402"/>
                  </a:cubicBezTo>
                  <a:cubicBezTo>
                    <a:pt x="7839" y="1235"/>
                    <a:pt x="8840" y="368"/>
                    <a:pt x="10074" y="67"/>
                  </a:cubicBezTo>
                  <a:lnTo>
                    <a:pt x="10074" y="67"/>
                  </a:lnTo>
                  <a:cubicBezTo>
                    <a:pt x="8540" y="268"/>
                    <a:pt x="6872" y="901"/>
                    <a:pt x="5738" y="1935"/>
                  </a:cubicBezTo>
                  <a:cubicBezTo>
                    <a:pt x="6005" y="1202"/>
                    <a:pt x="6472" y="534"/>
                    <a:pt x="7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1" name="Google Shape;11221;p61"/>
            <p:cNvSpPr/>
            <p:nvPr/>
          </p:nvSpPr>
          <p:spPr>
            <a:xfrm>
              <a:off x="2292650" y="2308750"/>
              <a:ext cx="220175" cy="135125"/>
            </a:xfrm>
            <a:custGeom>
              <a:avLst/>
              <a:gdLst/>
              <a:ahLst/>
              <a:cxnLst/>
              <a:rect l="l" t="t" r="r" b="b"/>
              <a:pathLst>
                <a:path w="8807" h="5405" extrusionOk="0">
                  <a:moveTo>
                    <a:pt x="8806" y="1"/>
                  </a:moveTo>
                  <a:cubicBezTo>
                    <a:pt x="6505" y="2503"/>
                    <a:pt x="3336" y="4171"/>
                    <a:pt x="0" y="4671"/>
                  </a:cubicBezTo>
                  <a:cubicBezTo>
                    <a:pt x="1902" y="4604"/>
                    <a:pt x="3736" y="4337"/>
                    <a:pt x="5504" y="3704"/>
                  </a:cubicBezTo>
                  <a:lnTo>
                    <a:pt x="5504" y="3704"/>
                  </a:lnTo>
                  <a:cubicBezTo>
                    <a:pt x="4437" y="4604"/>
                    <a:pt x="3136" y="5205"/>
                    <a:pt x="1735" y="5405"/>
                  </a:cubicBezTo>
                  <a:cubicBezTo>
                    <a:pt x="2735" y="5405"/>
                    <a:pt x="3736" y="5271"/>
                    <a:pt x="4737" y="5038"/>
                  </a:cubicBezTo>
                  <a:cubicBezTo>
                    <a:pt x="5638" y="4604"/>
                    <a:pt x="6538" y="4071"/>
                    <a:pt x="7305" y="3503"/>
                  </a:cubicBezTo>
                  <a:cubicBezTo>
                    <a:pt x="7872" y="3070"/>
                    <a:pt x="8306" y="2603"/>
                    <a:pt x="8773" y="2102"/>
                  </a:cubicBezTo>
                  <a:lnTo>
                    <a:pt x="8773" y="2102"/>
                  </a:lnTo>
                  <a:cubicBezTo>
                    <a:pt x="8106" y="2236"/>
                    <a:pt x="7439" y="2369"/>
                    <a:pt x="6805" y="2503"/>
                  </a:cubicBezTo>
                  <a:cubicBezTo>
                    <a:pt x="7739" y="1869"/>
                    <a:pt x="8506" y="1035"/>
                    <a:pt x="8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2" name="Google Shape;11222;p61"/>
            <p:cNvSpPr/>
            <p:nvPr/>
          </p:nvSpPr>
          <p:spPr>
            <a:xfrm>
              <a:off x="2722950" y="2026050"/>
              <a:ext cx="268550" cy="58400"/>
            </a:xfrm>
            <a:custGeom>
              <a:avLst/>
              <a:gdLst/>
              <a:ahLst/>
              <a:cxnLst/>
              <a:rect l="l" t="t" r="r" b="b"/>
              <a:pathLst>
                <a:path w="10742" h="2336" extrusionOk="0">
                  <a:moveTo>
                    <a:pt x="10741" y="1"/>
                  </a:moveTo>
                  <a:lnTo>
                    <a:pt x="10741" y="1"/>
                  </a:lnTo>
                  <a:cubicBezTo>
                    <a:pt x="9274" y="501"/>
                    <a:pt x="7906" y="902"/>
                    <a:pt x="6505" y="1202"/>
                  </a:cubicBezTo>
                  <a:cubicBezTo>
                    <a:pt x="7239" y="968"/>
                    <a:pt x="7873" y="568"/>
                    <a:pt x="8440" y="34"/>
                  </a:cubicBezTo>
                  <a:lnTo>
                    <a:pt x="8440" y="34"/>
                  </a:lnTo>
                  <a:cubicBezTo>
                    <a:pt x="7206" y="368"/>
                    <a:pt x="6038" y="635"/>
                    <a:pt x="4837" y="968"/>
                  </a:cubicBezTo>
                  <a:cubicBezTo>
                    <a:pt x="5037" y="835"/>
                    <a:pt x="5238" y="601"/>
                    <a:pt x="5371" y="401"/>
                  </a:cubicBezTo>
                  <a:lnTo>
                    <a:pt x="5371" y="401"/>
                  </a:lnTo>
                  <a:cubicBezTo>
                    <a:pt x="4068" y="622"/>
                    <a:pt x="2729" y="753"/>
                    <a:pt x="1407" y="753"/>
                  </a:cubicBezTo>
                  <a:cubicBezTo>
                    <a:pt x="935" y="753"/>
                    <a:pt x="465" y="736"/>
                    <a:pt x="0" y="701"/>
                  </a:cubicBezTo>
                  <a:lnTo>
                    <a:pt x="0" y="701"/>
                  </a:lnTo>
                  <a:cubicBezTo>
                    <a:pt x="1001" y="902"/>
                    <a:pt x="1735" y="1435"/>
                    <a:pt x="2736" y="1669"/>
                  </a:cubicBezTo>
                  <a:cubicBezTo>
                    <a:pt x="2626" y="1673"/>
                    <a:pt x="2516" y="1675"/>
                    <a:pt x="2407" y="1675"/>
                  </a:cubicBezTo>
                  <a:cubicBezTo>
                    <a:pt x="1656" y="1675"/>
                    <a:pt x="924" y="1577"/>
                    <a:pt x="167" y="1402"/>
                  </a:cubicBezTo>
                  <a:lnTo>
                    <a:pt x="167" y="1402"/>
                  </a:lnTo>
                  <a:cubicBezTo>
                    <a:pt x="1201" y="1669"/>
                    <a:pt x="2235" y="1869"/>
                    <a:pt x="3336" y="2036"/>
                  </a:cubicBezTo>
                  <a:cubicBezTo>
                    <a:pt x="2702" y="2036"/>
                    <a:pt x="2102" y="2069"/>
                    <a:pt x="1502" y="2069"/>
                  </a:cubicBezTo>
                  <a:cubicBezTo>
                    <a:pt x="1668" y="2102"/>
                    <a:pt x="1868" y="2102"/>
                    <a:pt x="2035" y="2169"/>
                  </a:cubicBezTo>
                  <a:cubicBezTo>
                    <a:pt x="2869" y="2236"/>
                    <a:pt x="3736" y="2236"/>
                    <a:pt x="4604" y="2269"/>
                  </a:cubicBezTo>
                  <a:cubicBezTo>
                    <a:pt x="5238" y="2269"/>
                    <a:pt x="5905" y="2336"/>
                    <a:pt x="6538" y="2336"/>
                  </a:cubicBezTo>
                  <a:cubicBezTo>
                    <a:pt x="7906" y="1902"/>
                    <a:pt x="9207" y="1335"/>
                    <a:pt x="10408" y="535"/>
                  </a:cubicBezTo>
                  <a:cubicBezTo>
                    <a:pt x="10541" y="368"/>
                    <a:pt x="10608" y="168"/>
                    <a:pt x="107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3" name="Google Shape;11223;p61"/>
            <p:cNvSpPr/>
            <p:nvPr/>
          </p:nvSpPr>
          <p:spPr>
            <a:xfrm>
              <a:off x="1542950" y="2076100"/>
              <a:ext cx="507050" cy="171600"/>
            </a:xfrm>
            <a:custGeom>
              <a:avLst/>
              <a:gdLst/>
              <a:ahLst/>
              <a:cxnLst/>
              <a:rect l="l" t="t" r="r" b="b"/>
              <a:pathLst>
                <a:path w="20282" h="6864" extrusionOk="0">
                  <a:moveTo>
                    <a:pt x="20281" y="0"/>
                  </a:moveTo>
                  <a:lnTo>
                    <a:pt x="20281" y="0"/>
                  </a:lnTo>
                  <a:cubicBezTo>
                    <a:pt x="19347" y="1134"/>
                    <a:pt x="18046" y="1902"/>
                    <a:pt x="16612" y="2369"/>
                  </a:cubicBezTo>
                  <a:cubicBezTo>
                    <a:pt x="17413" y="1735"/>
                    <a:pt x="18046" y="1034"/>
                    <a:pt x="18613" y="234"/>
                  </a:cubicBezTo>
                  <a:lnTo>
                    <a:pt x="18613" y="234"/>
                  </a:lnTo>
                  <a:cubicBezTo>
                    <a:pt x="16879" y="1802"/>
                    <a:pt x="14844" y="2902"/>
                    <a:pt x="12676" y="3736"/>
                  </a:cubicBezTo>
                  <a:cubicBezTo>
                    <a:pt x="13276" y="3503"/>
                    <a:pt x="13743" y="3036"/>
                    <a:pt x="14177" y="2535"/>
                  </a:cubicBezTo>
                  <a:lnTo>
                    <a:pt x="14177" y="2535"/>
                  </a:lnTo>
                  <a:cubicBezTo>
                    <a:pt x="12209" y="3670"/>
                    <a:pt x="10107" y="4337"/>
                    <a:pt x="7906" y="4637"/>
                  </a:cubicBezTo>
                  <a:cubicBezTo>
                    <a:pt x="8940" y="4337"/>
                    <a:pt x="9941" y="3970"/>
                    <a:pt x="10941" y="3469"/>
                  </a:cubicBezTo>
                  <a:lnTo>
                    <a:pt x="10941" y="3469"/>
                  </a:lnTo>
                  <a:cubicBezTo>
                    <a:pt x="9406" y="4048"/>
                    <a:pt x="7853" y="4323"/>
                    <a:pt x="6251" y="4323"/>
                  </a:cubicBezTo>
                  <a:cubicBezTo>
                    <a:pt x="5729" y="4323"/>
                    <a:pt x="5203" y="4294"/>
                    <a:pt x="4670" y="4237"/>
                  </a:cubicBezTo>
                  <a:lnTo>
                    <a:pt x="4670" y="4237"/>
                  </a:lnTo>
                  <a:cubicBezTo>
                    <a:pt x="4900" y="4256"/>
                    <a:pt x="5133" y="4266"/>
                    <a:pt x="5367" y="4266"/>
                  </a:cubicBezTo>
                  <a:cubicBezTo>
                    <a:pt x="6321" y="4266"/>
                    <a:pt x="7295" y="4111"/>
                    <a:pt x="8206" y="3870"/>
                  </a:cubicBezTo>
                  <a:lnTo>
                    <a:pt x="8206" y="3870"/>
                  </a:lnTo>
                  <a:cubicBezTo>
                    <a:pt x="7583" y="3915"/>
                    <a:pt x="6960" y="3938"/>
                    <a:pt x="6339" y="3938"/>
                  </a:cubicBezTo>
                  <a:cubicBezTo>
                    <a:pt x="4197" y="3938"/>
                    <a:pt x="2068" y="3664"/>
                    <a:pt x="0" y="3069"/>
                  </a:cubicBezTo>
                  <a:lnTo>
                    <a:pt x="0" y="3069"/>
                  </a:lnTo>
                  <a:cubicBezTo>
                    <a:pt x="701" y="4237"/>
                    <a:pt x="1701" y="5704"/>
                    <a:pt x="2869" y="6338"/>
                  </a:cubicBezTo>
                  <a:cubicBezTo>
                    <a:pt x="3538" y="6713"/>
                    <a:pt x="4284" y="6863"/>
                    <a:pt x="5064" y="6863"/>
                  </a:cubicBezTo>
                  <a:cubicBezTo>
                    <a:pt x="7197" y="6863"/>
                    <a:pt x="9582" y="5737"/>
                    <a:pt x="11342" y="5004"/>
                  </a:cubicBezTo>
                  <a:cubicBezTo>
                    <a:pt x="13276" y="4170"/>
                    <a:pt x="15178" y="3203"/>
                    <a:pt x="17112" y="2402"/>
                  </a:cubicBezTo>
                  <a:cubicBezTo>
                    <a:pt x="17746" y="2169"/>
                    <a:pt x="18413" y="1902"/>
                    <a:pt x="19014" y="1568"/>
                  </a:cubicBezTo>
                  <a:cubicBezTo>
                    <a:pt x="19447" y="1134"/>
                    <a:pt x="19914" y="567"/>
                    <a:pt x="202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4" name="Google Shape;11224;p61"/>
            <p:cNvSpPr/>
            <p:nvPr/>
          </p:nvSpPr>
          <p:spPr>
            <a:xfrm>
              <a:off x="1552125" y="963625"/>
              <a:ext cx="241025" cy="140975"/>
            </a:xfrm>
            <a:custGeom>
              <a:avLst/>
              <a:gdLst/>
              <a:ahLst/>
              <a:cxnLst/>
              <a:rect l="l" t="t" r="r" b="b"/>
              <a:pathLst>
                <a:path w="9641" h="5639" extrusionOk="0">
                  <a:moveTo>
                    <a:pt x="0" y="1"/>
                  </a:moveTo>
                  <a:lnTo>
                    <a:pt x="0" y="1"/>
                  </a:lnTo>
                  <a:cubicBezTo>
                    <a:pt x="300" y="768"/>
                    <a:pt x="701" y="1468"/>
                    <a:pt x="1168" y="2136"/>
                  </a:cubicBezTo>
                  <a:cubicBezTo>
                    <a:pt x="1568" y="2369"/>
                    <a:pt x="1968" y="2636"/>
                    <a:pt x="2302" y="2836"/>
                  </a:cubicBezTo>
                  <a:cubicBezTo>
                    <a:pt x="4070" y="3970"/>
                    <a:pt x="6038" y="4571"/>
                    <a:pt x="8039" y="5171"/>
                  </a:cubicBezTo>
                  <a:cubicBezTo>
                    <a:pt x="8539" y="5305"/>
                    <a:pt x="9073" y="5471"/>
                    <a:pt x="9640" y="5638"/>
                  </a:cubicBezTo>
                  <a:cubicBezTo>
                    <a:pt x="8506" y="4871"/>
                    <a:pt x="7405" y="4037"/>
                    <a:pt x="6338" y="3136"/>
                  </a:cubicBezTo>
                  <a:lnTo>
                    <a:pt x="6338" y="3136"/>
                  </a:lnTo>
                  <a:cubicBezTo>
                    <a:pt x="6652" y="3607"/>
                    <a:pt x="7024" y="3959"/>
                    <a:pt x="7456" y="4249"/>
                  </a:cubicBezTo>
                  <a:lnTo>
                    <a:pt x="7456" y="4249"/>
                  </a:lnTo>
                  <a:cubicBezTo>
                    <a:pt x="6321" y="3503"/>
                    <a:pt x="5278" y="2816"/>
                    <a:pt x="4203" y="1969"/>
                  </a:cubicBezTo>
                  <a:lnTo>
                    <a:pt x="4203" y="1969"/>
                  </a:lnTo>
                  <a:cubicBezTo>
                    <a:pt x="4637" y="2769"/>
                    <a:pt x="5204" y="3437"/>
                    <a:pt x="5971" y="3937"/>
                  </a:cubicBezTo>
                  <a:lnTo>
                    <a:pt x="5904" y="4004"/>
                  </a:lnTo>
                  <a:cubicBezTo>
                    <a:pt x="4670" y="3203"/>
                    <a:pt x="3536" y="2302"/>
                    <a:pt x="2569" y="1135"/>
                  </a:cubicBezTo>
                  <a:lnTo>
                    <a:pt x="2569" y="1135"/>
                  </a:lnTo>
                  <a:cubicBezTo>
                    <a:pt x="2969" y="1835"/>
                    <a:pt x="3369" y="2503"/>
                    <a:pt x="3903" y="3103"/>
                  </a:cubicBezTo>
                  <a:cubicBezTo>
                    <a:pt x="2802" y="2302"/>
                    <a:pt x="1801" y="1468"/>
                    <a:pt x="834" y="501"/>
                  </a:cubicBezTo>
                  <a:lnTo>
                    <a:pt x="834" y="501"/>
                  </a:lnTo>
                  <a:cubicBezTo>
                    <a:pt x="1001" y="968"/>
                    <a:pt x="1234" y="1335"/>
                    <a:pt x="1534" y="1635"/>
                  </a:cubicBezTo>
                  <a:cubicBezTo>
                    <a:pt x="1001" y="1135"/>
                    <a:pt x="467" y="60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5" name="Google Shape;11225;p61"/>
            <p:cNvSpPr/>
            <p:nvPr/>
          </p:nvSpPr>
          <p:spPr>
            <a:xfrm>
              <a:off x="1939900" y="471625"/>
              <a:ext cx="104250" cy="352775"/>
            </a:xfrm>
            <a:custGeom>
              <a:avLst/>
              <a:gdLst/>
              <a:ahLst/>
              <a:cxnLst/>
              <a:rect l="l" t="t" r="r" b="b"/>
              <a:pathLst>
                <a:path w="4170" h="14111" extrusionOk="0">
                  <a:moveTo>
                    <a:pt x="0" y="0"/>
                  </a:moveTo>
                  <a:cubicBezTo>
                    <a:pt x="934" y="1935"/>
                    <a:pt x="1668" y="3936"/>
                    <a:pt x="2168" y="6004"/>
                  </a:cubicBezTo>
                  <a:cubicBezTo>
                    <a:pt x="1868" y="5104"/>
                    <a:pt x="1434" y="4303"/>
                    <a:pt x="867" y="3536"/>
                  </a:cubicBezTo>
                  <a:lnTo>
                    <a:pt x="867" y="3536"/>
                  </a:lnTo>
                  <a:cubicBezTo>
                    <a:pt x="2202" y="6838"/>
                    <a:pt x="2502" y="10608"/>
                    <a:pt x="1668" y="14110"/>
                  </a:cubicBezTo>
                  <a:cubicBezTo>
                    <a:pt x="2235" y="12476"/>
                    <a:pt x="2702" y="10841"/>
                    <a:pt x="3002" y="9173"/>
                  </a:cubicBezTo>
                  <a:lnTo>
                    <a:pt x="3002" y="9173"/>
                  </a:lnTo>
                  <a:cubicBezTo>
                    <a:pt x="3036" y="10541"/>
                    <a:pt x="2902" y="11942"/>
                    <a:pt x="2569" y="13276"/>
                  </a:cubicBezTo>
                  <a:cubicBezTo>
                    <a:pt x="3169" y="12009"/>
                    <a:pt x="3569" y="10708"/>
                    <a:pt x="3836" y="9373"/>
                  </a:cubicBezTo>
                  <a:cubicBezTo>
                    <a:pt x="3870" y="9640"/>
                    <a:pt x="3903" y="9874"/>
                    <a:pt x="3903" y="10174"/>
                  </a:cubicBezTo>
                  <a:cubicBezTo>
                    <a:pt x="4036" y="9340"/>
                    <a:pt x="4103" y="8539"/>
                    <a:pt x="4103" y="7706"/>
                  </a:cubicBezTo>
                  <a:cubicBezTo>
                    <a:pt x="4170" y="6671"/>
                    <a:pt x="3936" y="5671"/>
                    <a:pt x="3603" y="4703"/>
                  </a:cubicBezTo>
                  <a:lnTo>
                    <a:pt x="3603" y="5204"/>
                  </a:lnTo>
                  <a:cubicBezTo>
                    <a:pt x="3202" y="3936"/>
                    <a:pt x="2602" y="2669"/>
                    <a:pt x="1835" y="1534"/>
                  </a:cubicBezTo>
                  <a:lnTo>
                    <a:pt x="1835" y="1534"/>
                  </a:lnTo>
                  <a:cubicBezTo>
                    <a:pt x="2202" y="2869"/>
                    <a:pt x="2569" y="4170"/>
                    <a:pt x="2869" y="5504"/>
                  </a:cubicBezTo>
                  <a:cubicBezTo>
                    <a:pt x="2168" y="3536"/>
                    <a:pt x="1168" y="170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6" name="Google Shape;11226;p61"/>
            <p:cNvSpPr/>
            <p:nvPr/>
          </p:nvSpPr>
          <p:spPr>
            <a:xfrm>
              <a:off x="2397725" y="466600"/>
              <a:ext cx="138450" cy="465375"/>
            </a:xfrm>
            <a:custGeom>
              <a:avLst/>
              <a:gdLst/>
              <a:ahLst/>
              <a:cxnLst/>
              <a:rect l="l" t="t" r="r" b="b"/>
              <a:pathLst>
                <a:path w="5538" h="18615" extrusionOk="0">
                  <a:moveTo>
                    <a:pt x="0" y="1"/>
                  </a:moveTo>
                  <a:cubicBezTo>
                    <a:pt x="2035" y="5938"/>
                    <a:pt x="2836" y="12376"/>
                    <a:pt x="2202" y="18614"/>
                  </a:cubicBezTo>
                  <a:cubicBezTo>
                    <a:pt x="2735" y="16313"/>
                    <a:pt x="2902" y="14011"/>
                    <a:pt x="2902" y="11643"/>
                  </a:cubicBezTo>
                  <a:cubicBezTo>
                    <a:pt x="3336" y="13344"/>
                    <a:pt x="3469" y="14978"/>
                    <a:pt x="3369" y="16713"/>
                  </a:cubicBezTo>
                  <a:cubicBezTo>
                    <a:pt x="3736" y="14044"/>
                    <a:pt x="3936" y="11376"/>
                    <a:pt x="3936" y="8674"/>
                  </a:cubicBezTo>
                  <a:lnTo>
                    <a:pt x="3936" y="8674"/>
                  </a:lnTo>
                  <a:cubicBezTo>
                    <a:pt x="4437" y="11342"/>
                    <a:pt x="4437" y="14044"/>
                    <a:pt x="3903" y="16713"/>
                  </a:cubicBezTo>
                  <a:cubicBezTo>
                    <a:pt x="4670" y="14244"/>
                    <a:pt x="5037" y="11743"/>
                    <a:pt x="5070" y="9174"/>
                  </a:cubicBezTo>
                  <a:cubicBezTo>
                    <a:pt x="5204" y="9741"/>
                    <a:pt x="5271" y="10342"/>
                    <a:pt x="5337" y="10875"/>
                  </a:cubicBezTo>
                  <a:cubicBezTo>
                    <a:pt x="5537" y="9241"/>
                    <a:pt x="5404" y="7773"/>
                    <a:pt x="5070" y="6172"/>
                  </a:cubicBezTo>
                  <a:cubicBezTo>
                    <a:pt x="4704" y="4271"/>
                    <a:pt x="3870" y="2503"/>
                    <a:pt x="2335" y="1335"/>
                  </a:cubicBezTo>
                  <a:cubicBezTo>
                    <a:pt x="1668" y="768"/>
                    <a:pt x="867" y="368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7" name="Google Shape;11227;p61"/>
            <p:cNvSpPr/>
            <p:nvPr/>
          </p:nvSpPr>
          <p:spPr>
            <a:xfrm>
              <a:off x="2637050" y="1017000"/>
              <a:ext cx="118450" cy="257725"/>
            </a:xfrm>
            <a:custGeom>
              <a:avLst/>
              <a:gdLst/>
              <a:ahLst/>
              <a:cxnLst/>
              <a:rect l="l" t="t" r="r" b="b"/>
              <a:pathLst>
                <a:path w="4738" h="10309" extrusionOk="0">
                  <a:moveTo>
                    <a:pt x="1835" y="1"/>
                  </a:moveTo>
                  <a:cubicBezTo>
                    <a:pt x="1802" y="3470"/>
                    <a:pt x="1168" y="6872"/>
                    <a:pt x="1" y="10141"/>
                  </a:cubicBezTo>
                  <a:cubicBezTo>
                    <a:pt x="835" y="8807"/>
                    <a:pt x="1535" y="7406"/>
                    <a:pt x="2202" y="5972"/>
                  </a:cubicBezTo>
                  <a:lnTo>
                    <a:pt x="2202" y="5972"/>
                  </a:lnTo>
                  <a:cubicBezTo>
                    <a:pt x="2202" y="7506"/>
                    <a:pt x="1869" y="8907"/>
                    <a:pt x="1202" y="10308"/>
                  </a:cubicBezTo>
                  <a:cubicBezTo>
                    <a:pt x="1969" y="8874"/>
                    <a:pt x="2536" y="7373"/>
                    <a:pt x="2869" y="5805"/>
                  </a:cubicBezTo>
                  <a:lnTo>
                    <a:pt x="2869" y="5805"/>
                  </a:lnTo>
                  <a:cubicBezTo>
                    <a:pt x="2836" y="7039"/>
                    <a:pt x="2703" y="8307"/>
                    <a:pt x="2336" y="9541"/>
                  </a:cubicBezTo>
                  <a:cubicBezTo>
                    <a:pt x="3136" y="7206"/>
                    <a:pt x="3970" y="4971"/>
                    <a:pt x="4737" y="2636"/>
                  </a:cubicBezTo>
                  <a:lnTo>
                    <a:pt x="4737" y="2636"/>
                  </a:lnTo>
                  <a:cubicBezTo>
                    <a:pt x="4370" y="3670"/>
                    <a:pt x="3903" y="4504"/>
                    <a:pt x="3203" y="5371"/>
                  </a:cubicBezTo>
                  <a:cubicBezTo>
                    <a:pt x="3470" y="4337"/>
                    <a:pt x="3670" y="3370"/>
                    <a:pt x="3903" y="2336"/>
                  </a:cubicBezTo>
                  <a:lnTo>
                    <a:pt x="3903" y="2336"/>
                  </a:lnTo>
                  <a:cubicBezTo>
                    <a:pt x="3503" y="3236"/>
                    <a:pt x="3070" y="4137"/>
                    <a:pt x="2636" y="4971"/>
                  </a:cubicBezTo>
                  <a:cubicBezTo>
                    <a:pt x="2969" y="3637"/>
                    <a:pt x="3203" y="2336"/>
                    <a:pt x="3336" y="1001"/>
                  </a:cubicBezTo>
                  <a:lnTo>
                    <a:pt x="3336" y="1001"/>
                  </a:lnTo>
                  <a:cubicBezTo>
                    <a:pt x="3036" y="2169"/>
                    <a:pt x="2536" y="3236"/>
                    <a:pt x="1969" y="4237"/>
                  </a:cubicBezTo>
                  <a:cubicBezTo>
                    <a:pt x="2236" y="2703"/>
                    <a:pt x="2136" y="1468"/>
                    <a:pt x="1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8" name="Google Shape;11228;p61"/>
            <p:cNvSpPr/>
            <p:nvPr/>
          </p:nvSpPr>
          <p:spPr>
            <a:xfrm>
              <a:off x="2839700" y="1077050"/>
              <a:ext cx="248525" cy="356950"/>
            </a:xfrm>
            <a:custGeom>
              <a:avLst/>
              <a:gdLst/>
              <a:ahLst/>
              <a:cxnLst/>
              <a:rect l="l" t="t" r="r" b="b"/>
              <a:pathLst>
                <a:path w="9941" h="14278" extrusionOk="0">
                  <a:moveTo>
                    <a:pt x="7906" y="0"/>
                  </a:moveTo>
                  <a:lnTo>
                    <a:pt x="7906" y="0"/>
                  </a:lnTo>
                  <a:cubicBezTo>
                    <a:pt x="7272" y="2569"/>
                    <a:pt x="6438" y="5004"/>
                    <a:pt x="5371" y="7439"/>
                  </a:cubicBezTo>
                  <a:cubicBezTo>
                    <a:pt x="5671" y="6238"/>
                    <a:pt x="5771" y="4971"/>
                    <a:pt x="5705" y="3670"/>
                  </a:cubicBezTo>
                  <a:lnTo>
                    <a:pt x="5705" y="3670"/>
                  </a:lnTo>
                  <a:cubicBezTo>
                    <a:pt x="5037" y="5471"/>
                    <a:pt x="4370" y="7139"/>
                    <a:pt x="3703" y="8940"/>
                  </a:cubicBezTo>
                  <a:cubicBezTo>
                    <a:pt x="4037" y="7839"/>
                    <a:pt x="4103" y="6805"/>
                    <a:pt x="4037" y="5638"/>
                  </a:cubicBezTo>
                  <a:lnTo>
                    <a:pt x="4037" y="5638"/>
                  </a:lnTo>
                  <a:cubicBezTo>
                    <a:pt x="3670" y="6972"/>
                    <a:pt x="3169" y="8273"/>
                    <a:pt x="2569" y="9507"/>
                  </a:cubicBezTo>
                  <a:cubicBezTo>
                    <a:pt x="3003" y="8273"/>
                    <a:pt x="3103" y="6939"/>
                    <a:pt x="3036" y="5604"/>
                  </a:cubicBezTo>
                  <a:lnTo>
                    <a:pt x="3036" y="5604"/>
                  </a:lnTo>
                  <a:cubicBezTo>
                    <a:pt x="2402" y="8240"/>
                    <a:pt x="1401" y="10775"/>
                    <a:pt x="0" y="13110"/>
                  </a:cubicBezTo>
                  <a:cubicBezTo>
                    <a:pt x="1001" y="12242"/>
                    <a:pt x="1735" y="11742"/>
                    <a:pt x="2569" y="10741"/>
                  </a:cubicBezTo>
                  <a:lnTo>
                    <a:pt x="2569" y="10741"/>
                  </a:lnTo>
                  <a:cubicBezTo>
                    <a:pt x="2035" y="11742"/>
                    <a:pt x="1568" y="12743"/>
                    <a:pt x="1068" y="13744"/>
                  </a:cubicBezTo>
                  <a:cubicBezTo>
                    <a:pt x="2202" y="12309"/>
                    <a:pt x="3370" y="10908"/>
                    <a:pt x="4504" y="9474"/>
                  </a:cubicBezTo>
                  <a:lnTo>
                    <a:pt x="4504" y="9474"/>
                  </a:lnTo>
                  <a:cubicBezTo>
                    <a:pt x="3670" y="11242"/>
                    <a:pt x="2602" y="12810"/>
                    <a:pt x="1401" y="14277"/>
                  </a:cubicBezTo>
                  <a:cubicBezTo>
                    <a:pt x="4270" y="11409"/>
                    <a:pt x="6739" y="8173"/>
                    <a:pt x="8873" y="4670"/>
                  </a:cubicBezTo>
                  <a:cubicBezTo>
                    <a:pt x="9374" y="3670"/>
                    <a:pt x="9774" y="2602"/>
                    <a:pt x="9941" y="1468"/>
                  </a:cubicBezTo>
                  <a:lnTo>
                    <a:pt x="9941" y="1468"/>
                  </a:lnTo>
                  <a:cubicBezTo>
                    <a:pt x="9574" y="2502"/>
                    <a:pt x="9107" y="3269"/>
                    <a:pt x="8540" y="4170"/>
                  </a:cubicBezTo>
                  <a:cubicBezTo>
                    <a:pt x="8873" y="3069"/>
                    <a:pt x="9007" y="2002"/>
                    <a:pt x="9074" y="834"/>
                  </a:cubicBezTo>
                  <a:lnTo>
                    <a:pt x="9074" y="834"/>
                  </a:lnTo>
                  <a:cubicBezTo>
                    <a:pt x="8673" y="2636"/>
                    <a:pt x="7906" y="4337"/>
                    <a:pt x="6905" y="5938"/>
                  </a:cubicBezTo>
                  <a:cubicBezTo>
                    <a:pt x="7239" y="3937"/>
                    <a:pt x="7573" y="2002"/>
                    <a:pt x="79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9" name="Google Shape;11229;p61"/>
            <p:cNvSpPr/>
            <p:nvPr/>
          </p:nvSpPr>
          <p:spPr>
            <a:xfrm>
              <a:off x="2932275" y="1497350"/>
              <a:ext cx="191825" cy="191825"/>
            </a:xfrm>
            <a:custGeom>
              <a:avLst/>
              <a:gdLst/>
              <a:ahLst/>
              <a:cxnLst/>
              <a:rect l="l" t="t" r="r" b="b"/>
              <a:pathLst>
                <a:path w="7673" h="7673" extrusionOk="0">
                  <a:moveTo>
                    <a:pt x="7672" y="0"/>
                  </a:moveTo>
                  <a:lnTo>
                    <a:pt x="7672" y="0"/>
                  </a:lnTo>
                  <a:cubicBezTo>
                    <a:pt x="7038" y="1468"/>
                    <a:pt x="6071" y="2802"/>
                    <a:pt x="4904" y="3870"/>
                  </a:cubicBezTo>
                  <a:cubicBezTo>
                    <a:pt x="3536" y="5171"/>
                    <a:pt x="1835" y="6038"/>
                    <a:pt x="0" y="6472"/>
                  </a:cubicBezTo>
                  <a:cubicBezTo>
                    <a:pt x="1134" y="6272"/>
                    <a:pt x="2168" y="6005"/>
                    <a:pt x="3236" y="5638"/>
                  </a:cubicBezTo>
                  <a:lnTo>
                    <a:pt x="3236" y="5638"/>
                  </a:lnTo>
                  <a:cubicBezTo>
                    <a:pt x="2435" y="6338"/>
                    <a:pt x="1434" y="6805"/>
                    <a:pt x="400" y="7005"/>
                  </a:cubicBezTo>
                  <a:cubicBezTo>
                    <a:pt x="1234" y="6972"/>
                    <a:pt x="2068" y="6805"/>
                    <a:pt x="2869" y="6472"/>
                  </a:cubicBezTo>
                  <a:lnTo>
                    <a:pt x="2869" y="6472"/>
                  </a:lnTo>
                  <a:cubicBezTo>
                    <a:pt x="2135" y="7105"/>
                    <a:pt x="1234" y="7539"/>
                    <a:pt x="300" y="7673"/>
                  </a:cubicBezTo>
                  <a:cubicBezTo>
                    <a:pt x="1001" y="7673"/>
                    <a:pt x="1701" y="7606"/>
                    <a:pt x="2402" y="7439"/>
                  </a:cubicBezTo>
                  <a:cubicBezTo>
                    <a:pt x="2435" y="7372"/>
                    <a:pt x="2535" y="7339"/>
                    <a:pt x="2569" y="7306"/>
                  </a:cubicBezTo>
                  <a:cubicBezTo>
                    <a:pt x="3302" y="6705"/>
                    <a:pt x="4070" y="6171"/>
                    <a:pt x="4804" y="5504"/>
                  </a:cubicBezTo>
                  <a:cubicBezTo>
                    <a:pt x="5337" y="5004"/>
                    <a:pt x="6138" y="4137"/>
                    <a:pt x="6638" y="3603"/>
                  </a:cubicBezTo>
                  <a:cubicBezTo>
                    <a:pt x="7172" y="3003"/>
                    <a:pt x="7305" y="2502"/>
                    <a:pt x="7505" y="1702"/>
                  </a:cubicBezTo>
                  <a:cubicBezTo>
                    <a:pt x="7539" y="1135"/>
                    <a:pt x="7606" y="534"/>
                    <a:pt x="76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0" name="Google Shape;11230;p61"/>
            <p:cNvSpPr/>
            <p:nvPr/>
          </p:nvSpPr>
          <p:spPr>
            <a:xfrm>
              <a:off x="1472900" y="503300"/>
              <a:ext cx="1530275" cy="1890550"/>
            </a:xfrm>
            <a:custGeom>
              <a:avLst/>
              <a:gdLst/>
              <a:ahLst/>
              <a:cxnLst/>
              <a:rect l="l" t="t" r="r" b="b"/>
              <a:pathLst>
                <a:path w="61211" h="75622" extrusionOk="0">
                  <a:moveTo>
                    <a:pt x="1068" y="26353"/>
                  </a:moveTo>
                  <a:cubicBezTo>
                    <a:pt x="1113" y="26398"/>
                    <a:pt x="1165" y="26438"/>
                    <a:pt x="1221" y="26475"/>
                  </a:cubicBezTo>
                  <a:lnTo>
                    <a:pt x="1221" y="26475"/>
                  </a:lnTo>
                  <a:cubicBezTo>
                    <a:pt x="1169" y="26439"/>
                    <a:pt x="1117" y="26398"/>
                    <a:pt x="1068" y="26353"/>
                  </a:cubicBezTo>
                  <a:close/>
                  <a:moveTo>
                    <a:pt x="1221" y="26475"/>
                  </a:moveTo>
                  <a:lnTo>
                    <a:pt x="1221" y="26475"/>
                  </a:lnTo>
                  <a:cubicBezTo>
                    <a:pt x="1290" y="26523"/>
                    <a:pt x="1361" y="26564"/>
                    <a:pt x="1434" y="26599"/>
                  </a:cubicBezTo>
                  <a:lnTo>
                    <a:pt x="1434" y="26599"/>
                  </a:lnTo>
                  <a:cubicBezTo>
                    <a:pt x="1361" y="26560"/>
                    <a:pt x="1288" y="26520"/>
                    <a:pt x="1221" y="26475"/>
                  </a:cubicBezTo>
                  <a:close/>
                  <a:moveTo>
                    <a:pt x="26085" y="1"/>
                  </a:moveTo>
                  <a:lnTo>
                    <a:pt x="26085" y="1"/>
                  </a:lnTo>
                  <a:cubicBezTo>
                    <a:pt x="26219" y="1335"/>
                    <a:pt x="26719" y="2569"/>
                    <a:pt x="27086" y="3837"/>
                  </a:cubicBezTo>
                  <a:cubicBezTo>
                    <a:pt x="27320" y="4437"/>
                    <a:pt x="27486" y="5071"/>
                    <a:pt x="27520" y="5738"/>
                  </a:cubicBezTo>
                  <a:cubicBezTo>
                    <a:pt x="27586" y="6405"/>
                    <a:pt x="27687" y="7039"/>
                    <a:pt x="27720" y="7706"/>
                  </a:cubicBezTo>
                  <a:cubicBezTo>
                    <a:pt x="27853" y="9007"/>
                    <a:pt x="27920" y="10341"/>
                    <a:pt x="27887" y="11676"/>
                  </a:cubicBezTo>
                  <a:cubicBezTo>
                    <a:pt x="27853" y="13010"/>
                    <a:pt x="27753" y="14277"/>
                    <a:pt x="27687" y="15612"/>
                  </a:cubicBezTo>
                  <a:cubicBezTo>
                    <a:pt x="27486" y="18247"/>
                    <a:pt x="27086" y="20882"/>
                    <a:pt x="26486" y="23417"/>
                  </a:cubicBezTo>
                  <a:cubicBezTo>
                    <a:pt x="26152" y="24718"/>
                    <a:pt x="25752" y="25919"/>
                    <a:pt x="25318" y="27187"/>
                  </a:cubicBezTo>
                  <a:cubicBezTo>
                    <a:pt x="25051" y="27787"/>
                    <a:pt x="24885" y="28421"/>
                    <a:pt x="24651" y="29055"/>
                  </a:cubicBezTo>
                  <a:cubicBezTo>
                    <a:pt x="24484" y="29522"/>
                    <a:pt x="24251" y="29955"/>
                    <a:pt x="24051" y="30356"/>
                  </a:cubicBezTo>
                  <a:cubicBezTo>
                    <a:pt x="23917" y="30089"/>
                    <a:pt x="23750" y="29855"/>
                    <a:pt x="23584" y="29622"/>
                  </a:cubicBezTo>
                  <a:cubicBezTo>
                    <a:pt x="23150" y="28921"/>
                    <a:pt x="22583" y="28288"/>
                    <a:pt x="22083" y="27687"/>
                  </a:cubicBezTo>
                  <a:cubicBezTo>
                    <a:pt x="21582" y="27053"/>
                    <a:pt x="21048" y="26420"/>
                    <a:pt x="20581" y="25752"/>
                  </a:cubicBezTo>
                  <a:cubicBezTo>
                    <a:pt x="20081" y="25085"/>
                    <a:pt x="19714" y="24418"/>
                    <a:pt x="19314" y="23718"/>
                  </a:cubicBezTo>
                  <a:cubicBezTo>
                    <a:pt x="18914" y="22984"/>
                    <a:pt x="18513" y="22250"/>
                    <a:pt x="17913" y="21616"/>
                  </a:cubicBezTo>
                  <a:lnTo>
                    <a:pt x="17880" y="21583"/>
                  </a:lnTo>
                  <a:lnTo>
                    <a:pt x="17880" y="21583"/>
                  </a:lnTo>
                  <a:cubicBezTo>
                    <a:pt x="18347" y="20782"/>
                    <a:pt x="18580" y="19915"/>
                    <a:pt x="18747" y="19081"/>
                  </a:cubicBezTo>
                  <a:cubicBezTo>
                    <a:pt x="18914" y="18214"/>
                    <a:pt x="18880" y="17313"/>
                    <a:pt x="18914" y="16479"/>
                  </a:cubicBezTo>
                  <a:cubicBezTo>
                    <a:pt x="18914" y="16079"/>
                    <a:pt x="18980" y="15712"/>
                    <a:pt x="19047" y="15278"/>
                  </a:cubicBezTo>
                  <a:lnTo>
                    <a:pt x="19314" y="14044"/>
                  </a:lnTo>
                  <a:cubicBezTo>
                    <a:pt x="19481" y="13210"/>
                    <a:pt x="19647" y="12376"/>
                    <a:pt x="19714" y="11475"/>
                  </a:cubicBezTo>
                  <a:cubicBezTo>
                    <a:pt x="19714" y="11275"/>
                    <a:pt x="19748" y="11075"/>
                    <a:pt x="19748" y="10808"/>
                  </a:cubicBezTo>
                  <a:lnTo>
                    <a:pt x="19748" y="10208"/>
                  </a:lnTo>
                  <a:cubicBezTo>
                    <a:pt x="19748" y="9774"/>
                    <a:pt x="19814" y="9374"/>
                    <a:pt x="19814" y="8907"/>
                  </a:cubicBezTo>
                  <a:cubicBezTo>
                    <a:pt x="19814" y="8073"/>
                    <a:pt x="19814" y="7206"/>
                    <a:pt x="19681" y="6372"/>
                  </a:cubicBezTo>
                  <a:cubicBezTo>
                    <a:pt x="19581" y="5471"/>
                    <a:pt x="19347" y="4704"/>
                    <a:pt x="19147" y="3870"/>
                  </a:cubicBezTo>
                  <a:cubicBezTo>
                    <a:pt x="19047" y="3436"/>
                    <a:pt x="18880" y="3036"/>
                    <a:pt x="18713" y="2636"/>
                  </a:cubicBezTo>
                  <a:cubicBezTo>
                    <a:pt x="18547" y="2236"/>
                    <a:pt x="18214" y="1936"/>
                    <a:pt x="18147" y="1536"/>
                  </a:cubicBezTo>
                  <a:lnTo>
                    <a:pt x="18147" y="1536"/>
                  </a:lnTo>
                  <a:cubicBezTo>
                    <a:pt x="18214" y="1936"/>
                    <a:pt x="18547" y="2269"/>
                    <a:pt x="18680" y="2636"/>
                  </a:cubicBezTo>
                  <a:cubicBezTo>
                    <a:pt x="18847" y="3036"/>
                    <a:pt x="18980" y="3436"/>
                    <a:pt x="19047" y="3870"/>
                  </a:cubicBezTo>
                  <a:cubicBezTo>
                    <a:pt x="19214" y="4704"/>
                    <a:pt x="19414" y="5538"/>
                    <a:pt x="19481" y="6372"/>
                  </a:cubicBezTo>
                  <a:cubicBezTo>
                    <a:pt x="19547" y="7206"/>
                    <a:pt x="19514" y="8040"/>
                    <a:pt x="19481" y="8907"/>
                  </a:cubicBezTo>
                  <a:cubicBezTo>
                    <a:pt x="19414" y="9307"/>
                    <a:pt x="19414" y="9741"/>
                    <a:pt x="19381" y="10141"/>
                  </a:cubicBezTo>
                  <a:lnTo>
                    <a:pt x="19347" y="10775"/>
                  </a:lnTo>
                  <a:cubicBezTo>
                    <a:pt x="19347" y="10975"/>
                    <a:pt x="19314" y="11209"/>
                    <a:pt x="19247" y="11409"/>
                  </a:cubicBezTo>
                  <a:cubicBezTo>
                    <a:pt x="19147" y="12243"/>
                    <a:pt x="18914" y="13043"/>
                    <a:pt x="18713" y="13877"/>
                  </a:cubicBezTo>
                  <a:cubicBezTo>
                    <a:pt x="18580" y="14277"/>
                    <a:pt x="18513" y="14711"/>
                    <a:pt x="18380" y="15111"/>
                  </a:cubicBezTo>
                  <a:cubicBezTo>
                    <a:pt x="18246" y="15545"/>
                    <a:pt x="18213" y="15979"/>
                    <a:pt x="18180" y="16412"/>
                  </a:cubicBezTo>
                  <a:cubicBezTo>
                    <a:pt x="18080" y="17280"/>
                    <a:pt x="18080" y="18114"/>
                    <a:pt x="17913" y="18881"/>
                  </a:cubicBezTo>
                  <a:cubicBezTo>
                    <a:pt x="17746" y="19581"/>
                    <a:pt x="17479" y="20282"/>
                    <a:pt x="17146" y="20916"/>
                  </a:cubicBezTo>
                  <a:cubicBezTo>
                    <a:pt x="16745" y="20582"/>
                    <a:pt x="16412" y="20248"/>
                    <a:pt x="16178" y="19881"/>
                  </a:cubicBezTo>
                  <a:cubicBezTo>
                    <a:pt x="15244" y="18547"/>
                    <a:pt x="14744" y="16946"/>
                    <a:pt x="13877" y="15545"/>
                  </a:cubicBezTo>
                  <a:cubicBezTo>
                    <a:pt x="13009" y="14177"/>
                    <a:pt x="11909" y="12910"/>
                    <a:pt x="11208" y="11409"/>
                  </a:cubicBezTo>
                  <a:lnTo>
                    <a:pt x="11208" y="11409"/>
                  </a:lnTo>
                  <a:cubicBezTo>
                    <a:pt x="11875" y="12910"/>
                    <a:pt x="12909" y="14211"/>
                    <a:pt x="13743" y="15612"/>
                  </a:cubicBezTo>
                  <a:cubicBezTo>
                    <a:pt x="14577" y="17046"/>
                    <a:pt x="15044" y="18614"/>
                    <a:pt x="15911" y="20015"/>
                  </a:cubicBezTo>
                  <a:cubicBezTo>
                    <a:pt x="16145" y="20348"/>
                    <a:pt x="16412" y="20682"/>
                    <a:pt x="16712" y="20949"/>
                  </a:cubicBezTo>
                  <a:cubicBezTo>
                    <a:pt x="17012" y="21249"/>
                    <a:pt x="17312" y="21516"/>
                    <a:pt x="17579" y="21850"/>
                  </a:cubicBezTo>
                  <a:cubicBezTo>
                    <a:pt x="17713" y="21950"/>
                    <a:pt x="17813" y="22083"/>
                    <a:pt x="17913" y="22250"/>
                  </a:cubicBezTo>
                  <a:cubicBezTo>
                    <a:pt x="17846" y="22283"/>
                    <a:pt x="17713" y="22283"/>
                    <a:pt x="17579" y="22283"/>
                  </a:cubicBezTo>
                  <a:cubicBezTo>
                    <a:pt x="17379" y="22283"/>
                    <a:pt x="17179" y="22250"/>
                    <a:pt x="16912" y="22216"/>
                  </a:cubicBezTo>
                  <a:lnTo>
                    <a:pt x="16212" y="22050"/>
                  </a:lnTo>
                  <a:lnTo>
                    <a:pt x="15478" y="21916"/>
                  </a:lnTo>
                  <a:cubicBezTo>
                    <a:pt x="14477" y="21783"/>
                    <a:pt x="13510" y="21649"/>
                    <a:pt x="12576" y="21383"/>
                  </a:cubicBezTo>
                  <a:cubicBezTo>
                    <a:pt x="10708" y="20815"/>
                    <a:pt x="8906" y="19915"/>
                    <a:pt x="7205" y="18914"/>
                  </a:cubicBezTo>
                  <a:lnTo>
                    <a:pt x="7205" y="18914"/>
                  </a:lnTo>
                  <a:cubicBezTo>
                    <a:pt x="8840" y="20048"/>
                    <a:pt x="10541" y="21082"/>
                    <a:pt x="12409" y="21783"/>
                  </a:cubicBezTo>
                  <a:cubicBezTo>
                    <a:pt x="13376" y="22150"/>
                    <a:pt x="14377" y="22317"/>
                    <a:pt x="15344" y="22550"/>
                  </a:cubicBezTo>
                  <a:cubicBezTo>
                    <a:pt x="15578" y="22583"/>
                    <a:pt x="15845" y="22650"/>
                    <a:pt x="16045" y="22717"/>
                  </a:cubicBezTo>
                  <a:lnTo>
                    <a:pt x="16745" y="22917"/>
                  </a:lnTo>
                  <a:cubicBezTo>
                    <a:pt x="17012" y="22984"/>
                    <a:pt x="17246" y="23050"/>
                    <a:pt x="17546" y="23084"/>
                  </a:cubicBezTo>
                  <a:cubicBezTo>
                    <a:pt x="17635" y="23095"/>
                    <a:pt x="17731" y="23102"/>
                    <a:pt x="17833" y="23102"/>
                  </a:cubicBezTo>
                  <a:cubicBezTo>
                    <a:pt x="18035" y="23102"/>
                    <a:pt x="18258" y="23073"/>
                    <a:pt x="18480" y="22984"/>
                  </a:cubicBezTo>
                  <a:cubicBezTo>
                    <a:pt x="18647" y="23284"/>
                    <a:pt x="18747" y="23584"/>
                    <a:pt x="18914" y="23884"/>
                  </a:cubicBezTo>
                  <a:cubicBezTo>
                    <a:pt x="19314" y="24618"/>
                    <a:pt x="19714" y="25319"/>
                    <a:pt x="20181" y="25986"/>
                  </a:cubicBezTo>
                  <a:cubicBezTo>
                    <a:pt x="20648" y="26653"/>
                    <a:pt x="21149" y="27320"/>
                    <a:pt x="21649" y="27954"/>
                  </a:cubicBezTo>
                  <a:cubicBezTo>
                    <a:pt x="22149" y="28588"/>
                    <a:pt x="22650" y="29255"/>
                    <a:pt x="23050" y="29922"/>
                  </a:cubicBezTo>
                  <a:cubicBezTo>
                    <a:pt x="23250" y="30256"/>
                    <a:pt x="23484" y="30589"/>
                    <a:pt x="23650" y="30956"/>
                  </a:cubicBezTo>
                  <a:cubicBezTo>
                    <a:pt x="23650" y="30989"/>
                    <a:pt x="23684" y="31056"/>
                    <a:pt x="23684" y="31090"/>
                  </a:cubicBezTo>
                  <a:cubicBezTo>
                    <a:pt x="23250" y="31123"/>
                    <a:pt x="22850" y="31223"/>
                    <a:pt x="22483" y="31256"/>
                  </a:cubicBezTo>
                  <a:cubicBezTo>
                    <a:pt x="22216" y="31290"/>
                    <a:pt x="22016" y="31290"/>
                    <a:pt x="21749" y="31356"/>
                  </a:cubicBezTo>
                  <a:lnTo>
                    <a:pt x="21048" y="31356"/>
                  </a:lnTo>
                  <a:cubicBezTo>
                    <a:pt x="20081" y="31356"/>
                    <a:pt x="19080" y="31256"/>
                    <a:pt x="18080" y="31156"/>
                  </a:cubicBezTo>
                  <a:cubicBezTo>
                    <a:pt x="17079" y="31123"/>
                    <a:pt x="16078" y="31156"/>
                    <a:pt x="15178" y="30956"/>
                  </a:cubicBezTo>
                  <a:cubicBezTo>
                    <a:pt x="14210" y="30756"/>
                    <a:pt x="13210" y="30589"/>
                    <a:pt x="12242" y="30322"/>
                  </a:cubicBezTo>
                  <a:cubicBezTo>
                    <a:pt x="11742" y="30222"/>
                    <a:pt x="11308" y="30089"/>
                    <a:pt x="10841" y="29955"/>
                  </a:cubicBezTo>
                  <a:cubicBezTo>
                    <a:pt x="10374" y="29822"/>
                    <a:pt x="9907" y="29655"/>
                    <a:pt x="9474" y="29488"/>
                  </a:cubicBezTo>
                  <a:cubicBezTo>
                    <a:pt x="9007" y="29322"/>
                    <a:pt x="8540" y="29121"/>
                    <a:pt x="8039" y="28988"/>
                  </a:cubicBezTo>
                  <a:cubicBezTo>
                    <a:pt x="7572" y="28821"/>
                    <a:pt x="7072" y="28755"/>
                    <a:pt x="6571" y="28621"/>
                  </a:cubicBezTo>
                  <a:cubicBezTo>
                    <a:pt x="6338" y="28588"/>
                    <a:pt x="6138" y="28488"/>
                    <a:pt x="5871" y="28421"/>
                  </a:cubicBezTo>
                  <a:cubicBezTo>
                    <a:pt x="5671" y="28321"/>
                    <a:pt x="5404" y="28254"/>
                    <a:pt x="5170" y="28154"/>
                  </a:cubicBezTo>
                  <a:lnTo>
                    <a:pt x="3803" y="27620"/>
                  </a:lnTo>
                  <a:lnTo>
                    <a:pt x="3069" y="27320"/>
                  </a:lnTo>
                  <a:cubicBezTo>
                    <a:pt x="2869" y="27253"/>
                    <a:pt x="2635" y="27120"/>
                    <a:pt x="2402" y="26987"/>
                  </a:cubicBezTo>
                  <a:cubicBezTo>
                    <a:pt x="2093" y="26820"/>
                    <a:pt x="1750" y="26755"/>
                    <a:pt x="1434" y="26599"/>
                  </a:cubicBezTo>
                  <a:lnTo>
                    <a:pt x="1434" y="26599"/>
                  </a:lnTo>
                  <a:cubicBezTo>
                    <a:pt x="1526" y="26650"/>
                    <a:pt x="1619" y="26699"/>
                    <a:pt x="1701" y="26753"/>
                  </a:cubicBezTo>
                  <a:cubicBezTo>
                    <a:pt x="1968" y="26853"/>
                    <a:pt x="2168" y="26920"/>
                    <a:pt x="2368" y="27053"/>
                  </a:cubicBezTo>
                  <a:cubicBezTo>
                    <a:pt x="2569" y="27187"/>
                    <a:pt x="2802" y="27287"/>
                    <a:pt x="3036" y="27387"/>
                  </a:cubicBezTo>
                  <a:lnTo>
                    <a:pt x="3703" y="27687"/>
                  </a:lnTo>
                  <a:lnTo>
                    <a:pt x="5070" y="28288"/>
                  </a:lnTo>
                  <a:cubicBezTo>
                    <a:pt x="5304" y="28388"/>
                    <a:pt x="5537" y="28521"/>
                    <a:pt x="5738" y="28588"/>
                  </a:cubicBezTo>
                  <a:cubicBezTo>
                    <a:pt x="6004" y="28688"/>
                    <a:pt x="6205" y="28755"/>
                    <a:pt x="6471" y="28855"/>
                  </a:cubicBezTo>
                  <a:cubicBezTo>
                    <a:pt x="6905" y="28955"/>
                    <a:pt x="7405" y="29088"/>
                    <a:pt x="7872" y="29288"/>
                  </a:cubicBezTo>
                  <a:cubicBezTo>
                    <a:pt x="8339" y="29455"/>
                    <a:pt x="8806" y="29689"/>
                    <a:pt x="9240" y="29822"/>
                  </a:cubicBezTo>
                  <a:cubicBezTo>
                    <a:pt x="9707" y="30055"/>
                    <a:pt x="10174" y="30222"/>
                    <a:pt x="10674" y="30389"/>
                  </a:cubicBezTo>
                  <a:cubicBezTo>
                    <a:pt x="11141" y="30556"/>
                    <a:pt x="11642" y="30656"/>
                    <a:pt x="12075" y="30789"/>
                  </a:cubicBezTo>
                  <a:cubicBezTo>
                    <a:pt x="13043" y="31056"/>
                    <a:pt x="14010" y="31290"/>
                    <a:pt x="15011" y="31557"/>
                  </a:cubicBezTo>
                  <a:cubicBezTo>
                    <a:pt x="15511" y="31657"/>
                    <a:pt x="16012" y="31757"/>
                    <a:pt x="16512" y="31790"/>
                  </a:cubicBezTo>
                  <a:lnTo>
                    <a:pt x="18013" y="31923"/>
                  </a:lnTo>
                  <a:cubicBezTo>
                    <a:pt x="19014" y="31990"/>
                    <a:pt x="19981" y="32124"/>
                    <a:pt x="21015" y="32157"/>
                  </a:cubicBezTo>
                  <a:lnTo>
                    <a:pt x="21749" y="32157"/>
                  </a:lnTo>
                  <a:cubicBezTo>
                    <a:pt x="22016" y="32157"/>
                    <a:pt x="22316" y="32157"/>
                    <a:pt x="22550" y="32124"/>
                  </a:cubicBezTo>
                  <a:cubicBezTo>
                    <a:pt x="23050" y="32090"/>
                    <a:pt x="23550" y="31990"/>
                    <a:pt x="24017" y="31957"/>
                  </a:cubicBezTo>
                  <a:lnTo>
                    <a:pt x="24017" y="31757"/>
                  </a:lnTo>
                  <a:cubicBezTo>
                    <a:pt x="24051" y="31890"/>
                    <a:pt x="24151" y="31957"/>
                    <a:pt x="24184" y="32090"/>
                  </a:cubicBezTo>
                  <a:cubicBezTo>
                    <a:pt x="24584" y="32824"/>
                    <a:pt x="25085" y="33458"/>
                    <a:pt x="25485" y="34158"/>
                  </a:cubicBezTo>
                  <a:cubicBezTo>
                    <a:pt x="25652" y="34492"/>
                    <a:pt x="25852" y="34892"/>
                    <a:pt x="26052" y="35259"/>
                  </a:cubicBezTo>
                  <a:cubicBezTo>
                    <a:pt x="26252" y="35626"/>
                    <a:pt x="26519" y="35960"/>
                    <a:pt x="26719" y="36293"/>
                  </a:cubicBezTo>
                  <a:cubicBezTo>
                    <a:pt x="27186" y="36994"/>
                    <a:pt x="27687" y="37628"/>
                    <a:pt x="28187" y="38295"/>
                  </a:cubicBezTo>
                  <a:cubicBezTo>
                    <a:pt x="28487" y="38728"/>
                    <a:pt x="28754" y="39095"/>
                    <a:pt x="29054" y="39496"/>
                  </a:cubicBezTo>
                  <a:cubicBezTo>
                    <a:pt x="28721" y="39629"/>
                    <a:pt x="28320" y="39729"/>
                    <a:pt x="27920" y="39796"/>
                  </a:cubicBezTo>
                  <a:lnTo>
                    <a:pt x="27420" y="39929"/>
                  </a:lnTo>
                  <a:lnTo>
                    <a:pt x="26919" y="40063"/>
                  </a:lnTo>
                  <a:cubicBezTo>
                    <a:pt x="26652" y="40129"/>
                    <a:pt x="26352" y="40229"/>
                    <a:pt x="26019" y="40296"/>
                  </a:cubicBezTo>
                  <a:cubicBezTo>
                    <a:pt x="24818" y="40596"/>
                    <a:pt x="23550" y="40796"/>
                    <a:pt x="22316" y="40897"/>
                  </a:cubicBezTo>
                  <a:cubicBezTo>
                    <a:pt x="21683" y="40939"/>
                    <a:pt x="21043" y="40960"/>
                    <a:pt x="20400" y="40960"/>
                  </a:cubicBezTo>
                  <a:cubicBezTo>
                    <a:pt x="18503" y="40960"/>
                    <a:pt x="16579" y="40778"/>
                    <a:pt x="14711" y="40430"/>
                  </a:cubicBezTo>
                  <a:cubicBezTo>
                    <a:pt x="13476" y="40163"/>
                    <a:pt x="12209" y="39929"/>
                    <a:pt x="10975" y="39629"/>
                  </a:cubicBezTo>
                  <a:cubicBezTo>
                    <a:pt x="10341" y="39462"/>
                    <a:pt x="9707" y="39395"/>
                    <a:pt x="9073" y="39262"/>
                  </a:cubicBezTo>
                  <a:cubicBezTo>
                    <a:pt x="8806" y="39162"/>
                    <a:pt x="8506" y="39095"/>
                    <a:pt x="8173" y="38962"/>
                  </a:cubicBezTo>
                  <a:cubicBezTo>
                    <a:pt x="8006" y="38928"/>
                    <a:pt x="7872" y="38828"/>
                    <a:pt x="7706" y="38795"/>
                  </a:cubicBezTo>
                  <a:cubicBezTo>
                    <a:pt x="7539" y="38762"/>
                    <a:pt x="7372" y="38728"/>
                    <a:pt x="7239" y="38662"/>
                  </a:cubicBezTo>
                  <a:cubicBezTo>
                    <a:pt x="6004" y="38328"/>
                    <a:pt x="4737" y="38061"/>
                    <a:pt x="3536" y="37728"/>
                  </a:cubicBezTo>
                  <a:cubicBezTo>
                    <a:pt x="2902" y="37561"/>
                    <a:pt x="2335" y="37327"/>
                    <a:pt x="1701" y="37094"/>
                  </a:cubicBezTo>
                  <a:cubicBezTo>
                    <a:pt x="1401" y="36960"/>
                    <a:pt x="1134" y="36827"/>
                    <a:pt x="834" y="36760"/>
                  </a:cubicBezTo>
                  <a:cubicBezTo>
                    <a:pt x="534" y="36627"/>
                    <a:pt x="234" y="36493"/>
                    <a:pt x="0" y="36293"/>
                  </a:cubicBezTo>
                  <a:lnTo>
                    <a:pt x="0" y="36293"/>
                  </a:lnTo>
                  <a:cubicBezTo>
                    <a:pt x="200" y="36560"/>
                    <a:pt x="534" y="36660"/>
                    <a:pt x="834" y="36794"/>
                  </a:cubicBezTo>
                  <a:lnTo>
                    <a:pt x="1701" y="37161"/>
                  </a:lnTo>
                  <a:cubicBezTo>
                    <a:pt x="2302" y="37427"/>
                    <a:pt x="2902" y="37628"/>
                    <a:pt x="3503" y="37828"/>
                  </a:cubicBezTo>
                  <a:cubicBezTo>
                    <a:pt x="4703" y="38228"/>
                    <a:pt x="5971" y="38562"/>
                    <a:pt x="7205" y="38928"/>
                  </a:cubicBezTo>
                  <a:cubicBezTo>
                    <a:pt x="7539" y="38995"/>
                    <a:pt x="7806" y="39095"/>
                    <a:pt x="8139" y="39229"/>
                  </a:cubicBezTo>
                  <a:cubicBezTo>
                    <a:pt x="8406" y="39329"/>
                    <a:pt x="8706" y="39462"/>
                    <a:pt x="9040" y="39562"/>
                  </a:cubicBezTo>
                  <a:cubicBezTo>
                    <a:pt x="9674" y="39729"/>
                    <a:pt x="10307" y="39829"/>
                    <a:pt x="10908" y="39996"/>
                  </a:cubicBezTo>
                  <a:lnTo>
                    <a:pt x="14677" y="40897"/>
                  </a:lnTo>
                  <a:cubicBezTo>
                    <a:pt x="16901" y="41371"/>
                    <a:pt x="19230" y="41608"/>
                    <a:pt x="21524" y="41608"/>
                  </a:cubicBezTo>
                  <a:cubicBezTo>
                    <a:pt x="21811" y="41608"/>
                    <a:pt x="22097" y="41604"/>
                    <a:pt x="22383" y="41597"/>
                  </a:cubicBezTo>
                  <a:cubicBezTo>
                    <a:pt x="23684" y="41564"/>
                    <a:pt x="24985" y="41397"/>
                    <a:pt x="26252" y="41097"/>
                  </a:cubicBezTo>
                  <a:cubicBezTo>
                    <a:pt x="26586" y="41063"/>
                    <a:pt x="26886" y="40930"/>
                    <a:pt x="27220" y="40897"/>
                  </a:cubicBezTo>
                  <a:cubicBezTo>
                    <a:pt x="27386" y="40830"/>
                    <a:pt x="27520" y="40796"/>
                    <a:pt x="27687" y="40763"/>
                  </a:cubicBezTo>
                  <a:cubicBezTo>
                    <a:pt x="27853" y="40730"/>
                    <a:pt x="27987" y="40730"/>
                    <a:pt x="28154" y="40663"/>
                  </a:cubicBezTo>
                  <a:cubicBezTo>
                    <a:pt x="28587" y="40596"/>
                    <a:pt x="29088" y="40496"/>
                    <a:pt x="29655" y="40329"/>
                  </a:cubicBezTo>
                  <a:cubicBezTo>
                    <a:pt x="30088" y="40997"/>
                    <a:pt x="30555" y="41664"/>
                    <a:pt x="30922" y="42398"/>
                  </a:cubicBezTo>
                  <a:cubicBezTo>
                    <a:pt x="31389" y="43131"/>
                    <a:pt x="31923" y="43799"/>
                    <a:pt x="32523" y="44399"/>
                  </a:cubicBezTo>
                  <a:cubicBezTo>
                    <a:pt x="32990" y="44899"/>
                    <a:pt x="33424" y="45300"/>
                    <a:pt x="33858" y="45767"/>
                  </a:cubicBezTo>
                  <a:lnTo>
                    <a:pt x="32857" y="46134"/>
                  </a:lnTo>
                  <a:lnTo>
                    <a:pt x="31056" y="46767"/>
                  </a:lnTo>
                  <a:lnTo>
                    <a:pt x="29254" y="47401"/>
                  </a:lnTo>
                  <a:cubicBezTo>
                    <a:pt x="28987" y="47501"/>
                    <a:pt x="28687" y="47601"/>
                    <a:pt x="28354" y="47735"/>
                  </a:cubicBezTo>
                  <a:cubicBezTo>
                    <a:pt x="28053" y="47835"/>
                    <a:pt x="27720" y="47968"/>
                    <a:pt x="27420" y="48102"/>
                  </a:cubicBezTo>
                  <a:cubicBezTo>
                    <a:pt x="26853" y="48402"/>
                    <a:pt x="26252" y="48669"/>
                    <a:pt x="25718" y="48902"/>
                  </a:cubicBezTo>
                  <a:cubicBezTo>
                    <a:pt x="25585" y="48936"/>
                    <a:pt x="25418" y="49036"/>
                    <a:pt x="25318" y="49069"/>
                  </a:cubicBezTo>
                  <a:cubicBezTo>
                    <a:pt x="25151" y="49102"/>
                    <a:pt x="25018" y="49202"/>
                    <a:pt x="24851" y="49236"/>
                  </a:cubicBezTo>
                  <a:cubicBezTo>
                    <a:pt x="24551" y="49369"/>
                    <a:pt x="24251" y="49469"/>
                    <a:pt x="23917" y="49603"/>
                  </a:cubicBezTo>
                  <a:cubicBezTo>
                    <a:pt x="23350" y="49870"/>
                    <a:pt x="22750" y="50103"/>
                    <a:pt x="22183" y="50270"/>
                  </a:cubicBezTo>
                  <a:cubicBezTo>
                    <a:pt x="21582" y="50470"/>
                    <a:pt x="20982" y="50637"/>
                    <a:pt x="20348" y="50804"/>
                  </a:cubicBezTo>
                  <a:cubicBezTo>
                    <a:pt x="19147" y="51137"/>
                    <a:pt x="17880" y="51437"/>
                    <a:pt x="16645" y="51604"/>
                  </a:cubicBezTo>
                  <a:cubicBezTo>
                    <a:pt x="16012" y="51704"/>
                    <a:pt x="15378" y="51771"/>
                    <a:pt x="14744" y="51804"/>
                  </a:cubicBezTo>
                  <a:lnTo>
                    <a:pt x="12843" y="51971"/>
                  </a:lnTo>
                  <a:cubicBezTo>
                    <a:pt x="11934" y="52067"/>
                    <a:pt x="11026" y="52145"/>
                    <a:pt x="10118" y="52145"/>
                  </a:cubicBezTo>
                  <a:cubicBezTo>
                    <a:pt x="9759" y="52145"/>
                    <a:pt x="9399" y="52133"/>
                    <a:pt x="9040" y="52105"/>
                  </a:cubicBezTo>
                  <a:cubicBezTo>
                    <a:pt x="7806" y="52071"/>
                    <a:pt x="6505" y="51904"/>
                    <a:pt x="5237" y="51638"/>
                  </a:cubicBezTo>
                  <a:lnTo>
                    <a:pt x="5237" y="51638"/>
                  </a:lnTo>
                  <a:cubicBezTo>
                    <a:pt x="6505" y="51938"/>
                    <a:pt x="7739" y="52138"/>
                    <a:pt x="9040" y="52238"/>
                  </a:cubicBezTo>
                  <a:cubicBezTo>
                    <a:pt x="9537" y="52263"/>
                    <a:pt x="10024" y="52274"/>
                    <a:pt x="10509" y="52274"/>
                  </a:cubicBezTo>
                  <a:cubicBezTo>
                    <a:pt x="11293" y="52274"/>
                    <a:pt x="12072" y="52246"/>
                    <a:pt x="12876" y="52205"/>
                  </a:cubicBezTo>
                  <a:lnTo>
                    <a:pt x="14811" y="52071"/>
                  </a:lnTo>
                  <a:cubicBezTo>
                    <a:pt x="15411" y="52038"/>
                    <a:pt x="16078" y="51971"/>
                    <a:pt x="16712" y="51904"/>
                  </a:cubicBezTo>
                  <a:cubicBezTo>
                    <a:pt x="18013" y="51738"/>
                    <a:pt x="19247" y="51537"/>
                    <a:pt x="20515" y="51204"/>
                  </a:cubicBezTo>
                  <a:lnTo>
                    <a:pt x="22383" y="50704"/>
                  </a:lnTo>
                  <a:cubicBezTo>
                    <a:pt x="23017" y="50537"/>
                    <a:pt x="23650" y="50270"/>
                    <a:pt x="24217" y="50070"/>
                  </a:cubicBezTo>
                  <a:cubicBezTo>
                    <a:pt x="24518" y="49936"/>
                    <a:pt x="24818" y="49870"/>
                    <a:pt x="25085" y="49736"/>
                  </a:cubicBezTo>
                  <a:cubicBezTo>
                    <a:pt x="25251" y="49703"/>
                    <a:pt x="25385" y="49636"/>
                    <a:pt x="25552" y="49603"/>
                  </a:cubicBezTo>
                  <a:cubicBezTo>
                    <a:pt x="25718" y="49569"/>
                    <a:pt x="25885" y="49536"/>
                    <a:pt x="26019" y="49436"/>
                  </a:cubicBezTo>
                  <a:cubicBezTo>
                    <a:pt x="26619" y="49202"/>
                    <a:pt x="27220" y="48936"/>
                    <a:pt x="27753" y="48702"/>
                  </a:cubicBezTo>
                  <a:cubicBezTo>
                    <a:pt x="28053" y="48569"/>
                    <a:pt x="28354" y="48435"/>
                    <a:pt x="28621" y="48369"/>
                  </a:cubicBezTo>
                  <a:cubicBezTo>
                    <a:pt x="28921" y="48268"/>
                    <a:pt x="29221" y="48135"/>
                    <a:pt x="29555" y="48068"/>
                  </a:cubicBezTo>
                  <a:lnTo>
                    <a:pt x="31389" y="47468"/>
                  </a:lnTo>
                  <a:lnTo>
                    <a:pt x="33224" y="46901"/>
                  </a:lnTo>
                  <a:cubicBezTo>
                    <a:pt x="33691" y="46767"/>
                    <a:pt x="34158" y="46601"/>
                    <a:pt x="34591" y="46434"/>
                  </a:cubicBezTo>
                  <a:cubicBezTo>
                    <a:pt x="35058" y="46934"/>
                    <a:pt x="35459" y="47435"/>
                    <a:pt x="35892" y="47935"/>
                  </a:cubicBezTo>
                  <a:cubicBezTo>
                    <a:pt x="36393" y="48569"/>
                    <a:pt x="36893" y="49202"/>
                    <a:pt x="37393" y="49870"/>
                  </a:cubicBezTo>
                  <a:cubicBezTo>
                    <a:pt x="37694" y="50270"/>
                    <a:pt x="38027" y="50704"/>
                    <a:pt x="38294" y="51070"/>
                  </a:cubicBezTo>
                  <a:cubicBezTo>
                    <a:pt x="38261" y="51104"/>
                    <a:pt x="38194" y="51137"/>
                    <a:pt x="38127" y="51204"/>
                  </a:cubicBezTo>
                  <a:cubicBezTo>
                    <a:pt x="37894" y="51404"/>
                    <a:pt x="37627" y="51604"/>
                    <a:pt x="37393" y="51738"/>
                  </a:cubicBezTo>
                  <a:cubicBezTo>
                    <a:pt x="37260" y="51804"/>
                    <a:pt x="37127" y="51904"/>
                    <a:pt x="37027" y="51938"/>
                  </a:cubicBezTo>
                  <a:lnTo>
                    <a:pt x="36593" y="52138"/>
                  </a:lnTo>
                  <a:cubicBezTo>
                    <a:pt x="36293" y="52305"/>
                    <a:pt x="36059" y="52438"/>
                    <a:pt x="35759" y="52572"/>
                  </a:cubicBezTo>
                  <a:lnTo>
                    <a:pt x="34091" y="53439"/>
                  </a:lnTo>
                  <a:cubicBezTo>
                    <a:pt x="33524" y="53739"/>
                    <a:pt x="32957" y="54073"/>
                    <a:pt x="32457" y="54440"/>
                  </a:cubicBezTo>
                  <a:lnTo>
                    <a:pt x="31689" y="54973"/>
                  </a:lnTo>
                  <a:cubicBezTo>
                    <a:pt x="31423" y="55140"/>
                    <a:pt x="31122" y="55307"/>
                    <a:pt x="30889" y="55540"/>
                  </a:cubicBezTo>
                  <a:cubicBezTo>
                    <a:pt x="30388" y="55907"/>
                    <a:pt x="29888" y="56308"/>
                    <a:pt x="29388" y="56641"/>
                  </a:cubicBezTo>
                  <a:cubicBezTo>
                    <a:pt x="29121" y="56808"/>
                    <a:pt x="28887" y="57041"/>
                    <a:pt x="28621" y="57208"/>
                  </a:cubicBezTo>
                  <a:cubicBezTo>
                    <a:pt x="28387" y="57375"/>
                    <a:pt x="28087" y="57542"/>
                    <a:pt x="27853" y="57642"/>
                  </a:cubicBezTo>
                  <a:cubicBezTo>
                    <a:pt x="27286" y="57942"/>
                    <a:pt x="26753" y="58242"/>
                    <a:pt x="26185" y="58543"/>
                  </a:cubicBezTo>
                  <a:cubicBezTo>
                    <a:pt x="25051" y="59076"/>
                    <a:pt x="23917" y="59577"/>
                    <a:pt x="22750" y="60110"/>
                  </a:cubicBezTo>
                  <a:lnTo>
                    <a:pt x="21916" y="60477"/>
                  </a:lnTo>
                  <a:cubicBezTo>
                    <a:pt x="21616" y="60611"/>
                    <a:pt x="21349" y="60744"/>
                    <a:pt x="21048" y="60811"/>
                  </a:cubicBezTo>
                  <a:cubicBezTo>
                    <a:pt x="20448" y="61044"/>
                    <a:pt x="19881" y="61244"/>
                    <a:pt x="19247" y="61411"/>
                  </a:cubicBezTo>
                  <a:cubicBezTo>
                    <a:pt x="18046" y="61745"/>
                    <a:pt x="16779" y="61945"/>
                    <a:pt x="15578" y="62145"/>
                  </a:cubicBezTo>
                  <a:cubicBezTo>
                    <a:pt x="14944" y="62245"/>
                    <a:pt x="14344" y="62312"/>
                    <a:pt x="13710" y="62379"/>
                  </a:cubicBezTo>
                  <a:cubicBezTo>
                    <a:pt x="13076" y="62412"/>
                    <a:pt x="12442" y="62445"/>
                    <a:pt x="11842" y="62545"/>
                  </a:cubicBezTo>
                  <a:cubicBezTo>
                    <a:pt x="12442" y="62445"/>
                    <a:pt x="13076" y="62445"/>
                    <a:pt x="13710" y="62445"/>
                  </a:cubicBezTo>
                  <a:cubicBezTo>
                    <a:pt x="14344" y="62445"/>
                    <a:pt x="14944" y="62379"/>
                    <a:pt x="15578" y="62279"/>
                  </a:cubicBezTo>
                  <a:cubicBezTo>
                    <a:pt x="16845" y="62112"/>
                    <a:pt x="18080" y="61912"/>
                    <a:pt x="19281" y="61611"/>
                  </a:cubicBezTo>
                  <a:cubicBezTo>
                    <a:pt x="19914" y="61445"/>
                    <a:pt x="20515" y="61278"/>
                    <a:pt x="21115" y="61078"/>
                  </a:cubicBezTo>
                  <a:cubicBezTo>
                    <a:pt x="21415" y="60978"/>
                    <a:pt x="21716" y="60878"/>
                    <a:pt x="22016" y="60744"/>
                  </a:cubicBezTo>
                  <a:lnTo>
                    <a:pt x="22883" y="60377"/>
                  </a:lnTo>
                  <a:cubicBezTo>
                    <a:pt x="24051" y="59877"/>
                    <a:pt x="25218" y="59410"/>
                    <a:pt x="26352" y="58909"/>
                  </a:cubicBezTo>
                  <a:cubicBezTo>
                    <a:pt x="26919" y="58643"/>
                    <a:pt x="27453" y="58376"/>
                    <a:pt x="28053" y="58076"/>
                  </a:cubicBezTo>
                  <a:cubicBezTo>
                    <a:pt x="28354" y="57942"/>
                    <a:pt x="28587" y="57775"/>
                    <a:pt x="28887" y="57609"/>
                  </a:cubicBezTo>
                  <a:cubicBezTo>
                    <a:pt x="29188" y="57442"/>
                    <a:pt x="29421" y="57275"/>
                    <a:pt x="29688" y="57075"/>
                  </a:cubicBezTo>
                  <a:cubicBezTo>
                    <a:pt x="30222" y="56708"/>
                    <a:pt x="30689" y="56308"/>
                    <a:pt x="31222" y="55974"/>
                  </a:cubicBezTo>
                  <a:cubicBezTo>
                    <a:pt x="31723" y="55640"/>
                    <a:pt x="32256" y="55307"/>
                    <a:pt x="32790" y="54973"/>
                  </a:cubicBezTo>
                  <a:cubicBezTo>
                    <a:pt x="33357" y="54640"/>
                    <a:pt x="33858" y="54373"/>
                    <a:pt x="34425" y="54073"/>
                  </a:cubicBezTo>
                  <a:lnTo>
                    <a:pt x="36126" y="53272"/>
                  </a:lnTo>
                  <a:cubicBezTo>
                    <a:pt x="36426" y="53139"/>
                    <a:pt x="36726" y="52972"/>
                    <a:pt x="36960" y="52872"/>
                  </a:cubicBezTo>
                  <a:lnTo>
                    <a:pt x="37393" y="52638"/>
                  </a:lnTo>
                  <a:cubicBezTo>
                    <a:pt x="37527" y="52572"/>
                    <a:pt x="37694" y="52538"/>
                    <a:pt x="37794" y="52405"/>
                  </a:cubicBezTo>
                  <a:cubicBezTo>
                    <a:pt x="38094" y="52238"/>
                    <a:pt x="38361" y="52038"/>
                    <a:pt x="38594" y="51871"/>
                  </a:cubicBezTo>
                  <a:cubicBezTo>
                    <a:pt x="38694" y="51804"/>
                    <a:pt x="38728" y="51771"/>
                    <a:pt x="38794" y="51738"/>
                  </a:cubicBezTo>
                  <a:lnTo>
                    <a:pt x="38794" y="51771"/>
                  </a:lnTo>
                  <a:lnTo>
                    <a:pt x="40296" y="53739"/>
                  </a:lnTo>
                  <a:lnTo>
                    <a:pt x="40362" y="53772"/>
                  </a:lnTo>
                  <a:cubicBezTo>
                    <a:pt x="40229" y="53806"/>
                    <a:pt x="40095" y="53872"/>
                    <a:pt x="39962" y="53939"/>
                  </a:cubicBezTo>
                  <a:lnTo>
                    <a:pt x="39462" y="54206"/>
                  </a:lnTo>
                  <a:cubicBezTo>
                    <a:pt x="39295" y="54306"/>
                    <a:pt x="39128" y="54406"/>
                    <a:pt x="39028" y="54540"/>
                  </a:cubicBezTo>
                  <a:cubicBezTo>
                    <a:pt x="38761" y="54773"/>
                    <a:pt x="38528" y="54973"/>
                    <a:pt x="38294" y="55207"/>
                  </a:cubicBezTo>
                  <a:cubicBezTo>
                    <a:pt x="38061" y="55407"/>
                    <a:pt x="37760" y="55607"/>
                    <a:pt x="37527" y="55807"/>
                  </a:cubicBezTo>
                  <a:cubicBezTo>
                    <a:pt x="36459" y="56708"/>
                    <a:pt x="35559" y="57609"/>
                    <a:pt x="34625" y="58576"/>
                  </a:cubicBezTo>
                  <a:cubicBezTo>
                    <a:pt x="34191" y="59043"/>
                    <a:pt x="33724" y="59543"/>
                    <a:pt x="33257" y="60044"/>
                  </a:cubicBezTo>
                  <a:lnTo>
                    <a:pt x="31923" y="61478"/>
                  </a:lnTo>
                  <a:cubicBezTo>
                    <a:pt x="31456" y="61978"/>
                    <a:pt x="31056" y="62445"/>
                    <a:pt x="30589" y="62912"/>
                  </a:cubicBezTo>
                  <a:cubicBezTo>
                    <a:pt x="30122" y="63379"/>
                    <a:pt x="29621" y="63780"/>
                    <a:pt x="29121" y="64213"/>
                  </a:cubicBezTo>
                  <a:cubicBezTo>
                    <a:pt x="28621" y="64614"/>
                    <a:pt x="28120" y="65047"/>
                    <a:pt x="27586" y="65447"/>
                  </a:cubicBezTo>
                  <a:cubicBezTo>
                    <a:pt x="27086" y="65881"/>
                    <a:pt x="26586" y="66315"/>
                    <a:pt x="26085" y="66782"/>
                  </a:cubicBezTo>
                  <a:cubicBezTo>
                    <a:pt x="25585" y="67249"/>
                    <a:pt x="25118" y="67716"/>
                    <a:pt x="24618" y="68149"/>
                  </a:cubicBezTo>
                  <a:cubicBezTo>
                    <a:pt x="24117" y="68616"/>
                    <a:pt x="23617" y="69050"/>
                    <a:pt x="23117" y="69450"/>
                  </a:cubicBezTo>
                  <a:lnTo>
                    <a:pt x="22383" y="70084"/>
                  </a:lnTo>
                  <a:lnTo>
                    <a:pt x="21616" y="70718"/>
                  </a:lnTo>
                  <a:cubicBezTo>
                    <a:pt x="21115" y="71118"/>
                    <a:pt x="20548" y="71452"/>
                    <a:pt x="19948" y="71785"/>
                  </a:cubicBezTo>
                  <a:cubicBezTo>
                    <a:pt x="18780" y="72419"/>
                    <a:pt x="17579" y="72886"/>
                    <a:pt x="16345" y="73386"/>
                  </a:cubicBezTo>
                  <a:cubicBezTo>
                    <a:pt x="17579" y="72919"/>
                    <a:pt x="18847" y="72486"/>
                    <a:pt x="20014" y="71885"/>
                  </a:cubicBezTo>
                  <a:cubicBezTo>
                    <a:pt x="20581" y="71585"/>
                    <a:pt x="21182" y="71252"/>
                    <a:pt x="21716" y="70818"/>
                  </a:cubicBezTo>
                  <a:cubicBezTo>
                    <a:pt x="22016" y="70618"/>
                    <a:pt x="22249" y="70418"/>
                    <a:pt x="22516" y="70218"/>
                  </a:cubicBezTo>
                  <a:lnTo>
                    <a:pt x="23283" y="69584"/>
                  </a:lnTo>
                  <a:cubicBezTo>
                    <a:pt x="23850" y="69150"/>
                    <a:pt x="24351" y="68783"/>
                    <a:pt x="24851" y="68316"/>
                  </a:cubicBezTo>
                  <a:cubicBezTo>
                    <a:pt x="25352" y="67916"/>
                    <a:pt x="25852" y="67449"/>
                    <a:pt x="26352" y="66982"/>
                  </a:cubicBezTo>
                  <a:cubicBezTo>
                    <a:pt x="26853" y="66582"/>
                    <a:pt x="27353" y="66115"/>
                    <a:pt x="27853" y="65748"/>
                  </a:cubicBezTo>
                  <a:cubicBezTo>
                    <a:pt x="28387" y="65314"/>
                    <a:pt x="28887" y="64947"/>
                    <a:pt x="29421" y="64547"/>
                  </a:cubicBezTo>
                  <a:cubicBezTo>
                    <a:pt x="29921" y="64113"/>
                    <a:pt x="30455" y="63713"/>
                    <a:pt x="30956" y="63246"/>
                  </a:cubicBezTo>
                  <a:cubicBezTo>
                    <a:pt x="31456" y="62779"/>
                    <a:pt x="31923" y="62312"/>
                    <a:pt x="32390" y="61812"/>
                  </a:cubicBezTo>
                  <a:lnTo>
                    <a:pt x="33758" y="60411"/>
                  </a:lnTo>
                  <a:lnTo>
                    <a:pt x="35125" y="59043"/>
                  </a:lnTo>
                  <a:cubicBezTo>
                    <a:pt x="36093" y="58109"/>
                    <a:pt x="37060" y="57208"/>
                    <a:pt x="38061" y="56408"/>
                  </a:cubicBezTo>
                  <a:cubicBezTo>
                    <a:pt x="38294" y="56207"/>
                    <a:pt x="38561" y="56041"/>
                    <a:pt x="38861" y="55807"/>
                  </a:cubicBezTo>
                  <a:cubicBezTo>
                    <a:pt x="39128" y="55607"/>
                    <a:pt x="39395" y="55374"/>
                    <a:pt x="39628" y="55140"/>
                  </a:cubicBezTo>
                  <a:cubicBezTo>
                    <a:pt x="39762" y="55073"/>
                    <a:pt x="39895" y="54973"/>
                    <a:pt x="39962" y="54907"/>
                  </a:cubicBezTo>
                  <a:cubicBezTo>
                    <a:pt x="40095" y="54806"/>
                    <a:pt x="40229" y="54773"/>
                    <a:pt x="40362" y="54740"/>
                  </a:cubicBezTo>
                  <a:cubicBezTo>
                    <a:pt x="40462" y="54706"/>
                    <a:pt x="40629" y="54606"/>
                    <a:pt x="40763" y="54606"/>
                  </a:cubicBezTo>
                  <a:cubicBezTo>
                    <a:pt x="40863" y="54606"/>
                    <a:pt x="40929" y="54573"/>
                    <a:pt x="40963" y="54573"/>
                  </a:cubicBezTo>
                  <a:cubicBezTo>
                    <a:pt x="41196" y="54873"/>
                    <a:pt x="41430" y="55207"/>
                    <a:pt x="41630" y="55540"/>
                  </a:cubicBezTo>
                  <a:cubicBezTo>
                    <a:pt x="41596" y="55574"/>
                    <a:pt x="41596" y="55640"/>
                    <a:pt x="41530" y="55707"/>
                  </a:cubicBezTo>
                  <a:cubicBezTo>
                    <a:pt x="41463" y="55774"/>
                    <a:pt x="41396" y="55874"/>
                    <a:pt x="41363" y="55974"/>
                  </a:cubicBezTo>
                  <a:cubicBezTo>
                    <a:pt x="41296" y="56074"/>
                    <a:pt x="41263" y="56207"/>
                    <a:pt x="41196" y="56274"/>
                  </a:cubicBezTo>
                  <a:cubicBezTo>
                    <a:pt x="41029" y="56708"/>
                    <a:pt x="40863" y="57041"/>
                    <a:pt x="40729" y="57442"/>
                  </a:cubicBezTo>
                  <a:cubicBezTo>
                    <a:pt x="40462" y="58276"/>
                    <a:pt x="40296" y="59076"/>
                    <a:pt x="40195" y="59910"/>
                  </a:cubicBezTo>
                  <a:cubicBezTo>
                    <a:pt x="39929" y="61478"/>
                    <a:pt x="39462" y="63079"/>
                    <a:pt x="39095" y="64647"/>
                  </a:cubicBezTo>
                  <a:cubicBezTo>
                    <a:pt x="38728" y="66248"/>
                    <a:pt x="38127" y="67782"/>
                    <a:pt x="37460" y="69250"/>
                  </a:cubicBezTo>
                  <a:cubicBezTo>
                    <a:pt x="36760" y="70718"/>
                    <a:pt x="35692" y="71952"/>
                    <a:pt x="34725" y="73286"/>
                  </a:cubicBezTo>
                  <a:cubicBezTo>
                    <a:pt x="35726" y="71985"/>
                    <a:pt x="36893" y="70818"/>
                    <a:pt x="37694" y="69384"/>
                  </a:cubicBezTo>
                  <a:cubicBezTo>
                    <a:pt x="38428" y="67916"/>
                    <a:pt x="39095" y="66415"/>
                    <a:pt x="39562" y="64780"/>
                  </a:cubicBezTo>
                  <a:cubicBezTo>
                    <a:pt x="40029" y="63213"/>
                    <a:pt x="40529" y="61645"/>
                    <a:pt x="40896" y="60044"/>
                  </a:cubicBezTo>
                  <a:cubicBezTo>
                    <a:pt x="41063" y="59243"/>
                    <a:pt x="41230" y="58442"/>
                    <a:pt x="41530" y="57709"/>
                  </a:cubicBezTo>
                  <a:cubicBezTo>
                    <a:pt x="41630" y="57375"/>
                    <a:pt x="41863" y="56941"/>
                    <a:pt x="41963" y="56608"/>
                  </a:cubicBezTo>
                  <a:lnTo>
                    <a:pt x="42097" y="56374"/>
                  </a:lnTo>
                  <a:cubicBezTo>
                    <a:pt x="42130" y="56308"/>
                    <a:pt x="42130" y="56274"/>
                    <a:pt x="42197" y="56241"/>
                  </a:cubicBezTo>
                  <a:lnTo>
                    <a:pt x="44599" y="59610"/>
                  </a:lnTo>
                  <a:lnTo>
                    <a:pt x="50269" y="67616"/>
                  </a:lnTo>
                  <a:lnTo>
                    <a:pt x="55907" y="75621"/>
                  </a:lnTo>
                  <a:lnTo>
                    <a:pt x="57241" y="74754"/>
                  </a:lnTo>
                  <a:lnTo>
                    <a:pt x="51504" y="66915"/>
                  </a:lnTo>
                  <a:lnTo>
                    <a:pt x="45833" y="58909"/>
                  </a:lnTo>
                  <a:lnTo>
                    <a:pt x="43565" y="55774"/>
                  </a:lnTo>
                  <a:cubicBezTo>
                    <a:pt x="44032" y="55774"/>
                    <a:pt x="44432" y="55740"/>
                    <a:pt x="44865" y="55707"/>
                  </a:cubicBezTo>
                  <a:cubicBezTo>
                    <a:pt x="45199" y="55707"/>
                    <a:pt x="45566" y="55707"/>
                    <a:pt x="45933" y="55640"/>
                  </a:cubicBezTo>
                  <a:cubicBezTo>
                    <a:pt x="46300" y="55607"/>
                    <a:pt x="46633" y="55574"/>
                    <a:pt x="47034" y="55540"/>
                  </a:cubicBezTo>
                  <a:cubicBezTo>
                    <a:pt x="47367" y="55474"/>
                    <a:pt x="47734" y="55440"/>
                    <a:pt x="48068" y="55407"/>
                  </a:cubicBezTo>
                  <a:cubicBezTo>
                    <a:pt x="48435" y="55340"/>
                    <a:pt x="48768" y="55307"/>
                    <a:pt x="49135" y="55307"/>
                  </a:cubicBezTo>
                  <a:cubicBezTo>
                    <a:pt x="49869" y="55240"/>
                    <a:pt x="50570" y="55173"/>
                    <a:pt x="51237" y="55173"/>
                  </a:cubicBezTo>
                  <a:cubicBezTo>
                    <a:pt x="51570" y="55173"/>
                    <a:pt x="51937" y="55173"/>
                    <a:pt x="52271" y="55240"/>
                  </a:cubicBezTo>
                  <a:cubicBezTo>
                    <a:pt x="52604" y="55273"/>
                    <a:pt x="52971" y="55273"/>
                    <a:pt x="53372" y="55273"/>
                  </a:cubicBezTo>
                  <a:cubicBezTo>
                    <a:pt x="54072" y="55273"/>
                    <a:pt x="54773" y="55173"/>
                    <a:pt x="55473" y="55007"/>
                  </a:cubicBezTo>
                  <a:cubicBezTo>
                    <a:pt x="55807" y="54940"/>
                    <a:pt x="56207" y="54840"/>
                    <a:pt x="56540" y="54740"/>
                  </a:cubicBezTo>
                  <a:lnTo>
                    <a:pt x="57541" y="54339"/>
                  </a:lnTo>
                  <a:cubicBezTo>
                    <a:pt x="58208" y="54106"/>
                    <a:pt x="58875" y="53806"/>
                    <a:pt x="59443" y="53405"/>
                  </a:cubicBezTo>
                  <a:lnTo>
                    <a:pt x="59443" y="53405"/>
                  </a:lnTo>
                  <a:cubicBezTo>
                    <a:pt x="58875" y="53772"/>
                    <a:pt x="58142" y="54006"/>
                    <a:pt x="57474" y="54239"/>
                  </a:cubicBezTo>
                  <a:cubicBezTo>
                    <a:pt x="57141" y="54339"/>
                    <a:pt x="56807" y="54440"/>
                    <a:pt x="56474" y="54573"/>
                  </a:cubicBezTo>
                  <a:cubicBezTo>
                    <a:pt x="56140" y="54640"/>
                    <a:pt x="55807" y="54740"/>
                    <a:pt x="55440" y="54806"/>
                  </a:cubicBezTo>
                  <a:cubicBezTo>
                    <a:pt x="54905" y="54908"/>
                    <a:pt x="54389" y="54952"/>
                    <a:pt x="53863" y="54952"/>
                  </a:cubicBezTo>
                  <a:cubicBezTo>
                    <a:pt x="53700" y="54952"/>
                    <a:pt x="53537" y="54948"/>
                    <a:pt x="53372" y="54940"/>
                  </a:cubicBezTo>
                  <a:cubicBezTo>
                    <a:pt x="53038" y="54940"/>
                    <a:pt x="52704" y="54907"/>
                    <a:pt x="52304" y="54806"/>
                  </a:cubicBezTo>
                  <a:cubicBezTo>
                    <a:pt x="51937" y="54773"/>
                    <a:pt x="51604" y="54740"/>
                    <a:pt x="51237" y="54740"/>
                  </a:cubicBezTo>
                  <a:cubicBezTo>
                    <a:pt x="51031" y="54730"/>
                    <a:pt x="50823" y="54726"/>
                    <a:pt x="50614" y="54726"/>
                  </a:cubicBezTo>
                  <a:cubicBezTo>
                    <a:pt x="50109" y="54726"/>
                    <a:pt x="49597" y="54750"/>
                    <a:pt x="49102" y="54773"/>
                  </a:cubicBezTo>
                  <a:cubicBezTo>
                    <a:pt x="48768" y="54773"/>
                    <a:pt x="48401" y="54806"/>
                    <a:pt x="48068" y="54806"/>
                  </a:cubicBezTo>
                  <a:cubicBezTo>
                    <a:pt x="47701" y="54806"/>
                    <a:pt x="47367" y="54840"/>
                    <a:pt x="46967" y="54840"/>
                  </a:cubicBezTo>
                  <a:cubicBezTo>
                    <a:pt x="46633" y="54907"/>
                    <a:pt x="46266" y="54907"/>
                    <a:pt x="45933" y="54907"/>
                  </a:cubicBezTo>
                  <a:lnTo>
                    <a:pt x="44899" y="54907"/>
                  </a:lnTo>
                  <a:cubicBezTo>
                    <a:pt x="44665" y="54907"/>
                    <a:pt x="44436" y="54910"/>
                    <a:pt x="44211" y="54910"/>
                  </a:cubicBezTo>
                  <a:cubicBezTo>
                    <a:pt x="43761" y="54910"/>
                    <a:pt x="43331" y="54895"/>
                    <a:pt x="42931" y="54806"/>
                  </a:cubicBezTo>
                  <a:lnTo>
                    <a:pt x="42530" y="54273"/>
                  </a:lnTo>
                  <a:cubicBezTo>
                    <a:pt x="42764" y="54073"/>
                    <a:pt x="43064" y="53839"/>
                    <a:pt x="43331" y="53672"/>
                  </a:cubicBezTo>
                  <a:cubicBezTo>
                    <a:pt x="43531" y="53572"/>
                    <a:pt x="43698" y="53439"/>
                    <a:pt x="43898" y="53305"/>
                  </a:cubicBezTo>
                  <a:lnTo>
                    <a:pt x="44532" y="52938"/>
                  </a:lnTo>
                  <a:cubicBezTo>
                    <a:pt x="44932" y="52638"/>
                    <a:pt x="45332" y="52338"/>
                    <a:pt x="45699" y="52105"/>
                  </a:cubicBezTo>
                  <a:cubicBezTo>
                    <a:pt x="46066" y="51838"/>
                    <a:pt x="46500" y="51638"/>
                    <a:pt x="46900" y="51404"/>
                  </a:cubicBezTo>
                  <a:lnTo>
                    <a:pt x="49402" y="50003"/>
                  </a:lnTo>
                  <a:cubicBezTo>
                    <a:pt x="50236" y="49569"/>
                    <a:pt x="51103" y="49236"/>
                    <a:pt x="52004" y="48836"/>
                  </a:cubicBezTo>
                  <a:cubicBezTo>
                    <a:pt x="52438" y="48635"/>
                    <a:pt x="52871" y="48469"/>
                    <a:pt x="53271" y="48268"/>
                  </a:cubicBezTo>
                  <a:cubicBezTo>
                    <a:pt x="53705" y="48068"/>
                    <a:pt x="54105" y="47801"/>
                    <a:pt x="54539" y="47601"/>
                  </a:cubicBezTo>
                  <a:cubicBezTo>
                    <a:pt x="55373" y="47134"/>
                    <a:pt x="56207" y="46634"/>
                    <a:pt x="56941" y="46067"/>
                  </a:cubicBezTo>
                  <a:cubicBezTo>
                    <a:pt x="57341" y="45767"/>
                    <a:pt x="57708" y="45466"/>
                    <a:pt x="58042" y="45133"/>
                  </a:cubicBezTo>
                  <a:cubicBezTo>
                    <a:pt x="58375" y="44799"/>
                    <a:pt x="58742" y="44466"/>
                    <a:pt x="59076" y="44166"/>
                  </a:cubicBezTo>
                  <a:cubicBezTo>
                    <a:pt x="59776" y="43565"/>
                    <a:pt x="60577" y="42998"/>
                    <a:pt x="61210" y="42298"/>
                  </a:cubicBezTo>
                  <a:lnTo>
                    <a:pt x="61210" y="42298"/>
                  </a:lnTo>
                  <a:cubicBezTo>
                    <a:pt x="60543" y="42965"/>
                    <a:pt x="59743" y="43498"/>
                    <a:pt x="59009" y="44099"/>
                  </a:cubicBezTo>
                  <a:cubicBezTo>
                    <a:pt x="58609" y="44399"/>
                    <a:pt x="58242" y="44666"/>
                    <a:pt x="57908" y="44999"/>
                  </a:cubicBezTo>
                  <a:lnTo>
                    <a:pt x="56774" y="45900"/>
                  </a:lnTo>
                  <a:cubicBezTo>
                    <a:pt x="56007" y="46434"/>
                    <a:pt x="55206" y="46901"/>
                    <a:pt x="54339" y="47301"/>
                  </a:cubicBezTo>
                  <a:cubicBezTo>
                    <a:pt x="53905" y="47501"/>
                    <a:pt x="53505" y="47735"/>
                    <a:pt x="53038" y="47935"/>
                  </a:cubicBezTo>
                  <a:cubicBezTo>
                    <a:pt x="52604" y="48135"/>
                    <a:pt x="52171" y="48302"/>
                    <a:pt x="51737" y="48469"/>
                  </a:cubicBezTo>
                  <a:cubicBezTo>
                    <a:pt x="50870" y="48802"/>
                    <a:pt x="49936" y="49136"/>
                    <a:pt x="49068" y="49569"/>
                  </a:cubicBezTo>
                  <a:lnTo>
                    <a:pt x="46533" y="50837"/>
                  </a:lnTo>
                  <a:cubicBezTo>
                    <a:pt x="46100" y="51070"/>
                    <a:pt x="45699" y="51271"/>
                    <a:pt x="45232" y="51504"/>
                  </a:cubicBezTo>
                  <a:cubicBezTo>
                    <a:pt x="44832" y="51771"/>
                    <a:pt x="44398" y="52071"/>
                    <a:pt x="44032" y="52305"/>
                  </a:cubicBezTo>
                  <a:cubicBezTo>
                    <a:pt x="43831" y="52438"/>
                    <a:pt x="43665" y="52505"/>
                    <a:pt x="43431" y="52638"/>
                  </a:cubicBezTo>
                  <a:lnTo>
                    <a:pt x="42831" y="53005"/>
                  </a:lnTo>
                  <a:cubicBezTo>
                    <a:pt x="42530" y="53172"/>
                    <a:pt x="42230" y="53405"/>
                    <a:pt x="41930" y="53606"/>
                  </a:cubicBezTo>
                  <a:lnTo>
                    <a:pt x="41863" y="53506"/>
                  </a:lnTo>
                  <a:lnTo>
                    <a:pt x="41663" y="53205"/>
                  </a:lnTo>
                  <a:lnTo>
                    <a:pt x="41430" y="52938"/>
                  </a:lnTo>
                  <a:lnTo>
                    <a:pt x="40429" y="51738"/>
                  </a:lnTo>
                  <a:lnTo>
                    <a:pt x="40462" y="51704"/>
                  </a:lnTo>
                  <a:cubicBezTo>
                    <a:pt x="40529" y="51638"/>
                    <a:pt x="40562" y="51638"/>
                    <a:pt x="40562" y="51604"/>
                  </a:cubicBezTo>
                  <a:lnTo>
                    <a:pt x="40662" y="51537"/>
                  </a:lnTo>
                  <a:lnTo>
                    <a:pt x="41230" y="50870"/>
                  </a:lnTo>
                  <a:cubicBezTo>
                    <a:pt x="41596" y="50437"/>
                    <a:pt x="42030" y="49970"/>
                    <a:pt x="42430" y="49536"/>
                  </a:cubicBezTo>
                  <a:cubicBezTo>
                    <a:pt x="42664" y="49269"/>
                    <a:pt x="42831" y="49036"/>
                    <a:pt x="42997" y="48769"/>
                  </a:cubicBezTo>
                  <a:cubicBezTo>
                    <a:pt x="43164" y="48535"/>
                    <a:pt x="43331" y="48302"/>
                    <a:pt x="43498" y="48068"/>
                  </a:cubicBezTo>
                  <a:lnTo>
                    <a:pt x="44599" y="46701"/>
                  </a:lnTo>
                  <a:cubicBezTo>
                    <a:pt x="44999" y="46234"/>
                    <a:pt x="45366" y="45733"/>
                    <a:pt x="45699" y="45233"/>
                  </a:cubicBezTo>
                  <a:cubicBezTo>
                    <a:pt x="46033" y="44733"/>
                    <a:pt x="46367" y="44232"/>
                    <a:pt x="46667" y="43732"/>
                  </a:cubicBezTo>
                  <a:cubicBezTo>
                    <a:pt x="46834" y="43465"/>
                    <a:pt x="47000" y="43232"/>
                    <a:pt x="47134" y="43031"/>
                  </a:cubicBezTo>
                  <a:cubicBezTo>
                    <a:pt x="47334" y="42798"/>
                    <a:pt x="47534" y="42564"/>
                    <a:pt x="47734" y="42364"/>
                  </a:cubicBezTo>
                  <a:lnTo>
                    <a:pt x="49002" y="41097"/>
                  </a:lnTo>
                  <a:cubicBezTo>
                    <a:pt x="49402" y="40696"/>
                    <a:pt x="49836" y="40229"/>
                    <a:pt x="50203" y="39762"/>
                  </a:cubicBezTo>
                  <a:cubicBezTo>
                    <a:pt x="50570" y="39295"/>
                    <a:pt x="50936" y="38862"/>
                    <a:pt x="51370" y="38428"/>
                  </a:cubicBezTo>
                  <a:cubicBezTo>
                    <a:pt x="51770" y="37961"/>
                    <a:pt x="52171" y="37561"/>
                    <a:pt x="52538" y="37094"/>
                  </a:cubicBezTo>
                  <a:cubicBezTo>
                    <a:pt x="52738" y="36860"/>
                    <a:pt x="52905" y="36627"/>
                    <a:pt x="53071" y="36393"/>
                  </a:cubicBezTo>
                  <a:lnTo>
                    <a:pt x="53572" y="35626"/>
                  </a:lnTo>
                  <a:cubicBezTo>
                    <a:pt x="53738" y="35393"/>
                    <a:pt x="53872" y="35126"/>
                    <a:pt x="54039" y="34859"/>
                  </a:cubicBezTo>
                  <a:cubicBezTo>
                    <a:pt x="54172" y="34592"/>
                    <a:pt x="54272" y="34292"/>
                    <a:pt x="54406" y="34025"/>
                  </a:cubicBezTo>
                  <a:cubicBezTo>
                    <a:pt x="54539" y="33725"/>
                    <a:pt x="54606" y="33458"/>
                    <a:pt x="54739" y="33191"/>
                  </a:cubicBezTo>
                  <a:cubicBezTo>
                    <a:pt x="54873" y="32924"/>
                    <a:pt x="55039" y="32624"/>
                    <a:pt x="55173" y="32390"/>
                  </a:cubicBezTo>
                  <a:cubicBezTo>
                    <a:pt x="55406" y="31857"/>
                    <a:pt x="55673" y="31290"/>
                    <a:pt x="56007" y="30856"/>
                  </a:cubicBezTo>
                  <a:lnTo>
                    <a:pt x="56007" y="30856"/>
                  </a:lnTo>
                  <a:cubicBezTo>
                    <a:pt x="55606" y="31290"/>
                    <a:pt x="55373" y="31890"/>
                    <a:pt x="55106" y="32390"/>
                  </a:cubicBezTo>
                  <a:cubicBezTo>
                    <a:pt x="55006" y="32624"/>
                    <a:pt x="54839" y="32891"/>
                    <a:pt x="54706" y="33191"/>
                  </a:cubicBezTo>
                  <a:cubicBezTo>
                    <a:pt x="54572" y="33425"/>
                    <a:pt x="54439" y="33725"/>
                    <a:pt x="54339" y="34025"/>
                  </a:cubicBezTo>
                  <a:cubicBezTo>
                    <a:pt x="54105" y="34559"/>
                    <a:pt x="53839" y="35059"/>
                    <a:pt x="53505" y="35559"/>
                  </a:cubicBezTo>
                  <a:lnTo>
                    <a:pt x="53005" y="36293"/>
                  </a:lnTo>
                  <a:cubicBezTo>
                    <a:pt x="52838" y="36560"/>
                    <a:pt x="52671" y="36760"/>
                    <a:pt x="52438" y="37027"/>
                  </a:cubicBezTo>
                  <a:cubicBezTo>
                    <a:pt x="52071" y="37461"/>
                    <a:pt x="51670" y="37894"/>
                    <a:pt x="51237" y="38295"/>
                  </a:cubicBezTo>
                  <a:cubicBezTo>
                    <a:pt x="50836" y="38728"/>
                    <a:pt x="50436" y="39195"/>
                    <a:pt x="50036" y="39596"/>
                  </a:cubicBezTo>
                  <a:cubicBezTo>
                    <a:pt x="49602" y="40029"/>
                    <a:pt x="49235" y="40463"/>
                    <a:pt x="48768" y="40863"/>
                  </a:cubicBezTo>
                  <a:cubicBezTo>
                    <a:pt x="48368" y="41263"/>
                    <a:pt x="47901" y="41630"/>
                    <a:pt x="47501" y="42064"/>
                  </a:cubicBezTo>
                  <a:cubicBezTo>
                    <a:pt x="47267" y="42264"/>
                    <a:pt x="47067" y="42464"/>
                    <a:pt x="46867" y="42731"/>
                  </a:cubicBezTo>
                  <a:cubicBezTo>
                    <a:pt x="46667" y="42965"/>
                    <a:pt x="46500" y="43232"/>
                    <a:pt x="46300" y="43432"/>
                  </a:cubicBezTo>
                  <a:cubicBezTo>
                    <a:pt x="45966" y="43932"/>
                    <a:pt x="45666" y="44432"/>
                    <a:pt x="45299" y="44899"/>
                  </a:cubicBezTo>
                  <a:cubicBezTo>
                    <a:pt x="44966" y="45333"/>
                    <a:pt x="44599" y="45800"/>
                    <a:pt x="44232" y="46267"/>
                  </a:cubicBezTo>
                  <a:cubicBezTo>
                    <a:pt x="43865" y="46734"/>
                    <a:pt x="43431" y="47134"/>
                    <a:pt x="43064" y="47635"/>
                  </a:cubicBezTo>
                  <a:cubicBezTo>
                    <a:pt x="42864" y="47902"/>
                    <a:pt x="42697" y="48102"/>
                    <a:pt x="42530" y="48369"/>
                  </a:cubicBezTo>
                  <a:cubicBezTo>
                    <a:pt x="42364" y="48602"/>
                    <a:pt x="42197" y="48802"/>
                    <a:pt x="41963" y="49036"/>
                  </a:cubicBezTo>
                  <a:cubicBezTo>
                    <a:pt x="41596" y="49436"/>
                    <a:pt x="41196" y="49870"/>
                    <a:pt x="40763" y="50303"/>
                  </a:cubicBezTo>
                  <a:lnTo>
                    <a:pt x="40129" y="50937"/>
                  </a:lnTo>
                  <a:lnTo>
                    <a:pt x="40095" y="50970"/>
                  </a:lnTo>
                  <a:lnTo>
                    <a:pt x="40029" y="51004"/>
                  </a:lnTo>
                  <a:lnTo>
                    <a:pt x="39962" y="51004"/>
                  </a:lnTo>
                  <a:cubicBezTo>
                    <a:pt x="39462" y="50403"/>
                    <a:pt x="38928" y="49770"/>
                    <a:pt x="38428" y="49102"/>
                  </a:cubicBezTo>
                  <a:cubicBezTo>
                    <a:pt x="37927" y="48435"/>
                    <a:pt x="37393" y="47801"/>
                    <a:pt x="36860" y="47201"/>
                  </a:cubicBezTo>
                  <a:cubicBezTo>
                    <a:pt x="36726" y="47001"/>
                    <a:pt x="36560" y="46834"/>
                    <a:pt x="36426" y="46734"/>
                  </a:cubicBezTo>
                  <a:cubicBezTo>
                    <a:pt x="37627" y="45533"/>
                    <a:pt x="38428" y="44065"/>
                    <a:pt x="39295" y="42731"/>
                  </a:cubicBezTo>
                  <a:cubicBezTo>
                    <a:pt x="39528" y="42398"/>
                    <a:pt x="39762" y="42064"/>
                    <a:pt x="40029" y="41697"/>
                  </a:cubicBezTo>
                  <a:cubicBezTo>
                    <a:pt x="40262" y="41364"/>
                    <a:pt x="40529" y="40963"/>
                    <a:pt x="40729" y="40630"/>
                  </a:cubicBezTo>
                  <a:lnTo>
                    <a:pt x="42097" y="38528"/>
                  </a:lnTo>
                  <a:cubicBezTo>
                    <a:pt x="42564" y="37794"/>
                    <a:pt x="42964" y="37060"/>
                    <a:pt x="43364" y="36293"/>
                  </a:cubicBezTo>
                  <a:cubicBezTo>
                    <a:pt x="43765" y="35559"/>
                    <a:pt x="44198" y="34859"/>
                    <a:pt x="44599" y="34092"/>
                  </a:cubicBezTo>
                  <a:cubicBezTo>
                    <a:pt x="45399" y="32591"/>
                    <a:pt x="46133" y="31056"/>
                    <a:pt x="46500" y="29355"/>
                  </a:cubicBezTo>
                  <a:cubicBezTo>
                    <a:pt x="46834" y="27720"/>
                    <a:pt x="47234" y="26053"/>
                    <a:pt x="47401" y="24385"/>
                  </a:cubicBezTo>
                  <a:lnTo>
                    <a:pt x="47634" y="21883"/>
                  </a:lnTo>
                  <a:cubicBezTo>
                    <a:pt x="47701" y="21449"/>
                    <a:pt x="47734" y="21049"/>
                    <a:pt x="47801" y="20615"/>
                  </a:cubicBezTo>
                  <a:cubicBezTo>
                    <a:pt x="47901" y="20215"/>
                    <a:pt x="47968" y="19781"/>
                    <a:pt x="48034" y="19381"/>
                  </a:cubicBezTo>
                  <a:cubicBezTo>
                    <a:pt x="48568" y="16045"/>
                    <a:pt x="48401" y="12676"/>
                    <a:pt x="49068" y="9341"/>
                  </a:cubicBezTo>
                  <a:lnTo>
                    <a:pt x="49068" y="9341"/>
                  </a:lnTo>
                  <a:cubicBezTo>
                    <a:pt x="48368" y="12610"/>
                    <a:pt x="48401" y="16045"/>
                    <a:pt x="47801" y="19348"/>
                  </a:cubicBezTo>
                  <a:lnTo>
                    <a:pt x="47567" y="20582"/>
                  </a:lnTo>
                  <a:cubicBezTo>
                    <a:pt x="47501" y="21016"/>
                    <a:pt x="47434" y="21416"/>
                    <a:pt x="47367" y="21850"/>
                  </a:cubicBezTo>
                  <a:cubicBezTo>
                    <a:pt x="47234" y="22683"/>
                    <a:pt x="47134" y="23517"/>
                    <a:pt x="47067" y="24351"/>
                  </a:cubicBezTo>
                  <a:cubicBezTo>
                    <a:pt x="46867" y="26019"/>
                    <a:pt x="46400" y="27587"/>
                    <a:pt x="46033" y="29255"/>
                  </a:cubicBezTo>
                  <a:cubicBezTo>
                    <a:pt x="45666" y="30889"/>
                    <a:pt x="44932" y="32390"/>
                    <a:pt x="44098" y="33791"/>
                  </a:cubicBezTo>
                  <a:cubicBezTo>
                    <a:pt x="43698" y="34525"/>
                    <a:pt x="43264" y="35259"/>
                    <a:pt x="42831" y="35960"/>
                  </a:cubicBezTo>
                  <a:cubicBezTo>
                    <a:pt x="42397" y="36694"/>
                    <a:pt x="41930" y="37394"/>
                    <a:pt x="41530" y="38095"/>
                  </a:cubicBezTo>
                  <a:cubicBezTo>
                    <a:pt x="41063" y="38795"/>
                    <a:pt x="40596" y="39529"/>
                    <a:pt x="40162" y="40196"/>
                  </a:cubicBezTo>
                  <a:lnTo>
                    <a:pt x="39395" y="41197"/>
                  </a:lnTo>
                  <a:cubicBezTo>
                    <a:pt x="39161" y="41530"/>
                    <a:pt x="38895" y="41864"/>
                    <a:pt x="38661" y="42231"/>
                  </a:cubicBezTo>
                  <a:cubicBezTo>
                    <a:pt x="37727" y="43565"/>
                    <a:pt x="36926" y="44933"/>
                    <a:pt x="35826" y="45967"/>
                  </a:cubicBezTo>
                  <a:cubicBezTo>
                    <a:pt x="35592" y="45767"/>
                    <a:pt x="35392" y="45533"/>
                    <a:pt x="35192" y="45300"/>
                  </a:cubicBezTo>
                  <a:lnTo>
                    <a:pt x="33424" y="43565"/>
                  </a:lnTo>
                  <a:cubicBezTo>
                    <a:pt x="32890" y="42965"/>
                    <a:pt x="32357" y="42398"/>
                    <a:pt x="31923" y="41764"/>
                  </a:cubicBezTo>
                  <a:cubicBezTo>
                    <a:pt x="32023" y="41530"/>
                    <a:pt x="32256" y="41230"/>
                    <a:pt x="32523" y="40963"/>
                  </a:cubicBezTo>
                  <a:cubicBezTo>
                    <a:pt x="32657" y="40863"/>
                    <a:pt x="32757" y="40696"/>
                    <a:pt x="32924" y="40530"/>
                  </a:cubicBezTo>
                  <a:lnTo>
                    <a:pt x="33324" y="40029"/>
                  </a:lnTo>
                  <a:cubicBezTo>
                    <a:pt x="33824" y="39362"/>
                    <a:pt x="34191" y="38628"/>
                    <a:pt x="34558" y="37928"/>
                  </a:cubicBezTo>
                  <a:cubicBezTo>
                    <a:pt x="34925" y="37227"/>
                    <a:pt x="35325" y="36527"/>
                    <a:pt x="35659" y="35793"/>
                  </a:cubicBezTo>
                  <a:cubicBezTo>
                    <a:pt x="35826" y="35426"/>
                    <a:pt x="35992" y="35059"/>
                    <a:pt x="36093" y="34625"/>
                  </a:cubicBezTo>
                  <a:cubicBezTo>
                    <a:pt x="36226" y="34258"/>
                    <a:pt x="36326" y="33791"/>
                    <a:pt x="36393" y="33425"/>
                  </a:cubicBezTo>
                  <a:cubicBezTo>
                    <a:pt x="36726" y="31890"/>
                    <a:pt x="37027" y="30289"/>
                    <a:pt x="37360" y="28755"/>
                  </a:cubicBezTo>
                  <a:cubicBezTo>
                    <a:pt x="37694" y="27220"/>
                    <a:pt x="38061" y="25686"/>
                    <a:pt x="38327" y="24085"/>
                  </a:cubicBezTo>
                  <a:cubicBezTo>
                    <a:pt x="38428" y="23284"/>
                    <a:pt x="38561" y="22517"/>
                    <a:pt x="38661" y="21716"/>
                  </a:cubicBezTo>
                  <a:cubicBezTo>
                    <a:pt x="38728" y="20916"/>
                    <a:pt x="38728" y="20115"/>
                    <a:pt x="38761" y="19348"/>
                  </a:cubicBezTo>
                  <a:cubicBezTo>
                    <a:pt x="38828" y="17747"/>
                    <a:pt x="38761" y="16179"/>
                    <a:pt x="38694" y="14578"/>
                  </a:cubicBezTo>
                  <a:cubicBezTo>
                    <a:pt x="38661" y="13777"/>
                    <a:pt x="38561" y="13010"/>
                    <a:pt x="38528" y="12209"/>
                  </a:cubicBezTo>
                  <a:cubicBezTo>
                    <a:pt x="38494" y="11776"/>
                    <a:pt x="38428" y="11409"/>
                    <a:pt x="38394" y="11042"/>
                  </a:cubicBezTo>
                  <a:cubicBezTo>
                    <a:pt x="38361" y="10675"/>
                    <a:pt x="38261" y="10241"/>
                    <a:pt x="38194" y="9874"/>
                  </a:cubicBezTo>
                  <a:cubicBezTo>
                    <a:pt x="38061" y="9074"/>
                    <a:pt x="38027" y="8273"/>
                    <a:pt x="37927" y="7506"/>
                  </a:cubicBezTo>
                  <a:cubicBezTo>
                    <a:pt x="37894" y="7106"/>
                    <a:pt x="37827" y="6705"/>
                    <a:pt x="37827" y="6338"/>
                  </a:cubicBezTo>
                  <a:cubicBezTo>
                    <a:pt x="37761" y="5940"/>
                    <a:pt x="37760" y="5542"/>
                    <a:pt x="37892" y="5177"/>
                  </a:cubicBezTo>
                  <a:lnTo>
                    <a:pt x="37892" y="5177"/>
                  </a:lnTo>
                  <a:cubicBezTo>
                    <a:pt x="37760" y="5542"/>
                    <a:pt x="37760" y="5940"/>
                    <a:pt x="37760" y="6338"/>
                  </a:cubicBezTo>
                  <a:cubicBezTo>
                    <a:pt x="37760" y="6739"/>
                    <a:pt x="37860" y="7106"/>
                    <a:pt x="37894" y="7506"/>
                  </a:cubicBezTo>
                  <a:cubicBezTo>
                    <a:pt x="37994" y="8273"/>
                    <a:pt x="38027" y="9074"/>
                    <a:pt x="38094" y="9874"/>
                  </a:cubicBezTo>
                  <a:cubicBezTo>
                    <a:pt x="38161" y="10275"/>
                    <a:pt x="38227" y="10675"/>
                    <a:pt x="38261" y="11042"/>
                  </a:cubicBezTo>
                  <a:cubicBezTo>
                    <a:pt x="38327" y="11409"/>
                    <a:pt x="38361" y="11842"/>
                    <a:pt x="38394" y="12209"/>
                  </a:cubicBezTo>
                  <a:lnTo>
                    <a:pt x="38528" y="14578"/>
                  </a:lnTo>
                  <a:cubicBezTo>
                    <a:pt x="38561" y="16179"/>
                    <a:pt x="38561" y="17747"/>
                    <a:pt x="38494" y="19348"/>
                  </a:cubicBezTo>
                  <a:cubicBezTo>
                    <a:pt x="38428" y="20115"/>
                    <a:pt x="38394" y="20916"/>
                    <a:pt x="38327" y="21716"/>
                  </a:cubicBezTo>
                  <a:cubicBezTo>
                    <a:pt x="38227" y="22517"/>
                    <a:pt x="38094" y="23251"/>
                    <a:pt x="37927" y="24051"/>
                  </a:cubicBezTo>
                  <a:cubicBezTo>
                    <a:pt x="37660" y="25586"/>
                    <a:pt x="37227" y="27120"/>
                    <a:pt x="36860" y="28688"/>
                  </a:cubicBezTo>
                  <a:cubicBezTo>
                    <a:pt x="36493" y="30222"/>
                    <a:pt x="36159" y="31757"/>
                    <a:pt x="35826" y="33291"/>
                  </a:cubicBezTo>
                  <a:cubicBezTo>
                    <a:pt x="35726" y="33725"/>
                    <a:pt x="35659" y="34058"/>
                    <a:pt x="35525" y="34425"/>
                  </a:cubicBezTo>
                  <a:cubicBezTo>
                    <a:pt x="35392" y="34792"/>
                    <a:pt x="35225" y="35126"/>
                    <a:pt x="35058" y="35459"/>
                  </a:cubicBezTo>
                  <a:cubicBezTo>
                    <a:pt x="34725" y="36193"/>
                    <a:pt x="34325" y="36860"/>
                    <a:pt x="33924" y="37561"/>
                  </a:cubicBezTo>
                  <a:cubicBezTo>
                    <a:pt x="33557" y="38228"/>
                    <a:pt x="33157" y="38895"/>
                    <a:pt x="32690" y="39529"/>
                  </a:cubicBezTo>
                  <a:cubicBezTo>
                    <a:pt x="32557" y="39696"/>
                    <a:pt x="32423" y="39796"/>
                    <a:pt x="32357" y="39929"/>
                  </a:cubicBezTo>
                  <a:cubicBezTo>
                    <a:pt x="32223" y="40063"/>
                    <a:pt x="32090" y="40229"/>
                    <a:pt x="31923" y="40363"/>
                  </a:cubicBezTo>
                  <a:cubicBezTo>
                    <a:pt x="31823" y="40530"/>
                    <a:pt x="31656" y="40630"/>
                    <a:pt x="31523" y="40796"/>
                  </a:cubicBezTo>
                  <a:lnTo>
                    <a:pt x="31423" y="40897"/>
                  </a:lnTo>
                  <a:cubicBezTo>
                    <a:pt x="31156" y="40463"/>
                    <a:pt x="30889" y="40096"/>
                    <a:pt x="30589" y="39696"/>
                  </a:cubicBezTo>
                  <a:cubicBezTo>
                    <a:pt x="29655" y="38361"/>
                    <a:pt x="28554" y="37094"/>
                    <a:pt x="27586" y="35793"/>
                  </a:cubicBezTo>
                  <a:cubicBezTo>
                    <a:pt x="27353" y="35459"/>
                    <a:pt x="27153" y="35126"/>
                    <a:pt x="26919" y="34792"/>
                  </a:cubicBezTo>
                  <a:cubicBezTo>
                    <a:pt x="26719" y="34459"/>
                    <a:pt x="26552" y="34125"/>
                    <a:pt x="26319" y="33758"/>
                  </a:cubicBezTo>
                  <a:cubicBezTo>
                    <a:pt x="25852" y="33058"/>
                    <a:pt x="25352" y="32390"/>
                    <a:pt x="24918" y="31723"/>
                  </a:cubicBezTo>
                  <a:cubicBezTo>
                    <a:pt x="24851" y="31557"/>
                    <a:pt x="24718" y="31390"/>
                    <a:pt x="24651" y="31190"/>
                  </a:cubicBezTo>
                  <a:cubicBezTo>
                    <a:pt x="25085" y="30556"/>
                    <a:pt x="25352" y="29889"/>
                    <a:pt x="25552" y="29255"/>
                  </a:cubicBezTo>
                  <a:cubicBezTo>
                    <a:pt x="25752" y="28621"/>
                    <a:pt x="25919" y="27954"/>
                    <a:pt x="26152" y="27387"/>
                  </a:cubicBezTo>
                  <a:cubicBezTo>
                    <a:pt x="26552" y="26119"/>
                    <a:pt x="26919" y="24852"/>
                    <a:pt x="27220" y="23517"/>
                  </a:cubicBezTo>
                  <a:cubicBezTo>
                    <a:pt x="27820" y="20882"/>
                    <a:pt x="28087" y="18247"/>
                    <a:pt x="28220" y="15578"/>
                  </a:cubicBezTo>
                  <a:cubicBezTo>
                    <a:pt x="28320" y="14244"/>
                    <a:pt x="28320" y="12910"/>
                    <a:pt x="28320" y="11609"/>
                  </a:cubicBezTo>
                  <a:cubicBezTo>
                    <a:pt x="28320" y="10275"/>
                    <a:pt x="28187" y="8940"/>
                    <a:pt x="28020" y="7673"/>
                  </a:cubicBezTo>
                  <a:cubicBezTo>
                    <a:pt x="27920" y="7006"/>
                    <a:pt x="27853" y="6372"/>
                    <a:pt x="27720" y="5705"/>
                  </a:cubicBezTo>
                  <a:cubicBezTo>
                    <a:pt x="27653" y="5038"/>
                    <a:pt x="27420" y="4404"/>
                    <a:pt x="27220" y="3770"/>
                  </a:cubicBezTo>
                  <a:cubicBezTo>
                    <a:pt x="26819" y="2536"/>
                    <a:pt x="26252" y="1335"/>
                    <a:pt x="2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77040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artel ExtraBold"/>
              <a:buNone/>
              <a:defRPr sz="2800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5283"/>
            <a:ext cx="7704000" cy="32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Char char="●"/>
              <a:defRPr sz="1800"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●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Char char="○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Char char="■"/>
              <a:defRPr>
                <a:solidFill>
                  <a:schemeClr val="accent3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0" r:id="rId4"/>
    <p:sldLayoutId id="2147483682" r:id="rId5"/>
    <p:sldLayoutId id="2147483690" r:id="rId6"/>
    <p:sldLayoutId id="2147483706" r:id="rId7"/>
    <p:sldLayoutId id="214748370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mailQamber/DSG_Project1_Plants_Track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1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9" name="Google Shape;11239;p64"/>
          <p:cNvSpPr txBox="1">
            <a:spLocks noGrp="1"/>
          </p:cNvSpPr>
          <p:nvPr>
            <p:ph type="ctrTitle"/>
          </p:nvPr>
        </p:nvSpPr>
        <p:spPr>
          <a:xfrm>
            <a:off x="1855350" y="1084088"/>
            <a:ext cx="5433300" cy="87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Green Log</a:t>
            </a:r>
            <a:endParaRPr sz="5400" dirty="0"/>
          </a:p>
        </p:txBody>
      </p:sp>
      <p:sp>
        <p:nvSpPr>
          <p:cNvPr id="2" name="Google Shape;11239;p64">
            <a:extLst>
              <a:ext uri="{FF2B5EF4-FFF2-40B4-BE49-F238E27FC236}">
                <a16:creationId xmlns:a16="http://schemas.microsoft.com/office/drawing/2014/main" id="{FD37D4C0-AE11-4D48-55B1-3EA606049C71}"/>
              </a:ext>
            </a:extLst>
          </p:cNvPr>
          <p:cNvSpPr txBox="1">
            <a:spLocks/>
          </p:cNvSpPr>
          <p:nvPr/>
        </p:nvSpPr>
        <p:spPr>
          <a:xfrm>
            <a:off x="942520" y="2837988"/>
            <a:ext cx="5433300" cy="8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Martel ExtraBold"/>
              <a:buNone/>
              <a:defRPr sz="5200" b="0" i="0" u="none" strike="noStrike" cap="none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•Yaqeen Sari</a:t>
            </a:r>
            <a:br>
              <a:rPr lang="en-US" sz="2000" dirty="0"/>
            </a:br>
            <a:r>
              <a:rPr lang="en-US" sz="2000" dirty="0"/>
              <a:t>•Fatema </a:t>
            </a:r>
            <a:r>
              <a:rPr lang="en-US" sz="2000" dirty="0" err="1"/>
              <a:t>Algallaf</a:t>
            </a:r>
            <a:br>
              <a:rPr lang="en-US" sz="2000" dirty="0"/>
            </a:br>
            <a:r>
              <a:rPr lang="en-US" sz="2000" dirty="0"/>
              <a:t>•Ali </a:t>
            </a:r>
            <a:r>
              <a:rPr lang="en-US" sz="2000" dirty="0" err="1"/>
              <a:t>Alzinji</a:t>
            </a:r>
            <a:br>
              <a:rPr lang="en-US" sz="2000" dirty="0"/>
            </a:br>
            <a:r>
              <a:rPr lang="en-US" sz="2000" dirty="0"/>
              <a:t>•Ismail </a:t>
            </a:r>
            <a:r>
              <a:rPr lang="en-US" sz="2000" dirty="0" err="1"/>
              <a:t>Qamber</a:t>
            </a:r>
            <a:endParaRPr lang="en-US" sz="2000" dirty="0"/>
          </a:p>
        </p:txBody>
      </p:sp>
      <p:sp>
        <p:nvSpPr>
          <p:cNvPr id="3" name="Google Shape;11239;p64">
            <a:extLst>
              <a:ext uri="{FF2B5EF4-FFF2-40B4-BE49-F238E27FC236}">
                <a16:creationId xmlns:a16="http://schemas.microsoft.com/office/drawing/2014/main" id="{48AF1393-80BD-0A23-5A63-6C2CB8B34058}"/>
              </a:ext>
            </a:extLst>
          </p:cNvPr>
          <p:cNvSpPr txBox="1">
            <a:spLocks/>
          </p:cNvSpPr>
          <p:nvPr/>
        </p:nvSpPr>
        <p:spPr>
          <a:xfrm>
            <a:off x="3747860" y="1961038"/>
            <a:ext cx="1648280" cy="8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Martel ExtraBold"/>
              <a:buNone/>
              <a:defRPr sz="5200" b="0" i="0" u="none" strike="noStrike" cap="none">
                <a:solidFill>
                  <a:schemeClr val="accent6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/>
              <a:t>Group 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2DF7C-5D8C-4EBC-4C1C-3C14FBC60DF9}"/>
              </a:ext>
            </a:extLst>
          </p:cNvPr>
          <p:cNvSpPr txBox="1"/>
          <p:nvPr/>
        </p:nvSpPr>
        <p:spPr>
          <a:xfrm>
            <a:off x="8741229" y="46264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9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1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3" name="Google Shape;11933;p97"/>
          <p:cNvSpPr txBox="1">
            <a:spLocks noGrp="1"/>
          </p:cNvSpPr>
          <p:nvPr>
            <p:ph type="title"/>
          </p:nvPr>
        </p:nvSpPr>
        <p:spPr>
          <a:xfrm>
            <a:off x="720000" y="630000"/>
            <a:ext cx="3697500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Features</a:t>
            </a:r>
            <a:endParaRPr dirty="0"/>
          </a:p>
        </p:txBody>
      </p:sp>
      <p:sp>
        <p:nvSpPr>
          <p:cNvPr id="11935" name="Google Shape;11935;p97"/>
          <p:cNvSpPr txBox="1">
            <a:spLocks noGrp="1"/>
          </p:cNvSpPr>
          <p:nvPr>
            <p:ph type="subTitle" idx="1"/>
          </p:nvPr>
        </p:nvSpPr>
        <p:spPr>
          <a:xfrm>
            <a:off x="4006908" y="2571750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dirty="0"/>
              <a:t>Record plant care activities</a:t>
            </a:r>
            <a:br>
              <a:rPr lang="en-US" dirty="0"/>
            </a:br>
            <a:endParaRPr dirty="0"/>
          </a:p>
        </p:txBody>
      </p:sp>
      <p:sp>
        <p:nvSpPr>
          <p:cNvPr id="11942" name="Google Shape;11942;p97"/>
          <p:cNvSpPr txBox="1">
            <a:spLocks noGrp="1"/>
          </p:cNvSpPr>
          <p:nvPr>
            <p:ph type="subTitle" idx="9"/>
          </p:nvPr>
        </p:nvSpPr>
        <p:spPr>
          <a:xfrm>
            <a:off x="847948" y="2407034"/>
            <a:ext cx="1877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Aft>
                <a:spcPts val="1600"/>
              </a:spcAft>
            </a:pPr>
            <a:r>
              <a:rPr lang="en-US" dirty="0"/>
              <a:t>Adding new plants</a:t>
            </a:r>
            <a:endParaRPr dirty="0"/>
          </a:p>
        </p:txBody>
      </p:sp>
      <p:grpSp>
        <p:nvGrpSpPr>
          <p:cNvPr id="11953" name="Google Shape;11953;p97"/>
          <p:cNvGrpSpPr/>
          <p:nvPr/>
        </p:nvGrpSpPr>
        <p:grpSpPr>
          <a:xfrm>
            <a:off x="2937611" y="3173610"/>
            <a:ext cx="548195" cy="503400"/>
            <a:chOff x="6387521" y="3207600"/>
            <a:chExt cx="548195" cy="503400"/>
          </a:xfrm>
        </p:grpSpPr>
        <p:sp>
          <p:nvSpPr>
            <p:cNvPr id="11954" name="Google Shape;11954;p97"/>
            <p:cNvSpPr/>
            <p:nvPr/>
          </p:nvSpPr>
          <p:spPr>
            <a:xfrm>
              <a:off x="6409698" y="3207600"/>
              <a:ext cx="503400" cy="503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55" name="Google Shape;11955;p97"/>
            <p:cNvGrpSpPr/>
            <p:nvPr/>
          </p:nvGrpSpPr>
          <p:grpSpPr>
            <a:xfrm>
              <a:off x="6387521" y="3268585"/>
              <a:ext cx="548195" cy="438546"/>
              <a:chOff x="7500054" y="2934735"/>
              <a:chExt cx="350576" cy="280454"/>
            </a:xfrm>
          </p:grpSpPr>
          <p:sp>
            <p:nvSpPr>
              <p:cNvPr id="11956" name="Google Shape;11956;p97"/>
              <p:cNvSpPr/>
              <p:nvPr/>
            </p:nvSpPr>
            <p:spPr>
              <a:xfrm>
                <a:off x="7571671" y="2959371"/>
                <a:ext cx="191426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6014" h="322" extrusionOk="0">
                    <a:moveTo>
                      <a:pt x="156" y="0"/>
                    </a:moveTo>
                    <a:cubicBezTo>
                      <a:pt x="72" y="0"/>
                      <a:pt x="1" y="71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5847" y="322"/>
                    </a:lnTo>
                    <a:cubicBezTo>
                      <a:pt x="5930" y="322"/>
                      <a:pt x="6014" y="250"/>
                      <a:pt x="6014" y="167"/>
                    </a:cubicBezTo>
                    <a:cubicBezTo>
                      <a:pt x="6014" y="71"/>
                      <a:pt x="5930" y="0"/>
                      <a:pt x="58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7" name="Google Shape;11957;p97"/>
              <p:cNvSpPr/>
              <p:nvPr/>
            </p:nvSpPr>
            <p:spPr>
              <a:xfrm>
                <a:off x="7500054" y="2934735"/>
                <a:ext cx="350576" cy="280454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8811" extrusionOk="0">
                    <a:moveTo>
                      <a:pt x="1501" y="310"/>
                    </a:moveTo>
                    <a:lnTo>
                      <a:pt x="1501" y="1560"/>
                    </a:lnTo>
                    <a:lnTo>
                      <a:pt x="310" y="1560"/>
                    </a:lnTo>
                    <a:lnTo>
                      <a:pt x="310" y="417"/>
                    </a:lnTo>
                    <a:cubicBezTo>
                      <a:pt x="310" y="357"/>
                      <a:pt x="358" y="310"/>
                      <a:pt x="417" y="310"/>
                    </a:cubicBezTo>
                    <a:close/>
                    <a:moveTo>
                      <a:pt x="8990" y="310"/>
                    </a:moveTo>
                    <a:cubicBezTo>
                      <a:pt x="9049" y="310"/>
                      <a:pt x="9097" y="357"/>
                      <a:pt x="9097" y="417"/>
                    </a:cubicBezTo>
                    <a:lnTo>
                      <a:pt x="9097" y="1560"/>
                    </a:lnTo>
                    <a:lnTo>
                      <a:pt x="1834" y="1560"/>
                    </a:lnTo>
                    <a:lnTo>
                      <a:pt x="1834" y="310"/>
                    </a:lnTo>
                    <a:close/>
                    <a:moveTo>
                      <a:pt x="10419" y="3453"/>
                    </a:moveTo>
                    <a:cubicBezTo>
                      <a:pt x="10561" y="3453"/>
                      <a:pt x="10704" y="3572"/>
                      <a:pt x="10704" y="3739"/>
                    </a:cubicBezTo>
                    <a:cubicBezTo>
                      <a:pt x="10704" y="3893"/>
                      <a:pt x="10561" y="4013"/>
                      <a:pt x="10419" y="4013"/>
                    </a:cubicBezTo>
                    <a:cubicBezTo>
                      <a:pt x="10264" y="4013"/>
                      <a:pt x="10133" y="3893"/>
                      <a:pt x="10133" y="3739"/>
                    </a:cubicBezTo>
                    <a:cubicBezTo>
                      <a:pt x="10133" y="3572"/>
                      <a:pt x="10252" y="3453"/>
                      <a:pt x="10419" y="3453"/>
                    </a:cubicBezTo>
                    <a:close/>
                    <a:moveTo>
                      <a:pt x="6537" y="4786"/>
                    </a:moveTo>
                    <a:cubicBezTo>
                      <a:pt x="6680" y="4786"/>
                      <a:pt x="6811" y="4906"/>
                      <a:pt x="6811" y="5072"/>
                    </a:cubicBezTo>
                    <a:cubicBezTo>
                      <a:pt x="6811" y="5239"/>
                      <a:pt x="6680" y="5358"/>
                      <a:pt x="6537" y="5358"/>
                    </a:cubicBezTo>
                    <a:cubicBezTo>
                      <a:pt x="6382" y="5358"/>
                      <a:pt x="6251" y="5239"/>
                      <a:pt x="6251" y="5072"/>
                    </a:cubicBezTo>
                    <a:cubicBezTo>
                      <a:pt x="6251" y="4906"/>
                      <a:pt x="6370" y="4786"/>
                      <a:pt x="6537" y="4786"/>
                    </a:cubicBezTo>
                    <a:close/>
                    <a:moveTo>
                      <a:pt x="8240" y="6156"/>
                    </a:moveTo>
                    <a:cubicBezTo>
                      <a:pt x="8394" y="6156"/>
                      <a:pt x="8525" y="6275"/>
                      <a:pt x="8525" y="6441"/>
                    </a:cubicBezTo>
                    <a:cubicBezTo>
                      <a:pt x="8525" y="6608"/>
                      <a:pt x="8394" y="6727"/>
                      <a:pt x="8240" y="6727"/>
                    </a:cubicBezTo>
                    <a:cubicBezTo>
                      <a:pt x="8097" y="6727"/>
                      <a:pt x="7966" y="6608"/>
                      <a:pt x="7966" y="6441"/>
                    </a:cubicBezTo>
                    <a:cubicBezTo>
                      <a:pt x="7966" y="6299"/>
                      <a:pt x="8073" y="6156"/>
                      <a:pt x="8240" y="6156"/>
                    </a:cubicBezTo>
                    <a:close/>
                    <a:moveTo>
                      <a:pt x="4811" y="6382"/>
                    </a:moveTo>
                    <a:cubicBezTo>
                      <a:pt x="4954" y="6382"/>
                      <a:pt x="5085" y="6501"/>
                      <a:pt x="5085" y="6668"/>
                    </a:cubicBezTo>
                    <a:cubicBezTo>
                      <a:pt x="5085" y="6834"/>
                      <a:pt x="4954" y="6953"/>
                      <a:pt x="4811" y="6953"/>
                    </a:cubicBezTo>
                    <a:cubicBezTo>
                      <a:pt x="4656" y="6953"/>
                      <a:pt x="4525" y="6834"/>
                      <a:pt x="4525" y="6668"/>
                    </a:cubicBezTo>
                    <a:cubicBezTo>
                      <a:pt x="4525" y="6501"/>
                      <a:pt x="4644" y="6382"/>
                      <a:pt x="4811" y="6382"/>
                    </a:cubicBezTo>
                    <a:close/>
                    <a:moveTo>
                      <a:pt x="417" y="0"/>
                    </a:moveTo>
                    <a:cubicBezTo>
                      <a:pt x="179" y="0"/>
                      <a:pt x="1" y="143"/>
                      <a:pt x="1" y="417"/>
                    </a:cubicBezTo>
                    <a:lnTo>
                      <a:pt x="1" y="8382"/>
                    </a:lnTo>
                    <a:cubicBezTo>
                      <a:pt x="1" y="8620"/>
                      <a:pt x="191" y="8787"/>
                      <a:pt x="417" y="8787"/>
                    </a:cubicBezTo>
                    <a:lnTo>
                      <a:pt x="4513" y="8787"/>
                    </a:lnTo>
                    <a:cubicBezTo>
                      <a:pt x="4596" y="8787"/>
                      <a:pt x="4668" y="8715"/>
                      <a:pt x="4668" y="8632"/>
                    </a:cubicBezTo>
                    <a:cubicBezTo>
                      <a:pt x="4668" y="8537"/>
                      <a:pt x="4596" y="8465"/>
                      <a:pt x="4513" y="8465"/>
                    </a:cubicBezTo>
                    <a:lnTo>
                      <a:pt x="417" y="8465"/>
                    </a:lnTo>
                    <a:cubicBezTo>
                      <a:pt x="358" y="8465"/>
                      <a:pt x="310" y="8418"/>
                      <a:pt x="310" y="8358"/>
                    </a:cubicBezTo>
                    <a:lnTo>
                      <a:pt x="310" y="1869"/>
                    </a:lnTo>
                    <a:lnTo>
                      <a:pt x="9073" y="1869"/>
                    </a:lnTo>
                    <a:lnTo>
                      <a:pt x="9073" y="5144"/>
                    </a:lnTo>
                    <a:lnTo>
                      <a:pt x="8502" y="5894"/>
                    </a:lnTo>
                    <a:cubicBezTo>
                      <a:pt x="8418" y="5846"/>
                      <a:pt x="8335" y="5834"/>
                      <a:pt x="8240" y="5834"/>
                    </a:cubicBezTo>
                    <a:cubicBezTo>
                      <a:pt x="8109" y="5834"/>
                      <a:pt x="7978" y="5870"/>
                      <a:pt x="7871" y="5965"/>
                    </a:cubicBezTo>
                    <a:lnTo>
                      <a:pt x="7073" y="5322"/>
                    </a:lnTo>
                    <a:cubicBezTo>
                      <a:pt x="7109" y="5251"/>
                      <a:pt x="7132" y="5156"/>
                      <a:pt x="7132" y="5060"/>
                    </a:cubicBezTo>
                    <a:cubicBezTo>
                      <a:pt x="7132" y="4727"/>
                      <a:pt x="6859" y="4441"/>
                      <a:pt x="6513" y="4441"/>
                    </a:cubicBezTo>
                    <a:cubicBezTo>
                      <a:pt x="6192" y="4441"/>
                      <a:pt x="5906" y="4715"/>
                      <a:pt x="5906" y="5060"/>
                    </a:cubicBezTo>
                    <a:cubicBezTo>
                      <a:pt x="5906" y="5167"/>
                      <a:pt x="5942" y="5263"/>
                      <a:pt x="5978" y="5358"/>
                    </a:cubicBezTo>
                    <a:lnTo>
                      <a:pt x="5108" y="6144"/>
                    </a:lnTo>
                    <a:cubicBezTo>
                      <a:pt x="5013" y="6084"/>
                      <a:pt x="4906" y="6049"/>
                      <a:pt x="4787" y="6049"/>
                    </a:cubicBezTo>
                    <a:cubicBezTo>
                      <a:pt x="4465" y="6049"/>
                      <a:pt x="4180" y="6322"/>
                      <a:pt x="4180" y="6668"/>
                    </a:cubicBezTo>
                    <a:cubicBezTo>
                      <a:pt x="4180" y="6989"/>
                      <a:pt x="4454" y="7275"/>
                      <a:pt x="4787" y="7275"/>
                    </a:cubicBezTo>
                    <a:cubicBezTo>
                      <a:pt x="5132" y="7275"/>
                      <a:pt x="5406" y="7001"/>
                      <a:pt x="5406" y="6668"/>
                    </a:cubicBezTo>
                    <a:cubicBezTo>
                      <a:pt x="5406" y="6560"/>
                      <a:pt x="5370" y="6465"/>
                      <a:pt x="5323" y="6382"/>
                    </a:cubicBezTo>
                    <a:lnTo>
                      <a:pt x="6204" y="5572"/>
                    </a:lnTo>
                    <a:cubicBezTo>
                      <a:pt x="6299" y="5620"/>
                      <a:pt x="6394" y="5656"/>
                      <a:pt x="6501" y="5656"/>
                    </a:cubicBezTo>
                    <a:cubicBezTo>
                      <a:pt x="6620" y="5656"/>
                      <a:pt x="6740" y="5620"/>
                      <a:pt x="6835" y="5548"/>
                    </a:cubicBezTo>
                    <a:lnTo>
                      <a:pt x="7644" y="6203"/>
                    </a:lnTo>
                    <a:cubicBezTo>
                      <a:pt x="7621" y="6263"/>
                      <a:pt x="7609" y="6334"/>
                      <a:pt x="7609" y="6406"/>
                    </a:cubicBezTo>
                    <a:cubicBezTo>
                      <a:pt x="7609" y="6739"/>
                      <a:pt x="7871" y="7025"/>
                      <a:pt x="8216" y="7025"/>
                    </a:cubicBezTo>
                    <a:cubicBezTo>
                      <a:pt x="8561" y="7025"/>
                      <a:pt x="8823" y="6751"/>
                      <a:pt x="8823" y="6406"/>
                    </a:cubicBezTo>
                    <a:cubicBezTo>
                      <a:pt x="8823" y="6287"/>
                      <a:pt x="8799" y="6168"/>
                      <a:pt x="8716" y="6084"/>
                    </a:cubicBezTo>
                    <a:lnTo>
                      <a:pt x="9061" y="5656"/>
                    </a:lnTo>
                    <a:lnTo>
                      <a:pt x="9061" y="8382"/>
                    </a:lnTo>
                    <a:cubicBezTo>
                      <a:pt x="9061" y="8442"/>
                      <a:pt x="9014" y="8477"/>
                      <a:pt x="8954" y="8477"/>
                    </a:cubicBezTo>
                    <a:lnTo>
                      <a:pt x="5227" y="8477"/>
                    </a:lnTo>
                    <a:cubicBezTo>
                      <a:pt x="5132" y="8477"/>
                      <a:pt x="5061" y="8561"/>
                      <a:pt x="5061" y="8644"/>
                    </a:cubicBezTo>
                    <a:cubicBezTo>
                      <a:pt x="5061" y="8739"/>
                      <a:pt x="5132" y="8811"/>
                      <a:pt x="5227" y="8811"/>
                    </a:cubicBezTo>
                    <a:lnTo>
                      <a:pt x="8954" y="8811"/>
                    </a:lnTo>
                    <a:cubicBezTo>
                      <a:pt x="9192" y="8811"/>
                      <a:pt x="9371" y="8620"/>
                      <a:pt x="9371" y="8394"/>
                    </a:cubicBezTo>
                    <a:lnTo>
                      <a:pt x="9371" y="5287"/>
                    </a:lnTo>
                    <a:lnTo>
                      <a:pt x="10145" y="4298"/>
                    </a:lnTo>
                    <a:cubicBezTo>
                      <a:pt x="10228" y="4334"/>
                      <a:pt x="10299" y="4346"/>
                      <a:pt x="10383" y="4346"/>
                    </a:cubicBezTo>
                    <a:cubicBezTo>
                      <a:pt x="10716" y="4346"/>
                      <a:pt x="10990" y="4072"/>
                      <a:pt x="10990" y="3739"/>
                    </a:cubicBezTo>
                    <a:cubicBezTo>
                      <a:pt x="11014" y="3405"/>
                      <a:pt x="10740" y="3131"/>
                      <a:pt x="10419" y="3131"/>
                    </a:cubicBezTo>
                    <a:cubicBezTo>
                      <a:pt x="10085" y="3131"/>
                      <a:pt x="9811" y="3405"/>
                      <a:pt x="9811" y="3751"/>
                    </a:cubicBezTo>
                    <a:cubicBezTo>
                      <a:pt x="9811" y="3882"/>
                      <a:pt x="9847" y="4001"/>
                      <a:pt x="9930" y="4108"/>
                    </a:cubicBezTo>
                    <a:lnTo>
                      <a:pt x="9407" y="4763"/>
                    </a:lnTo>
                    <a:lnTo>
                      <a:pt x="9407" y="381"/>
                    </a:lnTo>
                    <a:cubicBezTo>
                      <a:pt x="9407" y="191"/>
                      <a:pt x="9276" y="0"/>
                      <a:pt x="89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8" name="Google Shape;11958;p97"/>
              <p:cNvSpPr/>
              <p:nvPr/>
            </p:nvSpPr>
            <p:spPr>
              <a:xfrm>
                <a:off x="7539459" y="3074564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9" name="Google Shape;11959;p97"/>
              <p:cNvSpPr/>
              <p:nvPr/>
            </p:nvSpPr>
            <p:spPr>
              <a:xfrm>
                <a:off x="7539459" y="3099582"/>
                <a:ext cx="82663" cy="10249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2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0" name="Google Shape;11960;p97"/>
              <p:cNvSpPr/>
              <p:nvPr/>
            </p:nvSpPr>
            <p:spPr>
              <a:xfrm>
                <a:off x="7539459" y="3124601"/>
                <a:ext cx="82663" cy="1063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4" extrusionOk="0">
                    <a:moveTo>
                      <a:pt x="156" y="0"/>
                    </a:moveTo>
                    <a:cubicBezTo>
                      <a:pt x="72" y="0"/>
                      <a:pt x="1" y="72"/>
                      <a:pt x="1" y="167"/>
                    </a:cubicBezTo>
                    <a:cubicBezTo>
                      <a:pt x="1" y="250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50"/>
                      <a:pt x="2596" y="167"/>
                    </a:cubicBezTo>
                    <a:cubicBezTo>
                      <a:pt x="2596" y="72"/>
                      <a:pt x="2525" y="0"/>
                      <a:pt x="24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1" name="Google Shape;11961;p97"/>
              <p:cNvSpPr/>
              <p:nvPr/>
            </p:nvSpPr>
            <p:spPr>
              <a:xfrm>
                <a:off x="7539459" y="3149587"/>
                <a:ext cx="82663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35" extrusionOk="0">
                    <a:moveTo>
                      <a:pt x="156" y="1"/>
                    </a:moveTo>
                    <a:cubicBezTo>
                      <a:pt x="72" y="1"/>
                      <a:pt x="1" y="84"/>
                      <a:pt x="1" y="168"/>
                    </a:cubicBezTo>
                    <a:cubicBezTo>
                      <a:pt x="1" y="263"/>
                      <a:pt x="72" y="334"/>
                      <a:pt x="156" y="334"/>
                    </a:cubicBezTo>
                    <a:lnTo>
                      <a:pt x="2442" y="334"/>
                    </a:lnTo>
                    <a:cubicBezTo>
                      <a:pt x="2525" y="334"/>
                      <a:pt x="2596" y="263"/>
                      <a:pt x="2596" y="168"/>
                    </a:cubicBezTo>
                    <a:cubicBezTo>
                      <a:pt x="2596" y="84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2" name="Google Shape;11962;p97"/>
              <p:cNvSpPr/>
              <p:nvPr/>
            </p:nvSpPr>
            <p:spPr>
              <a:xfrm>
                <a:off x="7539459" y="3174988"/>
                <a:ext cx="82663" cy="10281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23" extrusionOk="0">
                    <a:moveTo>
                      <a:pt x="156" y="1"/>
                    </a:moveTo>
                    <a:cubicBezTo>
                      <a:pt x="72" y="1"/>
                      <a:pt x="1" y="72"/>
                      <a:pt x="1" y="155"/>
                    </a:cubicBezTo>
                    <a:cubicBezTo>
                      <a:pt x="1" y="251"/>
                      <a:pt x="72" y="322"/>
                      <a:pt x="156" y="322"/>
                    </a:cubicBezTo>
                    <a:lnTo>
                      <a:pt x="2442" y="322"/>
                    </a:lnTo>
                    <a:cubicBezTo>
                      <a:pt x="2525" y="322"/>
                      <a:pt x="2596" y="251"/>
                      <a:pt x="2596" y="155"/>
                    </a:cubicBezTo>
                    <a:cubicBezTo>
                      <a:pt x="2596" y="72"/>
                      <a:pt x="2525" y="1"/>
                      <a:pt x="2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3" name="Google Shape;11963;p97"/>
              <p:cNvSpPr/>
              <p:nvPr/>
            </p:nvSpPr>
            <p:spPr>
              <a:xfrm>
                <a:off x="7539459" y="3011286"/>
                <a:ext cx="220614" cy="47395"/>
              </a:xfrm>
              <a:custGeom>
                <a:avLst/>
                <a:gdLst/>
                <a:ahLst/>
                <a:cxnLst/>
                <a:rect l="l" t="t" r="r" b="b"/>
                <a:pathLst>
                  <a:path w="6931" h="1489" extrusionOk="0">
                    <a:moveTo>
                      <a:pt x="418" y="0"/>
                    </a:moveTo>
                    <a:cubicBezTo>
                      <a:pt x="179" y="0"/>
                      <a:pt x="1" y="191"/>
                      <a:pt x="1" y="417"/>
                    </a:cubicBezTo>
                    <a:lnTo>
                      <a:pt x="1" y="1072"/>
                    </a:lnTo>
                    <a:cubicBezTo>
                      <a:pt x="1" y="1310"/>
                      <a:pt x="191" y="1488"/>
                      <a:pt x="418" y="1488"/>
                    </a:cubicBezTo>
                    <a:lnTo>
                      <a:pt x="3251" y="1488"/>
                    </a:lnTo>
                    <a:cubicBezTo>
                      <a:pt x="3346" y="1488"/>
                      <a:pt x="3418" y="1417"/>
                      <a:pt x="3418" y="1322"/>
                    </a:cubicBezTo>
                    <a:cubicBezTo>
                      <a:pt x="3418" y="1238"/>
                      <a:pt x="3346" y="1167"/>
                      <a:pt x="3251" y="1167"/>
                    </a:cubicBezTo>
                    <a:lnTo>
                      <a:pt x="418" y="1167"/>
                    </a:lnTo>
                    <a:cubicBezTo>
                      <a:pt x="358" y="1167"/>
                      <a:pt x="310" y="1119"/>
                      <a:pt x="310" y="1060"/>
                    </a:cubicBezTo>
                    <a:lnTo>
                      <a:pt x="310" y="405"/>
                    </a:lnTo>
                    <a:cubicBezTo>
                      <a:pt x="310" y="345"/>
                      <a:pt x="358" y="298"/>
                      <a:pt x="418" y="298"/>
                    </a:cubicBezTo>
                    <a:lnTo>
                      <a:pt x="6502" y="298"/>
                    </a:lnTo>
                    <a:cubicBezTo>
                      <a:pt x="6561" y="298"/>
                      <a:pt x="6609" y="345"/>
                      <a:pt x="6609" y="405"/>
                    </a:cubicBezTo>
                    <a:lnTo>
                      <a:pt x="6609" y="1060"/>
                    </a:lnTo>
                    <a:cubicBezTo>
                      <a:pt x="6609" y="1119"/>
                      <a:pt x="6561" y="1167"/>
                      <a:pt x="6502" y="1167"/>
                    </a:cubicBezTo>
                    <a:lnTo>
                      <a:pt x="4013" y="1167"/>
                    </a:lnTo>
                    <a:cubicBezTo>
                      <a:pt x="3930" y="1167"/>
                      <a:pt x="3847" y="1238"/>
                      <a:pt x="3847" y="1322"/>
                    </a:cubicBezTo>
                    <a:cubicBezTo>
                      <a:pt x="3847" y="1417"/>
                      <a:pt x="3930" y="1488"/>
                      <a:pt x="4013" y="1488"/>
                    </a:cubicBezTo>
                    <a:lnTo>
                      <a:pt x="6502" y="1488"/>
                    </a:lnTo>
                    <a:cubicBezTo>
                      <a:pt x="6740" y="1488"/>
                      <a:pt x="6918" y="1298"/>
                      <a:pt x="6918" y="1072"/>
                    </a:cubicBezTo>
                    <a:lnTo>
                      <a:pt x="6918" y="417"/>
                    </a:lnTo>
                    <a:cubicBezTo>
                      <a:pt x="6930" y="203"/>
                      <a:pt x="6740" y="0"/>
                      <a:pt x="65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2142;p102">
            <a:extLst>
              <a:ext uri="{FF2B5EF4-FFF2-40B4-BE49-F238E27FC236}">
                <a16:creationId xmlns:a16="http://schemas.microsoft.com/office/drawing/2014/main" id="{AEE96869-8ABA-42FC-1BBB-F7BB47786704}"/>
              </a:ext>
            </a:extLst>
          </p:cNvPr>
          <p:cNvGrpSpPr/>
          <p:nvPr/>
        </p:nvGrpSpPr>
        <p:grpSpPr>
          <a:xfrm>
            <a:off x="1464758" y="1469676"/>
            <a:ext cx="553303" cy="565645"/>
            <a:chOff x="4243050" y="1830938"/>
            <a:chExt cx="657900" cy="685680"/>
          </a:xfrm>
        </p:grpSpPr>
        <p:sp>
          <p:nvSpPr>
            <p:cNvPr id="3" name="Google Shape;12143;p102">
              <a:extLst>
                <a:ext uri="{FF2B5EF4-FFF2-40B4-BE49-F238E27FC236}">
                  <a16:creationId xmlns:a16="http://schemas.microsoft.com/office/drawing/2014/main" id="{0D7B6D0E-899A-7C75-7E22-BAAB7D20F32C}"/>
                </a:ext>
              </a:extLst>
            </p:cNvPr>
            <p:cNvSpPr/>
            <p:nvPr/>
          </p:nvSpPr>
          <p:spPr>
            <a:xfrm>
              <a:off x="4243050" y="1858718"/>
              <a:ext cx="657900" cy="657900"/>
            </a:xfrm>
            <a:prstGeom prst="rect">
              <a:avLst/>
            </a:prstGeom>
            <a:solidFill>
              <a:srgbClr val="96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12144;p102">
              <a:extLst>
                <a:ext uri="{FF2B5EF4-FFF2-40B4-BE49-F238E27FC236}">
                  <a16:creationId xmlns:a16="http://schemas.microsoft.com/office/drawing/2014/main" id="{33424AAC-53F4-807F-E856-FD1E833FFE2D}"/>
                </a:ext>
              </a:extLst>
            </p:cNvPr>
            <p:cNvGrpSpPr/>
            <p:nvPr/>
          </p:nvGrpSpPr>
          <p:grpSpPr>
            <a:xfrm>
              <a:off x="4257973" y="1830938"/>
              <a:ext cx="607840" cy="685527"/>
              <a:chOff x="3048200" y="1920450"/>
              <a:chExt cx="262600" cy="296175"/>
            </a:xfrm>
          </p:grpSpPr>
          <p:sp>
            <p:nvSpPr>
              <p:cNvPr id="5" name="Google Shape;12145;p102">
                <a:extLst>
                  <a:ext uri="{FF2B5EF4-FFF2-40B4-BE49-F238E27FC236}">
                    <a16:creationId xmlns:a16="http://schemas.microsoft.com/office/drawing/2014/main" id="{3D26E313-7F5B-DCE7-2F49-ED55B99E3A13}"/>
                  </a:ext>
                </a:extLst>
              </p:cNvPr>
              <p:cNvSpPr/>
              <p:nvPr/>
            </p:nvSpPr>
            <p:spPr>
              <a:xfrm>
                <a:off x="3164900" y="2092175"/>
                <a:ext cx="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1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12146;p102">
                <a:extLst>
                  <a:ext uri="{FF2B5EF4-FFF2-40B4-BE49-F238E27FC236}">
                    <a16:creationId xmlns:a16="http://schemas.microsoft.com/office/drawing/2014/main" id="{A9EEAB16-4AF3-368C-BDD5-E34C28B373F0}"/>
                  </a:ext>
                </a:extLst>
              </p:cNvPr>
              <p:cNvSpPr/>
              <p:nvPr/>
            </p:nvSpPr>
            <p:spPr>
              <a:xfrm>
                <a:off x="3170250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1" y="0"/>
                    </a:move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12147;p102">
                <a:extLst>
                  <a:ext uri="{FF2B5EF4-FFF2-40B4-BE49-F238E27FC236}">
                    <a16:creationId xmlns:a16="http://schemas.microsoft.com/office/drawing/2014/main" id="{44174B59-D51C-F20A-782E-9126FF0EE836}"/>
                  </a:ext>
                </a:extLst>
              </p:cNvPr>
              <p:cNvSpPr/>
              <p:nvPr/>
            </p:nvSpPr>
            <p:spPr>
              <a:xfrm>
                <a:off x="3167875" y="2092175"/>
                <a:ext cx="1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" extrusionOk="0">
                    <a:moveTo>
                      <a:pt x="1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2148;p102">
                <a:extLst>
                  <a:ext uri="{FF2B5EF4-FFF2-40B4-BE49-F238E27FC236}">
                    <a16:creationId xmlns:a16="http://schemas.microsoft.com/office/drawing/2014/main" id="{27303584-DE52-33F7-5330-A8B63F4D15DF}"/>
                  </a:ext>
                </a:extLst>
              </p:cNvPr>
              <p:cNvSpPr/>
              <p:nvPr/>
            </p:nvSpPr>
            <p:spPr>
              <a:xfrm>
                <a:off x="3161925" y="2092175"/>
                <a:ext cx="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0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149;p102">
                <a:extLst>
                  <a:ext uri="{FF2B5EF4-FFF2-40B4-BE49-F238E27FC236}">
                    <a16:creationId xmlns:a16="http://schemas.microsoft.com/office/drawing/2014/main" id="{30DAD259-DCCD-C49C-E102-C9ED7132203E}"/>
                  </a:ext>
                </a:extLst>
              </p:cNvPr>
              <p:cNvSpPr/>
              <p:nvPr/>
            </p:nvSpPr>
            <p:spPr>
              <a:xfrm>
                <a:off x="3123825" y="20921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150;p102">
                <a:extLst>
                  <a:ext uri="{FF2B5EF4-FFF2-40B4-BE49-F238E27FC236}">
                    <a16:creationId xmlns:a16="http://schemas.microsoft.com/office/drawing/2014/main" id="{063F2110-B2BC-E60B-5381-520D0CAC8372}"/>
                  </a:ext>
                </a:extLst>
              </p:cNvPr>
              <p:cNvSpPr/>
              <p:nvPr/>
            </p:nvSpPr>
            <p:spPr>
              <a:xfrm>
                <a:off x="3180375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1" y="0"/>
                    </a:move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151;p102">
                <a:extLst>
                  <a:ext uri="{FF2B5EF4-FFF2-40B4-BE49-F238E27FC236}">
                    <a16:creationId xmlns:a16="http://schemas.microsoft.com/office/drawing/2014/main" id="{1CDF28B0-D651-60DB-25E2-EFBEF73A70FE}"/>
                  </a:ext>
                </a:extLst>
              </p:cNvPr>
              <p:cNvSpPr/>
              <p:nvPr/>
            </p:nvSpPr>
            <p:spPr>
              <a:xfrm>
                <a:off x="3173825" y="2092175"/>
                <a:ext cx="18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" extrusionOk="0">
                    <a:moveTo>
                      <a:pt x="1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152;p102">
                <a:extLst>
                  <a:ext uri="{FF2B5EF4-FFF2-40B4-BE49-F238E27FC236}">
                    <a16:creationId xmlns:a16="http://schemas.microsoft.com/office/drawing/2014/main" id="{88EDAD27-67F6-3165-517D-8CE5F824EC19}"/>
                  </a:ext>
                </a:extLst>
              </p:cNvPr>
              <p:cNvSpPr/>
              <p:nvPr/>
            </p:nvSpPr>
            <p:spPr>
              <a:xfrm>
                <a:off x="3183350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1" y="0"/>
                    </a:moveTo>
                    <a:cubicBezTo>
                      <a:pt x="48" y="0"/>
                      <a:pt x="48" y="0"/>
                      <a:pt x="1" y="0"/>
                    </a:cubicBezTo>
                    <a:cubicBezTo>
                      <a:pt x="48" y="0"/>
                      <a:pt x="48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2153;p102">
                <a:extLst>
                  <a:ext uri="{FF2B5EF4-FFF2-40B4-BE49-F238E27FC236}">
                    <a16:creationId xmlns:a16="http://schemas.microsoft.com/office/drawing/2014/main" id="{9B01D294-B077-7424-9EC6-F607A464B815}"/>
                  </a:ext>
                </a:extLst>
              </p:cNvPr>
              <p:cNvSpPr/>
              <p:nvPr/>
            </p:nvSpPr>
            <p:spPr>
              <a:xfrm>
                <a:off x="3158950" y="2092175"/>
                <a:ext cx="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0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154;p102">
                <a:extLst>
                  <a:ext uri="{FF2B5EF4-FFF2-40B4-BE49-F238E27FC236}">
                    <a16:creationId xmlns:a16="http://schemas.microsoft.com/office/drawing/2014/main" id="{25D4B4AB-27B8-87A9-713A-EA224B79DA8B}"/>
                  </a:ext>
                </a:extLst>
              </p:cNvPr>
              <p:cNvSpPr/>
              <p:nvPr/>
            </p:nvSpPr>
            <p:spPr>
              <a:xfrm>
                <a:off x="3177400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1" y="0"/>
                    </a:move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155;p102">
                <a:extLst>
                  <a:ext uri="{FF2B5EF4-FFF2-40B4-BE49-F238E27FC236}">
                    <a16:creationId xmlns:a16="http://schemas.microsoft.com/office/drawing/2014/main" id="{8A0CAECF-E0DD-CD11-416C-14F519A39EED}"/>
                  </a:ext>
                </a:extLst>
              </p:cNvPr>
              <p:cNvSpPr/>
              <p:nvPr/>
            </p:nvSpPr>
            <p:spPr>
              <a:xfrm>
                <a:off x="3131550" y="2092175"/>
                <a:ext cx="3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" extrusionOk="0">
                    <a:moveTo>
                      <a:pt x="1" y="0"/>
                    </a:move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156;p102">
                <a:extLst>
                  <a:ext uri="{FF2B5EF4-FFF2-40B4-BE49-F238E27FC236}">
                    <a16:creationId xmlns:a16="http://schemas.microsoft.com/office/drawing/2014/main" id="{044D8949-17A1-3BEF-64E8-02EDD6E8AF86}"/>
                  </a:ext>
                </a:extLst>
              </p:cNvPr>
              <p:cNvSpPr/>
              <p:nvPr/>
            </p:nvSpPr>
            <p:spPr>
              <a:xfrm>
                <a:off x="3128575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1" y="0"/>
                    </a:move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157;p102">
                <a:extLst>
                  <a:ext uri="{FF2B5EF4-FFF2-40B4-BE49-F238E27FC236}">
                    <a16:creationId xmlns:a16="http://schemas.microsoft.com/office/drawing/2014/main" id="{58FA1924-E49B-CCAE-E2EF-F4885FB9CA5B}"/>
                  </a:ext>
                </a:extLst>
              </p:cNvPr>
              <p:cNvSpPr/>
              <p:nvPr/>
            </p:nvSpPr>
            <p:spPr>
              <a:xfrm>
                <a:off x="3126200" y="2092175"/>
                <a:ext cx="2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" extrusionOk="0">
                    <a:moveTo>
                      <a:pt x="1" y="0"/>
                    </a:move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158;p102">
                <a:extLst>
                  <a:ext uri="{FF2B5EF4-FFF2-40B4-BE49-F238E27FC236}">
                    <a16:creationId xmlns:a16="http://schemas.microsoft.com/office/drawing/2014/main" id="{EC2D6CE5-5594-DE69-73A0-E118EB608853}"/>
                  </a:ext>
                </a:extLst>
              </p:cNvPr>
              <p:cNvSpPr/>
              <p:nvPr/>
            </p:nvSpPr>
            <p:spPr>
              <a:xfrm>
                <a:off x="3048200" y="1920450"/>
                <a:ext cx="26260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0504" h="11847" extrusionOk="0">
                    <a:moveTo>
                      <a:pt x="1789" y="335"/>
                    </a:moveTo>
                    <a:cubicBezTo>
                      <a:pt x="2531" y="335"/>
                      <a:pt x="3142" y="527"/>
                      <a:pt x="3621" y="916"/>
                    </a:cubicBezTo>
                    <a:cubicBezTo>
                      <a:pt x="4407" y="1535"/>
                      <a:pt x="4692" y="2535"/>
                      <a:pt x="4788" y="3178"/>
                    </a:cubicBezTo>
                    <a:cubicBezTo>
                      <a:pt x="4549" y="2892"/>
                      <a:pt x="4287" y="2583"/>
                      <a:pt x="4026" y="2321"/>
                    </a:cubicBezTo>
                    <a:cubicBezTo>
                      <a:pt x="3073" y="1416"/>
                      <a:pt x="2144" y="1059"/>
                      <a:pt x="2073" y="1059"/>
                    </a:cubicBezTo>
                    <a:cubicBezTo>
                      <a:pt x="2050" y="1053"/>
                      <a:pt x="2029" y="1050"/>
                      <a:pt x="2009" y="1050"/>
                    </a:cubicBezTo>
                    <a:cubicBezTo>
                      <a:pt x="1944" y="1050"/>
                      <a:pt x="1889" y="1081"/>
                      <a:pt x="1835" y="1154"/>
                    </a:cubicBezTo>
                    <a:cubicBezTo>
                      <a:pt x="1835" y="1225"/>
                      <a:pt x="1882" y="1345"/>
                      <a:pt x="1954" y="1368"/>
                    </a:cubicBezTo>
                    <a:cubicBezTo>
                      <a:pt x="1954" y="1368"/>
                      <a:pt x="2882" y="1726"/>
                      <a:pt x="3787" y="2559"/>
                    </a:cubicBezTo>
                    <a:cubicBezTo>
                      <a:pt x="4168" y="2916"/>
                      <a:pt x="4454" y="3297"/>
                      <a:pt x="4740" y="3678"/>
                    </a:cubicBezTo>
                    <a:cubicBezTo>
                      <a:pt x="4625" y="3687"/>
                      <a:pt x="4512" y="3691"/>
                      <a:pt x="4402" y="3691"/>
                    </a:cubicBezTo>
                    <a:cubicBezTo>
                      <a:pt x="1674" y="3691"/>
                      <a:pt x="586" y="1222"/>
                      <a:pt x="334" y="535"/>
                    </a:cubicBezTo>
                    <a:cubicBezTo>
                      <a:pt x="865" y="402"/>
                      <a:pt x="1350" y="335"/>
                      <a:pt x="1789" y="335"/>
                    </a:cubicBezTo>
                    <a:close/>
                    <a:moveTo>
                      <a:pt x="8479" y="6846"/>
                    </a:moveTo>
                    <a:cubicBezTo>
                      <a:pt x="8574" y="6869"/>
                      <a:pt x="8598" y="6893"/>
                      <a:pt x="8598" y="6965"/>
                    </a:cubicBezTo>
                    <a:lnTo>
                      <a:pt x="8598" y="7560"/>
                    </a:lnTo>
                    <a:cubicBezTo>
                      <a:pt x="8598" y="7608"/>
                      <a:pt x="8550" y="7679"/>
                      <a:pt x="8479" y="7679"/>
                    </a:cubicBezTo>
                    <a:lnTo>
                      <a:pt x="3001" y="7679"/>
                    </a:lnTo>
                    <a:cubicBezTo>
                      <a:pt x="2954" y="7679"/>
                      <a:pt x="2882" y="7608"/>
                      <a:pt x="2882" y="7560"/>
                    </a:cubicBezTo>
                    <a:lnTo>
                      <a:pt x="2882" y="6965"/>
                    </a:lnTo>
                    <a:cubicBezTo>
                      <a:pt x="2882" y="6893"/>
                      <a:pt x="2954" y="6846"/>
                      <a:pt x="3001" y="6846"/>
                    </a:cubicBezTo>
                    <a:close/>
                    <a:moveTo>
                      <a:pt x="1820" y="1"/>
                    </a:moveTo>
                    <a:cubicBezTo>
                      <a:pt x="1331" y="1"/>
                      <a:pt x="796" y="76"/>
                      <a:pt x="215" y="225"/>
                    </a:cubicBezTo>
                    <a:cubicBezTo>
                      <a:pt x="144" y="249"/>
                      <a:pt x="48" y="297"/>
                      <a:pt x="25" y="368"/>
                    </a:cubicBezTo>
                    <a:cubicBezTo>
                      <a:pt x="1" y="440"/>
                      <a:pt x="1" y="535"/>
                      <a:pt x="1" y="582"/>
                    </a:cubicBezTo>
                    <a:cubicBezTo>
                      <a:pt x="120" y="940"/>
                      <a:pt x="501" y="1892"/>
                      <a:pt x="1287" y="2702"/>
                    </a:cubicBezTo>
                    <a:cubicBezTo>
                      <a:pt x="1716" y="3178"/>
                      <a:pt x="2239" y="3535"/>
                      <a:pt x="2787" y="3774"/>
                    </a:cubicBezTo>
                    <a:cubicBezTo>
                      <a:pt x="3311" y="3988"/>
                      <a:pt x="3835" y="4059"/>
                      <a:pt x="4407" y="4059"/>
                    </a:cubicBezTo>
                    <a:cubicBezTo>
                      <a:pt x="4573" y="4059"/>
                      <a:pt x="4764" y="4059"/>
                      <a:pt x="4930" y="4036"/>
                    </a:cubicBezTo>
                    <a:cubicBezTo>
                      <a:pt x="5335" y="4750"/>
                      <a:pt x="5526" y="5536"/>
                      <a:pt x="5573" y="6369"/>
                    </a:cubicBezTo>
                    <a:cubicBezTo>
                      <a:pt x="5240" y="5488"/>
                      <a:pt x="4692" y="4988"/>
                      <a:pt x="4383" y="4750"/>
                    </a:cubicBezTo>
                    <a:cubicBezTo>
                      <a:pt x="4347" y="4726"/>
                      <a:pt x="4305" y="4714"/>
                      <a:pt x="4267" y="4714"/>
                    </a:cubicBezTo>
                    <a:cubicBezTo>
                      <a:pt x="4228" y="4714"/>
                      <a:pt x="4192" y="4726"/>
                      <a:pt x="4168" y="4750"/>
                    </a:cubicBezTo>
                    <a:cubicBezTo>
                      <a:pt x="4073" y="4845"/>
                      <a:pt x="4073" y="4964"/>
                      <a:pt x="4168" y="5012"/>
                    </a:cubicBezTo>
                    <a:cubicBezTo>
                      <a:pt x="4430" y="5226"/>
                      <a:pt x="4930" y="5679"/>
                      <a:pt x="5240" y="6488"/>
                    </a:cubicBezTo>
                    <a:lnTo>
                      <a:pt x="3001" y="6488"/>
                    </a:lnTo>
                    <a:cubicBezTo>
                      <a:pt x="2763" y="6488"/>
                      <a:pt x="2549" y="6679"/>
                      <a:pt x="2549" y="6917"/>
                    </a:cubicBezTo>
                    <a:lnTo>
                      <a:pt x="2549" y="7512"/>
                    </a:lnTo>
                    <a:cubicBezTo>
                      <a:pt x="2549" y="7751"/>
                      <a:pt x="2763" y="7965"/>
                      <a:pt x="3001" y="7965"/>
                    </a:cubicBezTo>
                    <a:lnTo>
                      <a:pt x="3097" y="7965"/>
                    </a:lnTo>
                    <a:lnTo>
                      <a:pt x="3430" y="11489"/>
                    </a:lnTo>
                    <a:cubicBezTo>
                      <a:pt x="3454" y="11680"/>
                      <a:pt x="3597" y="11847"/>
                      <a:pt x="3811" y="11847"/>
                    </a:cubicBezTo>
                    <a:lnTo>
                      <a:pt x="5359" y="11847"/>
                    </a:lnTo>
                    <a:cubicBezTo>
                      <a:pt x="5454" y="11847"/>
                      <a:pt x="5526" y="11775"/>
                      <a:pt x="5526" y="11680"/>
                    </a:cubicBezTo>
                    <a:cubicBezTo>
                      <a:pt x="5526" y="11561"/>
                      <a:pt x="5478" y="11489"/>
                      <a:pt x="5359" y="11489"/>
                    </a:cubicBezTo>
                    <a:lnTo>
                      <a:pt x="3787" y="11489"/>
                    </a:lnTo>
                    <a:cubicBezTo>
                      <a:pt x="3740" y="11489"/>
                      <a:pt x="3740" y="11489"/>
                      <a:pt x="3740" y="11442"/>
                    </a:cubicBezTo>
                    <a:lnTo>
                      <a:pt x="3430" y="7965"/>
                    </a:lnTo>
                    <a:lnTo>
                      <a:pt x="8026" y="7965"/>
                    </a:lnTo>
                    <a:lnTo>
                      <a:pt x="7717" y="11442"/>
                    </a:lnTo>
                    <a:cubicBezTo>
                      <a:pt x="7717" y="11489"/>
                      <a:pt x="7669" y="11489"/>
                      <a:pt x="7669" y="11489"/>
                    </a:cubicBezTo>
                    <a:lnTo>
                      <a:pt x="6216" y="11489"/>
                    </a:lnTo>
                    <a:cubicBezTo>
                      <a:pt x="6121" y="11489"/>
                      <a:pt x="6050" y="11537"/>
                      <a:pt x="6050" y="11632"/>
                    </a:cubicBezTo>
                    <a:cubicBezTo>
                      <a:pt x="6050" y="11751"/>
                      <a:pt x="6097" y="11847"/>
                      <a:pt x="6216" y="11847"/>
                    </a:cubicBezTo>
                    <a:lnTo>
                      <a:pt x="7741" y="11847"/>
                    </a:lnTo>
                    <a:cubicBezTo>
                      <a:pt x="7955" y="11847"/>
                      <a:pt x="8098" y="11680"/>
                      <a:pt x="8122" y="11489"/>
                    </a:cubicBezTo>
                    <a:lnTo>
                      <a:pt x="8455" y="7965"/>
                    </a:lnTo>
                    <a:lnTo>
                      <a:pt x="8550" y="7965"/>
                    </a:lnTo>
                    <a:cubicBezTo>
                      <a:pt x="8788" y="7965"/>
                      <a:pt x="8979" y="7751"/>
                      <a:pt x="8979" y="7512"/>
                    </a:cubicBezTo>
                    <a:lnTo>
                      <a:pt x="8979" y="6917"/>
                    </a:lnTo>
                    <a:cubicBezTo>
                      <a:pt x="8979" y="6679"/>
                      <a:pt x="8788" y="6488"/>
                      <a:pt x="8550" y="6488"/>
                    </a:cubicBezTo>
                    <a:lnTo>
                      <a:pt x="6288" y="6488"/>
                    </a:lnTo>
                    <a:cubicBezTo>
                      <a:pt x="6359" y="6131"/>
                      <a:pt x="6526" y="5774"/>
                      <a:pt x="6693" y="5464"/>
                    </a:cubicBezTo>
                    <a:lnTo>
                      <a:pt x="6717" y="5464"/>
                    </a:lnTo>
                    <a:cubicBezTo>
                      <a:pt x="7645" y="5464"/>
                      <a:pt x="8455" y="5202"/>
                      <a:pt x="9074" y="4631"/>
                    </a:cubicBezTo>
                    <a:cubicBezTo>
                      <a:pt x="9146" y="4583"/>
                      <a:pt x="9169" y="4464"/>
                      <a:pt x="9098" y="4393"/>
                    </a:cubicBezTo>
                    <a:cubicBezTo>
                      <a:pt x="9068" y="4363"/>
                      <a:pt x="9009" y="4333"/>
                      <a:pt x="8952" y="4333"/>
                    </a:cubicBezTo>
                    <a:cubicBezTo>
                      <a:pt x="8919" y="4333"/>
                      <a:pt x="8886" y="4343"/>
                      <a:pt x="8860" y="4369"/>
                    </a:cubicBezTo>
                    <a:cubicBezTo>
                      <a:pt x="8336" y="4845"/>
                      <a:pt x="7669" y="5083"/>
                      <a:pt x="6907" y="5107"/>
                    </a:cubicBezTo>
                    <a:cubicBezTo>
                      <a:pt x="7145" y="4726"/>
                      <a:pt x="7431" y="4393"/>
                      <a:pt x="7669" y="4131"/>
                    </a:cubicBezTo>
                    <a:cubicBezTo>
                      <a:pt x="8241" y="3559"/>
                      <a:pt x="8741" y="3274"/>
                      <a:pt x="8741" y="3226"/>
                    </a:cubicBezTo>
                    <a:cubicBezTo>
                      <a:pt x="8836" y="3178"/>
                      <a:pt x="8860" y="3083"/>
                      <a:pt x="8812" y="2988"/>
                    </a:cubicBezTo>
                    <a:cubicBezTo>
                      <a:pt x="8766" y="2941"/>
                      <a:pt x="8719" y="2905"/>
                      <a:pt x="8666" y="2905"/>
                    </a:cubicBezTo>
                    <a:cubicBezTo>
                      <a:pt x="8638" y="2905"/>
                      <a:pt x="8607" y="2915"/>
                      <a:pt x="8574" y="2940"/>
                    </a:cubicBezTo>
                    <a:cubicBezTo>
                      <a:pt x="8550" y="2940"/>
                      <a:pt x="8026" y="3274"/>
                      <a:pt x="7431" y="3869"/>
                    </a:cubicBezTo>
                    <a:cubicBezTo>
                      <a:pt x="7240" y="4059"/>
                      <a:pt x="7002" y="4345"/>
                      <a:pt x="6764" y="4655"/>
                    </a:cubicBezTo>
                    <a:cubicBezTo>
                      <a:pt x="6788" y="4131"/>
                      <a:pt x="6931" y="3321"/>
                      <a:pt x="7526" y="2750"/>
                    </a:cubicBezTo>
                    <a:cubicBezTo>
                      <a:pt x="7959" y="2353"/>
                      <a:pt x="8570" y="2133"/>
                      <a:pt x="9349" y="2133"/>
                    </a:cubicBezTo>
                    <a:cubicBezTo>
                      <a:pt x="9597" y="2133"/>
                      <a:pt x="9863" y="2156"/>
                      <a:pt x="10146" y="2202"/>
                    </a:cubicBezTo>
                    <a:cubicBezTo>
                      <a:pt x="10051" y="2488"/>
                      <a:pt x="9860" y="3154"/>
                      <a:pt x="9408" y="3750"/>
                    </a:cubicBezTo>
                    <a:cubicBezTo>
                      <a:pt x="9336" y="3821"/>
                      <a:pt x="9384" y="3916"/>
                      <a:pt x="9431" y="3988"/>
                    </a:cubicBezTo>
                    <a:cubicBezTo>
                      <a:pt x="9465" y="4005"/>
                      <a:pt x="9499" y="4013"/>
                      <a:pt x="9531" y="4013"/>
                    </a:cubicBezTo>
                    <a:cubicBezTo>
                      <a:pt x="9588" y="4013"/>
                      <a:pt x="9639" y="3986"/>
                      <a:pt x="9670" y="3940"/>
                    </a:cubicBezTo>
                    <a:cubicBezTo>
                      <a:pt x="10217" y="3226"/>
                      <a:pt x="10455" y="2464"/>
                      <a:pt x="10503" y="2154"/>
                    </a:cubicBezTo>
                    <a:lnTo>
                      <a:pt x="10503" y="2154"/>
                    </a:lnTo>
                    <a:cubicBezTo>
                      <a:pt x="10498" y="2165"/>
                      <a:pt x="10492" y="2170"/>
                      <a:pt x="10486" y="2170"/>
                    </a:cubicBezTo>
                    <a:cubicBezTo>
                      <a:pt x="10467" y="2170"/>
                      <a:pt x="10444" y="2119"/>
                      <a:pt x="10408" y="2083"/>
                    </a:cubicBezTo>
                    <a:cubicBezTo>
                      <a:pt x="10384" y="2011"/>
                      <a:pt x="10336" y="1988"/>
                      <a:pt x="10241" y="1964"/>
                    </a:cubicBezTo>
                    <a:cubicBezTo>
                      <a:pt x="9911" y="1910"/>
                      <a:pt x="9600" y="1883"/>
                      <a:pt x="9307" y="1883"/>
                    </a:cubicBezTo>
                    <a:cubicBezTo>
                      <a:pt x="8438" y="1883"/>
                      <a:pt x="7739" y="2120"/>
                      <a:pt x="7240" y="2583"/>
                    </a:cubicBezTo>
                    <a:cubicBezTo>
                      <a:pt x="6288" y="3512"/>
                      <a:pt x="6336" y="4964"/>
                      <a:pt x="6359" y="5298"/>
                    </a:cubicBezTo>
                    <a:cubicBezTo>
                      <a:pt x="6193" y="5584"/>
                      <a:pt x="6050" y="5941"/>
                      <a:pt x="5954" y="6298"/>
                    </a:cubicBezTo>
                    <a:cubicBezTo>
                      <a:pt x="5883" y="5512"/>
                      <a:pt x="5716" y="4726"/>
                      <a:pt x="5359" y="4036"/>
                    </a:cubicBezTo>
                    <a:cubicBezTo>
                      <a:pt x="5335" y="3940"/>
                      <a:pt x="5264" y="3869"/>
                      <a:pt x="5240" y="3797"/>
                    </a:cubicBezTo>
                    <a:cubicBezTo>
                      <a:pt x="5240" y="3655"/>
                      <a:pt x="5216" y="3202"/>
                      <a:pt x="5097" y="2678"/>
                    </a:cubicBezTo>
                    <a:cubicBezTo>
                      <a:pt x="4883" y="1797"/>
                      <a:pt x="4454" y="1083"/>
                      <a:pt x="3906" y="654"/>
                    </a:cubicBezTo>
                    <a:cubicBezTo>
                      <a:pt x="3351" y="219"/>
                      <a:pt x="2653" y="1"/>
                      <a:pt x="1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159;p102">
                <a:extLst>
                  <a:ext uri="{FF2B5EF4-FFF2-40B4-BE49-F238E27FC236}">
                    <a16:creationId xmlns:a16="http://schemas.microsoft.com/office/drawing/2014/main" id="{0613639D-C8A3-B515-9B84-AB1EF864AF87}"/>
                  </a:ext>
                </a:extLst>
              </p:cNvPr>
              <p:cNvSpPr/>
              <p:nvPr/>
            </p:nvSpPr>
            <p:spPr>
              <a:xfrm>
                <a:off x="3123825" y="2092175"/>
                <a:ext cx="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" extrusionOk="0">
                    <a:moveTo>
                      <a:pt x="0" y="0"/>
                    </a:move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2160;p102">
                <a:extLst>
                  <a:ext uri="{FF2B5EF4-FFF2-40B4-BE49-F238E27FC236}">
                    <a16:creationId xmlns:a16="http://schemas.microsoft.com/office/drawing/2014/main" id="{A88BC5FC-2F87-3A74-94AA-D71D6A41EBB6}"/>
                  </a:ext>
                </a:extLst>
              </p:cNvPr>
              <p:cNvSpPr/>
              <p:nvPr/>
            </p:nvSpPr>
            <p:spPr>
              <a:xfrm>
                <a:off x="3135725" y="2092175"/>
                <a:ext cx="2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" extrusionOk="0">
                    <a:moveTo>
                      <a:pt x="1" y="0"/>
                    </a:move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2161;p102">
                <a:extLst>
                  <a:ext uri="{FF2B5EF4-FFF2-40B4-BE49-F238E27FC236}">
                    <a16:creationId xmlns:a16="http://schemas.microsoft.com/office/drawing/2014/main" id="{6A463D0A-4BAC-B462-8FE9-517BAE2178C5}"/>
                  </a:ext>
                </a:extLst>
              </p:cNvPr>
              <p:cNvSpPr/>
              <p:nvPr/>
            </p:nvSpPr>
            <p:spPr>
              <a:xfrm>
                <a:off x="3152400" y="2092175"/>
                <a:ext cx="12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" extrusionOk="0">
                    <a:moveTo>
                      <a:pt x="0" y="0"/>
                    </a:move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2162;p102">
                <a:extLst>
                  <a:ext uri="{FF2B5EF4-FFF2-40B4-BE49-F238E27FC236}">
                    <a16:creationId xmlns:a16="http://schemas.microsoft.com/office/drawing/2014/main" id="{DDE77C2A-5D87-449A-76F5-D20A37537979}"/>
                  </a:ext>
                </a:extLst>
              </p:cNvPr>
              <p:cNvSpPr/>
              <p:nvPr/>
            </p:nvSpPr>
            <p:spPr>
              <a:xfrm>
                <a:off x="3147625" y="2092175"/>
                <a:ext cx="3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" extrusionOk="0">
                    <a:moveTo>
                      <a:pt x="1" y="0"/>
                    </a:move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2163;p102">
                <a:extLst>
                  <a:ext uri="{FF2B5EF4-FFF2-40B4-BE49-F238E27FC236}">
                    <a16:creationId xmlns:a16="http://schemas.microsoft.com/office/drawing/2014/main" id="{A33556FC-6663-1BA8-A248-0961294349E6}"/>
                  </a:ext>
                </a:extLst>
              </p:cNvPr>
              <p:cNvSpPr/>
              <p:nvPr/>
            </p:nvSpPr>
            <p:spPr>
              <a:xfrm>
                <a:off x="3155375" y="2092175"/>
                <a:ext cx="3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" extrusionOk="0">
                    <a:moveTo>
                      <a:pt x="0" y="0"/>
                    </a:move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2164;p102">
                <a:extLst>
                  <a:ext uri="{FF2B5EF4-FFF2-40B4-BE49-F238E27FC236}">
                    <a16:creationId xmlns:a16="http://schemas.microsoft.com/office/drawing/2014/main" id="{8307AA2C-C41E-68C7-9D36-BC20F2B55464}"/>
                  </a:ext>
                </a:extLst>
              </p:cNvPr>
              <p:cNvSpPr/>
              <p:nvPr/>
            </p:nvSpPr>
            <p:spPr>
              <a:xfrm>
                <a:off x="3139900" y="2092175"/>
                <a:ext cx="2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6" h="1" extrusionOk="0">
                    <a:moveTo>
                      <a:pt x="0" y="0"/>
                    </a:move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2165;p102">
                <a:extLst>
                  <a:ext uri="{FF2B5EF4-FFF2-40B4-BE49-F238E27FC236}">
                    <a16:creationId xmlns:a16="http://schemas.microsoft.com/office/drawing/2014/main" id="{FB5E8D9F-4B76-EC16-3053-ABBD47B69CF2}"/>
                  </a:ext>
                </a:extLst>
              </p:cNvPr>
              <p:cNvSpPr/>
              <p:nvPr/>
            </p:nvSpPr>
            <p:spPr>
              <a:xfrm>
                <a:off x="3143475" y="2092175"/>
                <a:ext cx="30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" extrusionOk="0">
                    <a:moveTo>
                      <a:pt x="0" y="0"/>
                    </a:move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11685;p88">
            <a:extLst>
              <a:ext uri="{FF2B5EF4-FFF2-40B4-BE49-F238E27FC236}">
                <a16:creationId xmlns:a16="http://schemas.microsoft.com/office/drawing/2014/main" id="{5171AAA1-99A3-249A-F314-A422C9887CB3}"/>
              </a:ext>
            </a:extLst>
          </p:cNvPr>
          <p:cNvGrpSpPr/>
          <p:nvPr/>
        </p:nvGrpSpPr>
        <p:grpSpPr>
          <a:xfrm>
            <a:off x="4659321" y="1463203"/>
            <a:ext cx="553303" cy="565519"/>
            <a:chOff x="894924" y="3682297"/>
            <a:chExt cx="551136" cy="551802"/>
          </a:xfrm>
        </p:grpSpPr>
        <p:sp>
          <p:nvSpPr>
            <p:cNvPr id="32" name="Google Shape;11686;p88">
              <a:extLst>
                <a:ext uri="{FF2B5EF4-FFF2-40B4-BE49-F238E27FC236}">
                  <a16:creationId xmlns:a16="http://schemas.microsoft.com/office/drawing/2014/main" id="{77A50114-CA25-88A0-41C3-DB3DB497199E}"/>
                </a:ext>
              </a:extLst>
            </p:cNvPr>
            <p:cNvSpPr/>
            <p:nvPr/>
          </p:nvSpPr>
          <p:spPr>
            <a:xfrm flipH="1">
              <a:off x="918175" y="3730699"/>
              <a:ext cx="503400" cy="503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11687;p88">
              <a:extLst>
                <a:ext uri="{FF2B5EF4-FFF2-40B4-BE49-F238E27FC236}">
                  <a16:creationId xmlns:a16="http://schemas.microsoft.com/office/drawing/2014/main" id="{841CAEAE-F853-84CD-565B-A81AC6A0EF8E}"/>
                </a:ext>
              </a:extLst>
            </p:cNvPr>
            <p:cNvGrpSpPr/>
            <p:nvPr/>
          </p:nvGrpSpPr>
          <p:grpSpPr>
            <a:xfrm>
              <a:off x="894924" y="3682297"/>
              <a:ext cx="551136" cy="551797"/>
              <a:chOff x="865862" y="3207306"/>
              <a:chExt cx="364484" cy="364897"/>
            </a:xfrm>
          </p:grpSpPr>
          <p:sp>
            <p:nvSpPr>
              <p:cNvPr id="34" name="Google Shape;11688;p88">
                <a:extLst>
                  <a:ext uri="{FF2B5EF4-FFF2-40B4-BE49-F238E27FC236}">
                    <a16:creationId xmlns:a16="http://schemas.microsoft.com/office/drawing/2014/main" id="{B629ADFB-4E05-8D59-AE23-7F0DE9D520A3}"/>
                  </a:ext>
                </a:extLst>
              </p:cNvPr>
              <p:cNvSpPr/>
              <p:nvPr/>
            </p:nvSpPr>
            <p:spPr>
              <a:xfrm>
                <a:off x="928229" y="3269323"/>
                <a:ext cx="240131" cy="240100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7561" extrusionOk="0">
                    <a:moveTo>
                      <a:pt x="3775" y="0"/>
                    </a:moveTo>
                    <a:cubicBezTo>
                      <a:pt x="1692" y="0"/>
                      <a:pt x="1" y="1703"/>
                      <a:pt x="1" y="3787"/>
                    </a:cubicBezTo>
                    <a:cubicBezTo>
                      <a:pt x="1" y="5870"/>
                      <a:pt x="1692" y="7561"/>
                      <a:pt x="3775" y="7561"/>
                    </a:cubicBezTo>
                    <a:cubicBezTo>
                      <a:pt x="4454" y="7561"/>
                      <a:pt x="5121" y="7382"/>
                      <a:pt x="5704" y="7037"/>
                    </a:cubicBezTo>
                    <a:cubicBezTo>
                      <a:pt x="5787" y="6977"/>
                      <a:pt x="5823" y="6858"/>
                      <a:pt x="5775" y="6775"/>
                    </a:cubicBezTo>
                    <a:cubicBezTo>
                      <a:pt x="5736" y="6720"/>
                      <a:pt x="5672" y="6691"/>
                      <a:pt x="5605" y="6691"/>
                    </a:cubicBezTo>
                    <a:cubicBezTo>
                      <a:pt x="5570" y="6691"/>
                      <a:pt x="5534" y="6699"/>
                      <a:pt x="5502" y="6716"/>
                    </a:cubicBezTo>
                    <a:cubicBezTo>
                      <a:pt x="4990" y="7025"/>
                      <a:pt x="4394" y="7192"/>
                      <a:pt x="3775" y="7192"/>
                    </a:cubicBezTo>
                    <a:cubicBezTo>
                      <a:pt x="1906" y="7192"/>
                      <a:pt x="382" y="5668"/>
                      <a:pt x="382" y="3798"/>
                    </a:cubicBezTo>
                    <a:cubicBezTo>
                      <a:pt x="382" y="1917"/>
                      <a:pt x="1906" y="405"/>
                      <a:pt x="3775" y="405"/>
                    </a:cubicBezTo>
                    <a:cubicBezTo>
                      <a:pt x="5656" y="405"/>
                      <a:pt x="7168" y="1917"/>
                      <a:pt x="7168" y="3798"/>
                    </a:cubicBezTo>
                    <a:cubicBezTo>
                      <a:pt x="7168" y="4775"/>
                      <a:pt x="6740" y="5715"/>
                      <a:pt x="6002" y="6358"/>
                    </a:cubicBezTo>
                    <a:cubicBezTo>
                      <a:pt x="5918" y="6430"/>
                      <a:pt x="5906" y="6549"/>
                      <a:pt x="5978" y="6620"/>
                    </a:cubicBezTo>
                    <a:cubicBezTo>
                      <a:pt x="6024" y="6667"/>
                      <a:pt x="6082" y="6691"/>
                      <a:pt x="6136" y="6691"/>
                    </a:cubicBezTo>
                    <a:cubicBezTo>
                      <a:pt x="6179" y="6691"/>
                      <a:pt x="6220" y="6676"/>
                      <a:pt x="6252" y="6644"/>
                    </a:cubicBezTo>
                    <a:cubicBezTo>
                      <a:pt x="7085" y="5930"/>
                      <a:pt x="7561" y="4882"/>
                      <a:pt x="7561" y="3787"/>
                    </a:cubicBezTo>
                    <a:cubicBezTo>
                      <a:pt x="7561" y="1703"/>
                      <a:pt x="5859" y="0"/>
                      <a:pt x="37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689;p88">
                <a:extLst>
                  <a:ext uri="{FF2B5EF4-FFF2-40B4-BE49-F238E27FC236}">
                    <a16:creationId xmlns:a16="http://schemas.microsoft.com/office/drawing/2014/main" id="{3F86A666-4B58-4A11-2C02-162D6A8C8459}"/>
                  </a:ext>
                </a:extLst>
              </p:cNvPr>
              <p:cNvSpPr/>
              <p:nvPr/>
            </p:nvSpPr>
            <p:spPr>
              <a:xfrm>
                <a:off x="956205" y="3297681"/>
                <a:ext cx="184179" cy="184147"/>
              </a:xfrm>
              <a:custGeom>
                <a:avLst/>
                <a:gdLst/>
                <a:ahLst/>
                <a:cxnLst/>
                <a:rect l="l" t="t" r="r" b="b"/>
                <a:pathLst>
                  <a:path w="5800" h="5799" extrusionOk="0">
                    <a:moveTo>
                      <a:pt x="2894" y="0"/>
                    </a:moveTo>
                    <a:cubicBezTo>
                      <a:pt x="1311" y="0"/>
                      <a:pt x="1" y="1298"/>
                      <a:pt x="1" y="2905"/>
                    </a:cubicBezTo>
                    <a:cubicBezTo>
                      <a:pt x="1" y="4501"/>
                      <a:pt x="1287" y="5799"/>
                      <a:pt x="2894" y="5799"/>
                    </a:cubicBezTo>
                    <a:cubicBezTo>
                      <a:pt x="4502" y="5799"/>
                      <a:pt x="5799" y="4513"/>
                      <a:pt x="5799" y="2905"/>
                    </a:cubicBezTo>
                    <a:cubicBezTo>
                      <a:pt x="5799" y="2322"/>
                      <a:pt x="5621" y="1751"/>
                      <a:pt x="5311" y="1286"/>
                    </a:cubicBezTo>
                    <a:cubicBezTo>
                      <a:pt x="5276" y="1229"/>
                      <a:pt x="5219" y="1202"/>
                      <a:pt x="5159" y="1202"/>
                    </a:cubicBezTo>
                    <a:cubicBezTo>
                      <a:pt x="5118" y="1202"/>
                      <a:pt x="5076" y="1215"/>
                      <a:pt x="5037" y="1239"/>
                    </a:cubicBezTo>
                    <a:cubicBezTo>
                      <a:pt x="4954" y="1298"/>
                      <a:pt x="4942" y="1417"/>
                      <a:pt x="5002" y="1501"/>
                    </a:cubicBezTo>
                    <a:cubicBezTo>
                      <a:pt x="5275" y="1917"/>
                      <a:pt x="5430" y="2417"/>
                      <a:pt x="5430" y="2905"/>
                    </a:cubicBezTo>
                    <a:cubicBezTo>
                      <a:pt x="5430" y="4287"/>
                      <a:pt x="4299" y="5418"/>
                      <a:pt x="2918" y="5418"/>
                    </a:cubicBezTo>
                    <a:cubicBezTo>
                      <a:pt x="1525" y="5418"/>
                      <a:pt x="394" y="4287"/>
                      <a:pt x="394" y="2905"/>
                    </a:cubicBezTo>
                    <a:cubicBezTo>
                      <a:pt x="394" y="1524"/>
                      <a:pt x="1513" y="393"/>
                      <a:pt x="2894" y="393"/>
                    </a:cubicBezTo>
                    <a:cubicBezTo>
                      <a:pt x="3525" y="393"/>
                      <a:pt x="4132" y="631"/>
                      <a:pt x="4597" y="1036"/>
                    </a:cubicBezTo>
                    <a:cubicBezTo>
                      <a:pt x="4628" y="1073"/>
                      <a:pt x="4669" y="1089"/>
                      <a:pt x="4712" y="1089"/>
                    </a:cubicBezTo>
                    <a:cubicBezTo>
                      <a:pt x="4764" y="1089"/>
                      <a:pt x="4819" y="1064"/>
                      <a:pt x="4859" y="1024"/>
                    </a:cubicBezTo>
                    <a:cubicBezTo>
                      <a:pt x="4942" y="953"/>
                      <a:pt x="4918" y="834"/>
                      <a:pt x="4847" y="762"/>
                    </a:cubicBezTo>
                    <a:cubicBezTo>
                      <a:pt x="4311" y="274"/>
                      <a:pt x="3609" y="0"/>
                      <a:pt x="28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690;p88">
                <a:extLst>
                  <a:ext uri="{FF2B5EF4-FFF2-40B4-BE49-F238E27FC236}">
                    <a16:creationId xmlns:a16="http://schemas.microsoft.com/office/drawing/2014/main" id="{1486D9AB-D4C8-330F-0C47-353A31D2A9A8}"/>
                  </a:ext>
                </a:extLst>
              </p:cNvPr>
              <p:cNvSpPr/>
              <p:nvPr/>
            </p:nvSpPr>
            <p:spPr>
              <a:xfrm>
                <a:off x="1042039" y="3207306"/>
                <a:ext cx="12511" cy="4766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501" extrusionOk="0">
                    <a:moveTo>
                      <a:pt x="191" y="1"/>
                    </a:moveTo>
                    <a:cubicBezTo>
                      <a:pt x="96" y="1"/>
                      <a:pt x="1" y="96"/>
                      <a:pt x="1" y="203"/>
                    </a:cubicBezTo>
                    <a:lnTo>
                      <a:pt x="1" y="1310"/>
                    </a:lnTo>
                    <a:cubicBezTo>
                      <a:pt x="1" y="1430"/>
                      <a:pt x="96" y="1501"/>
                      <a:pt x="191" y="1501"/>
                    </a:cubicBezTo>
                    <a:cubicBezTo>
                      <a:pt x="298" y="1501"/>
                      <a:pt x="394" y="1418"/>
                      <a:pt x="394" y="1310"/>
                    </a:cubicBezTo>
                    <a:lnTo>
                      <a:pt x="394" y="203"/>
                    </a:lnTo>
                    <a:cubicBezTo>
                      <a:pt x="394" y="96"/>
                      <a:pt x="298" y="1"/>
                      <a:pt x="1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691;p88">
                <a:extLst>
                  <a:ext uri="{FF2B5EF4-FFF2-40B4-BE49-F238E27FC236}">
                    <a16:creationId xmlns:a16="http://schemas.microsoft.com/office/drawing/2014/main" id="{DB70D62A-2E56-1746-2D99-AA81F5187416}"/>
                  </a:ext>
                </a:extLst>
              </p:cNvPr>
              <p:cNvSpPr/>
              <p:nvPr/>
            </p:nvSpPr>
            <p:spPr>
              <a:xfrm>
                <a:off x="1042039" y="3524538"/>
                <a:ext cx="12511" cy="47664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501" extrusionOk="0">
                    <a:moveTo>
                      <a:pt x="191" y="0"/>
                    </a:moveTo>
                    <a:cubicBezTo>
                      <a:pt x="96" y="0"/>
                      <a:pt x="1" y="95"/>
                      <a:pt x="1" y="191"/>
                    </a:cubicBezTo>
                    <a:lnTo>
                      <a:pt x="1" y="1310"/>
                    </a:lnTo>
                    <a:cubicBezTo>
                      <a:pt x="1" y="1417"/>
                      <a:pt x="84" y="1500"/>
                      <a:pt x="191" y="1500"/>
                    </a:cubicBezTo>
                    <a:cubicBezTo>
                      <a:pt x="298" y="1500"/>
                      <a:pt x="394" y="1417"/>
                      <a:pt x="394" y="1310"/>
                    </a:cubicBezTo>
                    <a:lnTo>
                      <a:pt x="394" y="191"/>
                    </a:lnTo>
                    <a:cubicBezTo>
                      <a:pt x="394" y="95"/>
                      <a:pt x="298" y="0"/>
                      <a:pt x="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692;p88">
                <a:extLst>
                  <a:ext uri="{FF2B5EF4-FFF2-40B4-BE49-F238E27FC236}">
                    <a16:creationId xmlns:a16="http://schemas.microsoft.com/office/drawing/2014/main" id="{6D7F8818-E8CB-A564-82D7-D7BC2D5BC1A0}"/>
                  </a:ext>
                </a:extLst>
              </p:cNvPr>
              <p:cNvSpPr/>
              <p:nvPr/>
            </p:nvSpPr>
            <p:spPr>
              <a:xfrm>
                <a:off x="953188" y="3230836"/>
                <a:ext cx="31406" cy="43441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368" extrusionOk="0">
                    <a:moveTo>
                      <a:pt x="217" y="0"/>
                    </a:moveTo>
                    <a:cubicBezTo>
                      <a:pt x="185" y="0"/>
                      <a:pt x="153" y="7"/>
                      <a:pt x="120" y="22"/>
                    </a:cubicBezTo>
                    <a:cubicBezTo>
                      <a:pt x="36" y="81"/>
                      <a:pt x="1" y="188"/>
                      <a:pt x="48" y="296"/>
                    </a:cubicBezTo>
                    <a:lnTo>
                      <a:pt x="608" y="1272"/>
                    </a:lnTo>
                    <a:cubicBezTo>
                      <a:pt x="644" y="1331"/>
                      <a:pt x="715" y="1367"/>
                      <a:pt x="775" y="1367"/>
                    </a:cubicBezTo>
                    <a:cubicBezTo>
                      <a:pt x="798" y="1367"/>
                      <a:pt x="834" y="1343"/>
                      <a:pt x="870" y="1331"/>
                    </a:cubicBezTo>
                    <a:cubicBezTo>
                      <a:pt x="953" y="1272"/>
                      <a:pt x="989" y="1165"/>
                      <a:pt x="941" y="1070"/>
                    </a:cubicBezTo>
                    <a:lnTo>
                      <a:pt x="394" y="93"/>
                    </a:lnTo>
                    <a:cubicBezTo>
                      <a:pt x="352" y="35"/>
                      <a:pt x="288" y="0"/>
                      <a:pt x="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693;p88">
                <a:extLst>
                  <a:ext uri="{FF2B5EF4-FFF2-40B4-BE49-F238E27FC236}">
                    <a16:creationId xmlns:a16="http://schemas.microsoft.com/office/drawing/2014/main" id="{53A4E703-1877-4A85-AFEE-D93EDA43B4C6}"/>
                  </a:ext>
                </a:extLst>
              </p:cNvPr>
              <p:cNvSpPr/>
              <p:nvPr/>
            </p:nvSpPr>
            <p:spPr>
              <a:xfrm>
                <a:off x="1111614" y="3505485"/>
                <a:ext cx="30644" cy="4252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39" extrusionOk="0">
                    <a:moveTo>
                      <a:pt x="210" y="1"/>
                    </a:moveTo>
                    <a:cubicBezTo>
                      <a:pt x="181" y="1"/>
                      <a:pt x="151" y="6"/>
                      <a:pt x="119" y="17"/>
                    </a:cubicBezTo>
                    <a:cubicBezTo>
                      <a:pt x="24" y="76"/>
                      <a:pt x="0" y="183"/>
                      <a:pt x="48" y="291"/>
                    </a:cubicBezTo>
                    <a:lnTo>
                      <a:pt x="596" y="1255"/>
                    </a:lnTo>
                    <a:cubicBezTo>
                      <a:pt x="620" y="1314"/>
                      <a:pt x="691" y="1338"/>
                      <a:pt x="751" y="1338"/>
                    </a:cubicBezTo>
                    <a:cubicBezTo>
                      <a:pt x="786" y="1338"/>
                      <a:pt x="810" y="1326"/>
                      <a:pt x="846" y="1314"/>
                    </a:cubicBezTo>
                    <a:cubicBezTo>
                      <a:pt x="929" y="1255"/>
                      <a:pt x="965" y="1148"/>
                      <a:pt x="917" y="1041"/>
                    </a:cubicBezTo>
                    <a:lnTo>
                      <a:pt x="381" y="100"/>
                    </a:lnTo>
                    <a:cubicBezTo>
                      <a:pt x="339" y="33"/>
                      <a:pt x="279" y="1"/>
                      <a:pt x="2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694;p88">
                <a:extLst>
                  <a:ext uri="{FF2B5EF4-FFF2-40B4-BE49-F238E27FC236}">
                    <a16:creationId xmlns:a16="http://schemas.microsoft.com/office/drawing/2014/main" id="{D503BEB1-2C0A-E443-CA50-26A558E765F6}"/>
                  </a:ext>
                </a:extLst>
              </p:cNvPr>
              <p:cNvSpPr/>
              <p:nvPr/>
            </p:nvSpPr>
            <p:spPr>
              <a:xfrm>
                <a:off x="888916" y="3295998"/>
                <a:ext cx="44648" cy="29691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935" extrusionOk="0">
                    <a:moveTo>
                      <a:pt x="203" y="0"/>
                    </a:moveTo>
                    <a:cubicBezTo>
                      <a:pt x="136" y="0"/>
                      <a:pt x="64" y="37"/>
                      <a:pt x="24" y="101"/>
                    </a:cubicBezTo>
                    <a:cubicBezTo>
                      <a:pt x="1" y="184"/>
                      <a:pt x="36" y="303"/>
                      <a:pt x="120" y="351"/>
                    </a:cubicBezTo>
                    <a:lnTo>
                      <a:pt x="1084" y="899"/>
                    </a:lnTo>
                    <a:cubicBezTo>
                      <a:pt x="1120" y="923"/>
                      <a:pt x="1144" y="934"/>
                      <a:pt x="1179" y="934"/>
                    </a:cubicBezTo>
                    <a:cubicBezTo>
                      <a:pt x="1239" y="934"/>
                      <a:pt x="1310" y="899"/>
                      <a:pt x="1334" y="839"/>
                    </a:cubicBezTo>
                    <a:cubicBezTo>
                      <a:pt x="1406" y="756"/>
                      <a:pt x="1358" y="637"/>
                      <a:pt x="1263" y="577"/>
                    </a:cubicBezTo>
                    <a:lnTo>
                      <a:pt x="298" y="30"/>
                    </a:lnTo>
                    <a:cubicBezTo>
                      <a:pt x="271" y="10"/>
                      <a:pt x="237" y="0"/>
                      <a:pt x="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695;p88">
                <a:extLst>
                  <a:ext uri="{FF2B5EF4-FFF2-40B4-BE49-F238E27FC236}">
                    <a16:creationId xmlns:a16="http://schemas.microsoft.com/office/drawing/2014/main" id="{6069BBA4-5740-2A1F-5D20-2E4C9912934D}"/>
                  </a:ext>
                </a:extLst>
              </p:cNvPr>
              <p:cNvSpPr/>
              <p:nvPr/>
            </p:nvSpPr>
            <p:spPr>
              <a:xfrm>
                <a:off x="1162644" y="3454106"/>
                <a:ext cx="45029" cy="30390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957" extrusionOk="0">
                    <a:moveTo>
                      <a:pt x="237" y="1"/>
                    </a:moveTo>
                    <a:cubicBezTo>
                      <a:pt x="171" y="1"/>
                      <a:pt x="101" y="41"/>
                      <a:pt x="60" y="99"/>
                    </a:cubicBezTo>
                    <a:cubicBezTo>
                      <a:pt x="1" y="194"/>
                      <a:pt x="48" y="313"/>
                      <a:pt x="132" y="373"/>
                    </a:cubicBezTo>
                    <a:lnTo>
                      <a:pt x="1096" y="920"/>
                    </a:lnTo>
                    <a:cubicBezTo>
                      <a:pt x="1132" y="932"/>
                      <a:pt x="1156" y="956"/>
                      <a:pt x="1191" y="956"/>
                    </a:cubicBezTo>
                    <a:cubicBezTo>
                      <a:pt x="1251" y="956"/>
                      <a:pt x="1322" y="920"/>
                      <a:pt x="1346" y="861"/>
                    </a:cubicBezTo>
                    <a:cubicBezTo>
                      <a:pt x="1418" y="766"/>
                      <a:pt x="1382" y="646"/>
                      <a:pt x="1299" y="575"/>
                    </a:cubicBezTo>
                    <a:lnTo>
                      <a:pt x="322" y="27"/>
                    </a:lnTo>
                    <a:cubicBezTo>
                      <a:pt x="296" y="9"/>
                      <a:pt x="267" y="1"/>
                      <a:pt x="23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696;p88">
                <a:extLst>
                  <a:ext uri="{FF2B5EF4-FFF2-40B4-BE49-F238E27FC236}">
                    <a16:creationId xmlns:a16="http://schemas.microsoft.com/office/drawing/2014/main" id="{D2C3F468-0122-9FA5-D8C6-CB03DEA37EFF}"/>
                  </a:ext>
                </a:extLst>
              </p:cNvPr>
              <p:cNvSpPr/>
              <p:nvPr/>
            </p:nvSpPr>
            <p:spPr>
              <a:xfrm>
                <a:off x="865862" y="3383864"/>
                <a:ext cx="47664" cy="1213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382" extrusionOk="0">
                    <a:moveTo>
                      <a:pt x="191" y="1"/>
                    </a:moveTo>
                    <a:cubicBezTo>
                      <a:pt x="84" y="1"/>
                      <a:pt x="0" y="84"/>
                      <a:pt x="0" y="191"/>
                    </a:cubicBezTo>
                    <a:cubicBezTo>
                      <a:pt x="0" y="287"/>
                      <a:pt x="84" y="382"/>
                      <a:pt x="191" y="382"/>
                    </a:cubicBezTo>
                    <a:lnTo>
                      <a:pt x="1310" y="382"/>
                    </a:lnTo>
                    <a:cubicBezTo>
                      <a:pt x="1429" y="382"/>
                      <a:pt x="1501" y="299"/>
                      <a:pt x="1501" y="191"/>
                    </a:cubicBezTo>
                    <a:cubicBezTo>
                      <a:pt x="1501" y="84"/>
                      <a:pt x="1417" y="1"/>
                      <a:pt x="13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1697;p88">
                <a:extLst>
                  <a:ext uri="{FF2B5EF4-FFF2-40B4-BE49-F238E27FC236}">
                    <a16:creationId xmlns:a16="http://schemas.microsoft.com/office/drawing/2014/main" id="{2787C3DE-75E1-0E69-73AD-9815E7F40CFA}"/>
                  </a:ext>
                </a:extLst>
              </p:cNvPr>
              <p:cNvSpPr/>
              <p:nvPr/>
            </p:nvSpPr>
            <p:spPr>
              <a:xfrm>
                <a:off x="1182300" y="3383864"/>
                <a:ext cx="48045" cy="12130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382" extrusionOk="0">
                    <a:moveTo>
                      <a:pt x="203" y="1"/>
                    </a:moveTo>
                    <a:cubicBezTo>
                      <a:pt x="96" y="1"/>
                      <a:pt x="1" y="84"/>
                      <a:pt x="1" y="191"/>
                    </a:cubicBezTo>
                    <a:cubicBezTo>
                      <a:pt x="1" y="287"/>
                      <a:pt x="96" y="382"/>
                      <a:pt x="203" y="382"/>
                    </a:cubicBezTo>
                    <a:lnTo>
                      <a:pt x="1311" y="382"/>
                    </a:lnTo>
                    <a:cubicBezTo>
                      <a:pt x="1418" y="382"/>
                      <a:pt x="1513" y="287"/>
                      <a:pt x="1513" y="191"/>
                    </a:cubicBezTo>
                    <a:cubicBezTo>
                      <a:pt x="1513" y="84"/>
                      <a:pt x="1430" y="1"/>
                      <a:pt x="13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1698;p88">
                <a:extLst>
                  <a:ext uri="{FF2B5EF4-FFF2-40B4-BE49-F238E27FC236}">
                    <a16:creationId xmlns:a16="http://schemas.microsoft.com/office/drawing/2014/main" id="{5A808007-C894-5D83-2E1E-E3740B06E619}"/>
                  </a:ext>
                </a:extLst>
              </p:cNvPr>
              <p:cNvSpPr/>
              <p:nvPr/>
            </p:nvSpPr>
            <p:spPr>
              <a:xfrm>
                <a:off x="888916" y="3454011"/>
                <a:ext cx="43885" cy="30104"/>
              </a:xfrm>
              <a:custGeom>
                <a:avLst/>
                <a:gdLst/>
                <a:ahLst/>
                <a:cxnLst/>
                <a:rect l="l" t="t" r="r" b="b"/>
                <a:pathLst>
                  <a:path w="1382" h="948" extrusionOk="0">
                    <a:moveTo>
                      <a:pt x="1186" y="1"/>
                    </a:moveTo>
                    <a:cubicBezTo>
                      <a:pt x="1152" y="1"/>
                      <a:pt x="1117" y="10"/>
                      <a:pt x="1084" y="30"/>
                    </a:cubicBezTo>
                    <a:lnTo>
                      <a:pt x="120" y="590"/>
                    </a:lnTo>
                    <a:cubicBezTo>
                      <a:pt x="36" y="649"/>
                      <a:pt x="1" y="745"/>
                      <a:pt x="48" y="852"/>
                    </a:cubicBezTo>
                    <a:cubicBezTo>
                      <a:pt x="72" y="911"/>
                      <a:pt x="144" y="947"/>
                      <a:pt x="215" y="947"/>
                    </a:cubicBezTo>
                    <a:cubicBezTo>
                      <a:pt x="239" y="947"/>
                      <a:pt x="274" y="923"/>
                      <a:pt x="298" y="911"/>
                    </a:cubicBezTo>
                    <a:lnTo>
                      <a:pt x="1263" y="364"/>
                    </a:lnTo>
                    <a:cubicBezTo>
                      <a:pt x="1358" y="304"/>
                      <a:pt x="1382" y="197"/>
                      <a:pt x="1334" y="90"/>
                    </a:cubicBezTo>
                    <a:cubicBezTo>
                      <a:pt x="1311" y="35"/>
                      <a:pt x="1251" y="1"/>
                      <a:pt x="11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1699;p88">
                <a:extLst>
                  <a:ext uri="{FF2B5EF4-FFF2-40B4-BE49-F238E27FC236}">
                    <a16:creationId xmlns:a16="http://schemas.microsoft.com/office/drawing/2014/main" id="{E2D2A159-CA76-BE86-15B5-B2CE606A8417}"/>
                  </a:ext>
                </a:extLst>
              </p:cNvPr>
              <p:cNvSpPr/>
              <p:nvPr/>
            </p:nvSpPr>
            <p:spPr>
              <a:xfrm>
                <a:off x="1163025" y="3295648"/>
                <a:ext cx="44648" cy="3004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946" extrusionOk="0">
                    <a:moveTo>
                      <a:pt x="1177" y="1"/>
                    </a:moveTo>
                    <a:cubicBezTo>
                      <a:pt x="1147" y="1"/>
                      <a:pt x="1115" y="6"/>
                      <a:pt x="1084" y="17"/>
                    </a:cubicBezTo>
                    <a:lnTo>
                      <a:pt x="120" y="576"/>
                    </a:lnTo>
                    <a:cubicBezTo>
                      <a:pt x="36" y="636"/>
                      <a:pt x="1" y="731"/>
                      <a:pt x="48" y="838"/>
                    </a:cubicBezTo>
                    <a:cubicBezTo>
                      <a:pt x="96" y="910"/>
                      <a:pt x="155" y="945"/>
                      <a:pt x="227" y="945"/>
                    </a:cubicBezTo>
                    <a:cubicBezTo>
                      <a:pt x="251" y="945"/>
                      <a:pt x="286" y="934"/>
                      <a:pt x="310" y="910"/>
                    </a:cubicBezTo>
                    <a:lnTo>
                      <a:pt x="1287" y="362"/>
                    </a:lnTo>
                    <a:cubicBezTo>
                      <a:pt x="1370" y="302"/>
                      <a:pt x="1406" y="195"/>
                      <a:pt x="1358" y="100"/>
                    </a:cubicBezTo>
                    <a:cubicBezTo>
                      <a:pt x="1316" y="33"/>
                      <a:pt x="1250" y="1"/>
                      <a:pt x="11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1700;p88">
                <a:extLst>
                  <a:ext uri="{FF2B5EF4-FFF2-40B4-BE49-F238E27FC236}">
                    <a16:creationId xmlns:a16="http://schemas.microsoft.com/office/drawing/2014/main" id="{30543FBB-9333-90D1-2FDE-C8662644E974}"/>
                  </a:ext>
                </a:extLst>
              </p:cNvPr>
              <p:cNvSpPr/>
              <p:nvPr/>
            </p:nvSpPr>
            <p:spPr>
              <a:xfrm>
                <a:off x="953188" y="3505835"/>
                <a:ext cx="31787" cy="4328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363" extrusionOk="0">
                    <a:moveTo>
                      <a:pt x="782" y="0"/>
                    </a:moveTo>
                    <a:cubicBezTo>
                      <a:pt x="714" y="0"/>
                      <a:pt x="648" y="37"/>
                      <a:pt x="608" y="101"/>
                    </a:cubicBezTo>
                    <a:lnTo>
                      <a:pt x="60" y="1065"/>
                    </a:lnTo>
                    <a:cubicBezTo>
                      <a:pt x="1" y="1161"/>
                      <a:pt x="48" y="1280"/>
                      <a:pt x="132" y="1327"/>
                    </a:cubicBezTo>
                    <a:cubicBezTo>
                      <a:pt x="167" y="1351"/>
                      <a:pt x="191" y="1363"/>
                      <a:pt x="227" y="1363"/>
                    </a:cubicBezTo>
                    <a:cubicBezTo>
                      <a:pt x="286" y="1363"/>
                      <a:pt x="358" y="1327"/>
                      <a:pt x="394" y="1280"/>
                    </a:cubicBezTo>
                    <a:lnTo>
                      <a:pt x="941" y="303"/>
                    </a:lnTo>
                    <a:cubicBezTo>
                      <a:pt x="1001" y="184"/>
                      <a:pt x="965" y="65"/>
                      <a:pt x="882" y="30"/>
                    </a:cubicBezTo>
                    <a:cubicBezTo>
                      <a:pt x="850" y="10"/>
                      <a:pt x="816" y="0"/>
                      <a:pt x="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701;p88">
                <a:extLst>
                  <a:ext uri="{FF2B5EF4-FFF2-40B4-BE49-F238E27FC236}">
                    <a16:creationId xmlns:a16="http://schemas.microsoft.com/office/drawing/2014/main" id="{3A518894-F52F-7B69-9CD2-C5EEA753FACC}"/>
                  </a:ext>
                </a:extLst>
              </p:cNvPr>
              <p:cNvSpPr/>
              <p:nvPr/>
            </p:nvSpPr>
            <p:spPr>
              <a:xfrm>
                <a:off x="1111614" y="3231726"/>
                <a:ext cx="31025" cy="42933"/>
              </a:xfrm>
              <a:custGeom>
                <a:avLst/>
                <a:gdLst/>
                <a:ahLst/>
                <a:cxnLst/>
                <a:rect l="l" t="t" r="r" b="b"/>
                <a:pathLst>
                  <a:path w="977" h="1352" extrusionOk="0">
                    <a:moveTo>
                      <a:pt x="754" y="0"/>
                    </a:moveTo>
                    <a:cubicBezTo>
                      <a:pt x="688" y="0"/>
                      <a:pt x="620" y="37"/>
                      <a:pt x="572" y="101"/>
                    </a:cubicBezTo>
                    <a:lnTo>
                      <a:pt x="24" y="1065"/>
                    </a:lnTo>
                    <a:cubicBezTo>
                      <a:pt x="0" y="1137"/>
                      <a:pt x="24" y="1256"/>
                      <a:pt x="119" y="1315"/>
                    </a:cubicBezTo>
                    <a:cubicBezTo>
                      <a:pt x="143" y="1339"/>
                      <a:pt x="179" y="1351"/>
                      <a:pt x="203" y="1351"/>
                    </a:cubicBezTo>
                    <a:cubicBezTo>
                      <a:pt x="262" y="1351"/>
                      <a:pt x="346" y="1315"/>
                      <a:pt x="370" y="1256"/>
                    </a:cubicBezTo>
                    <a:lnTo>
                      <a:pt x="917" y="291"/>
                    </a:lnTo>
                    <a:cubicBezTo>
                      <a:pt x="977" y="208"/>
                      <a:pt x="941" y="89"/>
                      <a:pt x="846" y="29"/>
                    </a:cubicBezTo>
                    <a:cubicBezTo>
                      <a:pt x="818" y="10"/>
                      <a:pt x="786" y="0"/>
                      <a:pt x="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14" name="Google Shape;11944;p97">
            <a:extLst>
              <a:ext uri="{FF2B5EF4-FFF2-40B4-BE49-F238E27FC236}">
                <a16:creationId xmlns:a16="http://schemas.microsoft.com/office/drawing/2014/main" id="{A0308B3E-851E-1BD8-5B6B-A82ED9B6CC7D}"/>
              </a:ext>
            </a:extLst>
          </p:cNvPr>
          <p:cNvSpPr txBox="1">
            <a:spLocks/>
          </p:cNvSpPr>
          <p:nvPr/>
        </p:nvSpPr>
        <p:spPr>
          <a:xfrm>
            <a:off x="2272637" y="4085351"/>
            <a:ext cx="187770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Search and view plants</a:t>
            </a:r>
          </a:p>
        </p:txBody>
      </p:sp>
      <p:grpSp>
        <p:nvGrpSpPr>
          <p:cNvPr id="11923" name="Google Shape;12373;p108">
            <a:extLst>
              <a:ext uri="{FF2B5EF4-FFF2-40B4-BE49-F238E27FC236}">
                <a16:creationId xmlns:a16="http://schemas.microsoft.com/office/drawing/2014/main" id="{BCF6E284-0A7D-5EA4-7229-917766498916}"/>
              </a:ext>
            </a:extLst>
          </p:cNvPr>
          <p:cNvGrpSpPr/>
          <p:nvPr/>
        </p:nvGrpSpPr>
        <p:grpSpPr>
          <a:xfrm>
            <a:off x="6651784" y="3173610"/>
            <a:ext cx="619535" cy="503400"/>
            <a:chOff x="6703926" y="2206605"/>
            <a:chExt cx="619535" cy="503400"/>
          </a:xfrm>
        </p:grpSpPr>
        <p:sp>
          <p:nvSpPr>
            <p:cNvPr id="11924" name="Google Shape;12374;p108">
              <a:extLst>
                <a:ext uri="{FF2B5EF4-FFF2-40B4-BE49-F238E27FC236}">
                  <a16:creationId xmlns:a16="http://schemas.microsoft.com/office/drawing/2014/main" id="{2834F124-F647-2750-7F45-C4F3507D55A9}"/>
                </a:ext>
              </a:extLst>
            </p:cNvPr>
            <p:cNvSpPr/>
            <p:nvPr/>
          </p:nvSpPr>
          <p:spPr>
            <a:xfrm>
              <a:off x="6761994" y="2206605"/>
              <a:ext cx="503400" cy="503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5" name="Google Shape;12375;p108">
              <a:extLst>
                <a:ext uri="{FF2B5EF4-FFF2-40B4-BE49-F238E27FC236}">
                  <a16:creationId xmlns:a16="http://schemas.microsoft.com/office/drawing/2014/main" id="{80EC6314-0C71-CB4C-6D5D-7D4668104335}"/>
                </a:ext>
              </a:extLst>
            </p:cNvPr>
            <p:cNvGrpSpPr/>
            <p:nvPr/>
          </p:nvGrpSpPr>
          <p:grpSpPr>
            <a:xfrm>
              <a:off x="6703926" y="2331137"/>
              <a:ext cx="619535" cy="378470"/>
              <a:chOff x="7009649" y="1541981"/>
              <a:chExt cx="524940" cy="320655"/>
            </a:xfrm>
          </p:grpSpPr>
          <p:sp>
            <p:nvSpPr>
              <p:cNvPr id="11926" name="Google Shape;12376;p108">
                <a:extLst>
                  <a:ext uri="{FF2B5EF4-FFF2-40B4-BE49-F238E27FC236}">
                    <a16:creationId xmlns:a16="http://schemas.microsoft.com/office/drawing/2014/main" id="{0E5E8DC3-63FC-4B31-ADC7-0DD0184BBCBC}"/>
                  </a:ext>
                </a:extLst>
              </p:cNvPr>
              <p:cNvSpPr/>
              <p:nvPr/>
            </p:nvSpPr>
            <p:spPr>
              <a:xfrm>
                <a:off x="7009649" y="1541981"/>
                <a:ext cx="524940" cy="320655"/>
              </a:xfrm>
              <a:custGeom>
                <a:avLst/>
                <a:gdLst/>
                <a:ahLst/>
                <a:cxnLst/>
                <a:rect l="l" t="t" r="r" b="b"/>
                <a:pathLst>
                  <a:path w="16492" h="10074" extrusionOk="0">
                    <a:moveTo>
                      <a:pt x="13979" y="1227"/>
                    </a:moveTo>
                    <a:lnTo>
                      <a:pt x="13979" y="6764"/>
                    </a:lnTo>
                    <a:lnTo>
                      <a:pt x="11348" y="6764"/>
                    </a:lnTo>
                    <a:cubicBezTo>
                      <a:pt x="11205" y="6764"/>
                      <a:pt x="11109" y="6871"/>
                      <a:pt x="11109" y="7002"/>
                    </a:cubicBezTo>
                    <a:cubicBezTo>
                      <a:pt x="11109" y="7145"/>
                      <a:pt x="11205" y="7240"/>
                      <a:pt x="11348" y="7240"/>
                    </a:cubicBezTo>
                    <a:lnTo>
                      <a:pt x="13979" y="7240"/>
                    </a:lnTo>
                    <a:lnTo>
                      <a:pt x="13979" y="7514"/>
                    </a:lnTo>
                    <a:lnTo>
                      <a:pt x="2537" y="7514"/>
                    </a:lnTo>
                    <a:lnTo>
                      <a:pt x="2537" y="7240"/>
                    </a:lnTo>
                    <a:lnTo>
                      <a:pt x="10336" y="7240"/>
                    </a:lnTo>
                    <a:cubicBezTo>
                      <a:pt x="10466" y="7240"/>
                      <a:pt x="10574" y="7145"/>
                      <a:pt x="10574" y="7002"/>
                    </a:cubicBezTo>
                    <a:cubicBezTo>
                      <a:pt x="10574" y="6871"/>
                      <a:pt x="10466" y="6764"/>
                      <a:pt x="10336" y="6764"/>
                    </a:cubicBezTo>
                    <a:lnTo>
                      <a:pt x="7014" y="6764"/>
                    </a:lnTo>
                    <a:lnTo>
                      <a:pt x="7014" y="1227"/>
                    </a:lnTo>
                    <a:close/>
                    <a:moveTo>
                      <a:pt x="14169" y="7990"/>
                    </a:moveTo>
                    <a:lnTo>
                      <a:pt x="14943" y="8287"/>
                    </a:lnTo>
                    <a:lnTo>
                      <a:pt x="1537" y="8287"/>
                    </a:lnTo>
                    <a:lnTo>
                      <a:pt x="2323" y="7990"/>
                    </a:lnTo>
                    <a:close/>
                    <a:moveTo>
                      <a:pt x="10240" y="8776"/>
                    </a:moveTo>
                    <a:lnTo>
                      <a:pt x="10014" y="9002"/>
                    </a:lnTo>
                    <a:lnTo>
                      <a:pt x="6526" y="9002"/>
                    </a:lnTo>
                    <a:lnTo>
                      <a:pt x="6299" y="8776"/>
                    </a:lnTo>
                    <a:close/>
                    <a:moveTo>
                      <a:pt x="16003" y="8776"/>
                    </a:moveTo>
                    <a:lnTo>
                      <a:pt x="16003" y="8823"/>
                    </a:lnTo>
                    <a:lnTo>
                      <a:pt x="16015" y="8823"/>
                    </a:lnTo>
                    <a:cubicBezTo>
                      <a:pt x="16015" y="9252"/>
                      <a:pt x="15658" y="9609"/>
                      <a:pt x="15229" y="9609"/>
                    </a:cubicBezTo>
                    <a:lnTo>
                      <a:pt x="1287" y="9609"/>
                    </a:lnTo>
                    <a:cubicBezTo>
                      <a:pt x="846" y="9609"/>
                      <a:pt x="489" y="9252"/>
                      <a:pt x="489" y="8823"/>
                    </a:cubicBezTo>
                    <a:lnTo>
                      <a:pt x="489" y="8776"/>
                    </a:lnTo>
                    <a:lnTo>
                      <a:pt x="5633" y="8776"/>
                    </a:lnTo>
                    <a:lnTo>
                      <a:pt x="6252" y="9407"/>
                    </a:lnTo>
                    <a:cubicBezTo>
                      <a:pt x="6299" y="9454"/>
                      <a:pt x="6359" y="9478"/>
                      <a:pt x="6418" y="9478"/>
                    </a:cubicBezTo>
                    <a:lnTo>
                      <a:pt x="10121" y="9478"/>
                    </a:lnTo>
                    <a:cubicBezTo>
                      <a:pt x="10181" y="9478"/>
                      <a:pt x="10240" y="9454"/>
                      <a:pt x="10288" y="9407"/>
                    </a:cubicBezTo>
                    <a:lnTo>
                      <a:pt x="10907" y="8776"/>
                    </a:lnTo>
                    <a:close/>
                    <a:moveTo>
                      <a:pt x="2811" y="1"/>
                    </a:moveTo>
                    <a:cubicBezTo>
                      <a:pt x="2382" y="1"/>
                      <a:pt x="2037" y="346"/>
                      <a:pt x="2037" y="775"/>
                    </a:cubicBezTo>
                    <a:lnTo>
                      <a:pt x="2037" y="3799"/>
                    </a:lnTo>
                    <a:cubicBezTo>
                      <a:pt x="2037" y="3930"/>
                      <a:pt x="2144" y="4037"/>
                      <a:pt x="2275" y="4037"/>
                    </a:cubicBezTo>
                    <a:cubicBezTo>
                      <a:pt x="2418" y="4037"/>
                      <a:pt x="2513" y="3930"/>
                      <a:pt x="2513" y="3799"/>
                    </a:cubicBezTo>
                    <a:lnTo>
                      <a:pt x="2513" y="1215"/>
                    </a:lnTo>
                    <a:lnTo>
                      <a:pt x="6526" y="1215"/>
                    </a:lnTo>
                    <a:lnTo>
                      <a:pt x="6526" y="6752"/>
                    </a:lnTo>
                    <a:lnTo>
                      <a:pt x="2513" y="6752"/>
                    </a:lnTo>
                    <a:lnTo>
                      <a:pt x="2513" y="4763"/>
                    </a:lnTo>
                    <a:cubicBezTo>
                      <a:pt x="2513" y="4632"/>
                      <a:pt x="2418" y="4525"/>
                      <a:pt x="2275" y="4525"/>
                    </a:cubicBezTo>
                    <a:cubicBezTo>
                      <a:pt x="2144" y="4525"/>
                      <a:pt x="2037" y="4632"/>
                      <a:pt x="2037" y="4763"/>
                    </a:cubicBezTo>
                    <a:lnTo>
                      <a:pt x="2037" y="7573"/>
                    </a:lnTo>
                    <a:lnTo>
                      <a:pt x="156" y="8299"/>
                    </a:lnTo>
                    <a:cubicBezTo>
                      <a:pt x="60" y="8335"/>
                      <a:pt x="1" y="8430"/>
                      <a:pt x="1" y="8526"/>
                    </a:cubicBezTo>
                    <a:lnTo>
                      <a:pt x="1" y="8811"/>
                    </a:lnTo>
                    <a:cubicBezTo>
                      <a:pt x="1" y="9502"/>
                      <a:pt x="572" y="10073"/>
                      <a:pt x="1263" y="10073"/>
                    </a:cubicBezTo>
                    <a:lnTo>
                      <a:pt x="15217" y="10073"/>
                    </a:lnTo>
                    <a:cubicBezTo>
                      <a:pt x="15908" y="10073"/>
                      <a:pt x="16479" y="9502"/>
                      <a:pt x="16479" y="8811"/>
                    </a:cubicBezTo>
                    <a:lnTo>
                      <a:pt x="16479" y="8526"/>
                    </a:lnTo>
                    <a:cubicBezTo>
                      <a:pt x="16491" y="8430"/>
                      <a:pt x="16432" y="8347"/>
                      <a:pt x="16348" y="8323"/>
                    </a:cubicBezTo>
                    <a:lnTo>
                      <a:pt x="14467" y="7585"/>
                    </a:lnTo>
                    <a:lnTo>
                      <a:pt x="14467" y="775"/>
                    </a:lnTo>
                    <a:cubicBezTo>
                      <a:pt x="14467" y="346"/>
                      <a:pt x="14122" y="1"/>
                      <a:pt x="13693" y="1"/>
                    </a:cubicBezTo>
                    <a:lnTo>
                      <a:pt x="11550" y="1"/>
                    </a:lnTo>
                    <a:cubicBezTo>
                      <a:pt x="11419" y="1"/>
                      <a:pt x="11312" y="108"/>
                      <a:pt x="11312" y="239"/>
                    </a:cubicBezTo>
                    <a:cubicBezTo>
                      <a:pt x="11312" y="370"/>
                      <a:pt x="11419" y="477"/>
                      <a:pt x="11550" y="477"/>
                    </a:cubicBezTo>
                    <a:lnTo>
                      <a:pt x="13693" y="477"/>
                    </a:lnTo>
                    <a:cubicBezTo>
                      <a:pt x="13848" y="477"/>
                      <a:pt x="13967" y="596"/>
                      <a:pt x="13979" y="739"/>
                    </a:cubicBezTo>
                    <a:lnTo>
                      <a:pt x="2537" y="739"/>
                    </a:lnTo>
                    <a:cubicBezTo>
                      <a:pt x="2549" y="596"/>
                      <a:pt x="2668" y="477"/>
                      <a:pt x="2811" y="477"/>
                    </a:cubicBezTo>
                    <a:lnTo>
                      <a:pt x="10586" y="477"/>
                    </a:lnTo>
                    <a:cubicBezTo>
                      <a:pt x="10717" y="477"/>
                      <a:pt x="10824" y="370"/>
                      <a:pt x="10824" y="239"/>
                    </a:cubicBezTo>
                    <a:cubicBezTo>
                      <a:pt x="10824" y="108"/>
                      <a:pt x="10717" y="1"/>
                      <a:pt x="105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7" name="Google Shape;12377;p108">
                <a:extLst>
                  <a:ext uri="{FF2B5EF4-FFF2-40B4-BE49-F238E27FC236}">
                    <a16:creationId xmlns:a16="http://schemas.microsoft.com/office/drawing/2014/main" id="{AE911DED-5DC1-8C2B-7833-37B94C3B96EE}"/>
                  </a:ext>
                </a:extLst>
              </p:cNvPr>
              <p:cNvSpPr/>
              <p:nvPr/>
            </p:nvSpPr>
            <p:spPr>
              <a:xfrm>
                <a:off x="7110104" y="1604909"/>
                <a:ext cx="61782" cy="41697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1310" extrusionOk="0">
                    <a:moveTo>
                      <a:pt x="1441" y="488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8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7"/>
                      <a:pt x="0" y="238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8"/>
                    </a:lnTo>
                    <a:cubicBezTo>
                      <a:pt x="1941" y="119"/>
                      <a:pt x="1822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8" name="Google Shape;12378;p108">
                <a:extLst>
                  <a:ext uri="{FF2B5EF4-FFF2-40B4-BE49-F238E27FC236}">
                    <a16:creationId xmlns:a16="http://schemas.microsoft.com/office/drawing/2014/main" id="{69BB14BE-9838-1A8C-6AC7-81A2D3483B1E}"/>
                  </a:ext>
                </a:extLst>
              </p:cNvPr>
              <p:cNvSpPr/>
              <p:nvPr/>
            </p:nvSpPr>
            <p:spPr>
              <a:xfrm>
                <a:off x="7110455" y="1655296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1"/>
                    </a:moveTo>
                    <a:cubicBezTo>
                      <a:pt x="108" y="1"/>
                      <a:pt x="1" y="96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lnTo>
                      <a:pt x="2799" y="477"/>
                    </a:lnTo>
                    <a:cubicBezTo>
                      <a:pt x="2942" y="477"/>
                      <a:pt x="3037" y="370"/>
                      <a:pt x="3037" y="239"/>
                    </a:cubicBezTo>
                    <a:cubicBezTo>
                      <a:pt x="3037" y="96"/>
                      <a:pt x="2942" y="1"/>
                      <a:pt x="27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9" name="Google Shape;12379;p108">
                <a:extLst>
                  <a:ext uri="{FF2B5EF4-FFF2-40B4-BE49-F238E27FC236}">
                    <a16:creationId xmlns:a16="http://schemas.microsoft.com/office/drawing/2014/main" id="{88BF44DB-4E50-6372-6068-26A79D3A2098}"/>
                  </a:ext>
                </a:extLst>
              </p:cNvPr>
              <p:cNvSpPr/>
              <p:nvPr/>
            </p:nvSpPr>
            <p:spPr>
              <a:xfrm>
                <a:off x="7146104" y="1676909"/>
                <a:ext cx="61050" cy="4172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311" extrusionOk="0">
                    <a:moveTo>
                      <a:pt x="1441" y="489"/>
                    </a:moveTo>
                    <a:lnTo>
                      <a:pt x="1441" y="834"/>
                    </a:lnTo>
                    <a:lnTo>
                      <a:pt x="488" y="834"/>
                    </a:lnTo>
                    <a:lnTo>
                      <a:pt x="488" y="489"/>
                    </a:lnTo>
                    <a:close/>
                    <a:moveTo>
                      <a:pt x="238" y="0"/>
                    </a:moveTo>
                    <a:cubicBezTo>
                      <a:pt x="107" y="0"/>
                      <a:pt x="0" y="108"/>
                      <a:pt x="0" y="239"/>
                    </a:cubicBezTo>
                    <a:lnTo>
                      <a:pt x="0" y="1072"/>
                    </a:lnTo>
                    <a:cubicBezTo>
                      <a:pt x="0" y="1203"/>
                      <a:pt x="107" y="1310"/>
                      <a:pt x="238" y="1310"/>
                    </a:cubicBezTo>
                    <a:lnTo>
                      <a:pt x="1679" y="1310"/>
                    </a:lnTo>
                    <a:cubicBezTo>
                      <a:pt x="1822" y="1310"/>
                      <a:pt x="1917" y="1203"/>
                      <a:pt x="1917" y="1072"/>
                    </a:cubicBezTo>
                    <a:lnTo>
                      <a:pt x="1917" y="239"/>
                    </a:lnTo>
                    <a:cubicBezTo>
                      <a:pt x="1917" y="108"/>
                      <a:pt x="1822" y="0"/>
                      <a:pt x="167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0" name="Google Shape;12380;p108">
                <a:extLst>
                  <a:ext uri="{FF2B5EF4-FFF2-40B4-BE49-F238E27FC236}">
                    <a16:creationId xmlns:a16="http://schemas.microsoft.com/office/drawing/2014/main" id="{8CF5A3AE-3A38-E0D9-1D24-8E6AF14C992D}"/>
                  </a:ext>
                </a:extLst>
              </p:cNvPr>
              <p:cNvSpPr/>
              <p:nvPr/>
            </p:nvSpPr>
            <p:spPr>
              <a:xfrm>
                <a:off x="7110455" y="1726563"/>
                <a:ext cx="96700" cy="15183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77" extrusionOk="0">
                    <a:moveTo>
                      <a:pt x="239" y="0"/>
                    </a:moveTo>
                    <a:cubicBezTo>
                      <a:pt x="108" y="0"/>
                      <a:pt x="1" y="107"/>
                      <a:pt x="1" y="238"/>
                    </a:cubicBezTo>
                    <a:cubicBezTo>
                      <a:pt x="1" y="381"/>
                      <a:pt x="108" y="476"/>
                      <a:pt x="239" y="476"/>
                    </a:cubicBezTo>
                    <a:lnTo>
                      <a:pt x="2799" y="476"/>
                    </a:lnTo>
                    <a:cubicBezTo>
                      <a:pt x="2942" y="476"/>
                      <a:pt x="3037" y="381"/>
                      <a:pt x="3037" y="238"/>
                    </a:cubicBezTo>
                    <a:cubicBezTo>
                      <a:pt x="3037" y="107"/>
                      <a:pt x="2942" y="0"/>
                      <a:pt x="2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1" name="Google Shape;12381;p108">
                <a:extLst>
                  <a:ext uri="{FF2B5EF4-FFF2-40B4-BE49-F238E27FC236}">
                    <a16:creationId xmlns:a16="http://schemas.microsoft.com/office/drawing/2014/main" id="{50EEDE7C-B25B-E156-A7A7-BB9A3A7D25FF}"/>
                  </a:ext>
                </a:extLst>
              </p:cNvPr>
              <p:cNvSpPr/>
              <p:nvPr/>
            </p:nvSpPr>
            <p:spPr>
              <a:xfrm>
                <a:off x="7262825" y="1636739"/>
                <a:ext cx="4854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2525" extrusionOk="0">
                    <a:moveTo>
                      <a:pt x="1268" y="0"/>
                    </a:moveTo>
                    <a:cubicBezTo>
                      <a:pt x="1206" y="0"/>
                      <a:pt x="1143" y="24"/>
                      <a:pt x="1096" y="72"/>
                    </a:cubicBezTo>
                    <a:lnTo>
                      <a:pt x="72" y="1096"/>
                    </a:lnTo>
                    <a:cubicBezTo>
                      <a:pt x="24" y="1143"/>
                      <a:pt x="0" y="1203"/>
                      <a:pt x="0" y="1262"/>
                    </a:cubicBezTo>
                    <a:cubicBezTo>
                      <a:pt x="0" y="1322"/>
                      <a:pt x="24" y="1381"/>
                      <a:pt x="72" y="1429"/>
                    </a:cubicBezTo>
                    <a:lnTo>
                      <a:pt x="1096" y="2453"/>
                    </a:lnTo>
                    <a:cubicBezTo>
                      <a:pt x="1143" y="2501"/>
                      <a:pt x="1203" y="2524"/>
                      <a:pt x="1262" y="2524"/>
                    </a:cubicBezTo>
                    <a:cubicBezTo>
                      <a:pt x="1322" y="2524"/>
                      <a:pt x="1381" y="2501"/>
                      <a:pt x="1429" y="2453"/>
                    </a:cubicBezTo>
                    <a:cubicBezTo>
                      <a:pt x="1524" y="2370"/>
                      <a:pt x="1524" y="2215"/>
                      <a:pt x="1441" y="2108"/>
                    </a:cubicBezTo>
                    <a:lnTo>
                      <a:pt x="596" y="1262"/>
                    </a:lnTo>
                    <a:lnTo>
                      <a:pt x="1441" y="417"/>
                    </a:lnTo>
                    <a:cubicBezTo>
                      <a:pt x="1524" y="322"/>
                      <a:pt x="1524" y="167"/>
                      <a:pt x="1441" y="72"/>
                    </a:cubicBezTo>
                    <a:cubicBezTo>
                      <a:pt x="1393" y="24"/>
                      <a:pt x="1331" y="0"/>
                      <a:pt x="12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2" name="Google Shape;12382;p108">
                <a:extLst>
                  <a:ext uri="{FF2B5EF4-FFF2-40B4-BE49-F238E27FC236}">
                    <a16:creationId xmlns:a16="http://schemas.microsoft.com/office/drawing/2014/main" id="{6D414789-8366-1577-4AE2-674BE293EB53}"/>
                  </a:ext>
                </a:extLst>
              </p:cNvPr>
              <p:cNvSpPr/>
              <p:nvPr/>
            </p:nvSpPr>
            <p:spPr>
              <a:xfrm>
                <a:off x="7380691" y="1636357"/>
                <a:ext cx="48891" cy="80371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2525" extrusionOk="0">
                    <a:moveTo>
                      <a:pt x="261" y="0"/>
                    </a:moveTo>
                    <a:cubicBezTo>
                      <a:pt x="197" y="0"/>
                      <a:pt x="131" y="24"/>
                      <a:pt x="83" y="72"/>
                    </a:cubicBezTo>
                    <a:cubicBezTo>
                      <a:pt x="0" y="155"/>
                      <a:pt x="0" y="322"/>
                      <a:pt x="83" y="417"/>
                    </a:cubicBezTo>
                    <a:lnTo>
                      <a:pt x="941" y="1262"/>
                    </a:lnTo>
                    <a:lnTo>
                      <a:pt x="83" y="2108"/>
                    </a:lnTo>
                    <a:cubicBezTo>
                      <a:pt x="0" y="2203"/>
                      <a:pt x="0" y="2358"/>
                      <a:pt x="83" y="2453"/>
                    </a:cubicBezTo>
                    <a:cubicBezTo>
                      <a:pt x="131" y="2501"/>
                      <a:pt x="191" y="2525"/>
                      <a:pt x="250" y="2525"/>
                    </a:cubicBezTo>
                    <a:cubicBezTo>
                      <a:pt x="310" y="2525"/>
                      <a:pt x="369" y="2501"/>
                      <a:pt x="417" y="2453"/>
                    </a:cubicBezTo>
                    <a:lnTo>
                      <a:pt x="1441" y="1429"/>
                    </a:lnTo>
                    <a:cubicBezTo>
                      <a:pt x="1488" y="1382"/>
                      <a:pt x="1512" y="1322"/>
                      <a:pt x="1512" y="1262"/>
                    </a:cubicBezTo>
                    <a:cubicBezTo>
                      <a:pt x="1536" y="1203"/>
                      <a:pt x="1500" y="1143"/>
                      <a:pt x="1453" y="1096"/>
                    </a:cubicBezTo>
                    <a:lnTo>
                      <a:pt x="429" y="72"/>
                    </a:lnTo>
                    <a:cubicBezTo>
                      <a:pt x="387" y="24"/>
                      <a:pt x="325" y="0"/>
                      <a:pt x="2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1" name="Google Shape;12383;p108">
                <a:extLst>
                  <a:ext uri="{FF2B5EF4-FFF2-40B4-BE49-F238E27FC236}">
                    <a16:creationId xmlns:a16="http://schemas.microsoft.com/office/drawing/2014/main" id="{88D754BB-7389-1C87-CEBC-ECBB16E2FF66}"/>
                  </a:ext>
                </a:extLst>
              </p:cNvPr>
              <p:cNvSpPr/>
              <p:nvPr/>
            </p:nvSpPr>
            <p:spPr>
              <a:xfrm>
                <a:off x="7321933" y="1626744"/>
                <a:ext cx="48923" cy="99851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137" extrusionOk="0">
                    <a:moveTo>
                      <a:pt x="1249" y="0"/>
                    </a:moveTo>
                    <a:cubicBezTo>
                      <a:pt x="1154" y="0"/>
                      <a:pt x="1061" y="59"/>
                      <a:pt x="1025" y="160"/>
                    </a:cubicBezTo>
                    <a:lnTo>
                      <a:pt x="48" y="2815"/>
                    </a:lnTo>
                    <a:cubicBezTo>
                      <a:pt x="1" y="2934"/>
                      <a:pt x="60" y="3077"/>
                      <a:pt x="191" y="3124"/>
                    </a:cubicBezTo>
                    <a:cubicBezTo>
                      <a:pt x="227" y="3136"/>
                      <a:pt x="251" y="3136"/>
                      <a:pt x="286" y="3136"/>
                    </a:cubicBezTo>
                    <a:cubicBezTo>
                      <a:pt x="382" y="3136"/>
                      <a:pt x="477" y="3077"/>
                      <a:pt x="501" y="2981"/>
                    </a:cubicBezTo>
                    <a:lnTo>
                      <a:pt x="1489" y="326"/>
                    </a:lnTo>
                    <a:cubicBezTo>
                      <a:pt x="1537" y="207"/>
                      <a:pt x="1477" y="64"/>
                      <a:pt x="1334" y="17"/>
                    </a:cubicBezTo>
                    <a:cubicBezTo>
                      <a:pt x="1307" y="6"/>
                      <a:pt x="1278" y="0"/>
                      <a:pt x="124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02" name="Google Shape;11944;p97">
            <a:extLst>
              <a:ext uri="{FF2B5EF4-FFF2-40B4-BE49-F238E27FC236}">
                <a16:creationId xmlns:a16="http://schemas.microsoft.com/office/drawing/2014/main" id="{9BF42D03-7990-60CC-E059-287E56E2DE92}"/>
              </a:ext>
            </a:extLst>
          </p:cNvPr>
          <p:cNvSpPr txBox="1">
            <a:spLocks/>
          </p:cNvSpPr>
          <p:nvPr/>
        </p:nvSpPr>
        <p:spPr>
          <a:xfrm>
            <a:off x="6011732" y="4085351"/>
            <a:ext cx="1877701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View plants due for care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5" grpId="0" build="p"/>
      <p:bldP spid="11942" grpId="0" build="p"/>
      <p:bldP spid="11914" grpId="0"/>
      <p:bldP spid="120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1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6" name="Google Shape;11276;p67"/>
          <p:cNvSpPr txBox="1">
            <a:spLocks noGrp="1"/>
          </p:cNvSpPr>
          <p:nvPr>
            <p:ph type="title"/>
          </p:nvPr>
        </p:nvSpPr>
        <p:spPr>
          <a:xfrm>
            <a:off x="625731" y="475096"/>
            <a:ext cx="3870854" cy="5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600" dirty="0"/>
              <a:t>Challenges addressed by Green Log</a:t>
            </a:r>
            <a:br>
              <a:rPr lang="en-US" sz="2600" dirty="0"/>
            </a:br>
            <a:endParaRPr sz="2600" dirty="0"/>
          </a:p>
        </p:txBody>
      </p:sp>
      <p:sp>
        <p:nvSpPr>
          <p:cNvPr id="11278" name="Google Shape;11278;p67"/>
          <p:cNvSpPr txBox="1">
            <a:spLocks noGrp="1"/>
          </p:cNvSpPr>
          <p:nvPr>
            <p:ph type="subTitle" idx="2"/>
          </p:nvPr>
        </p:nvSpPr>
        <p:spPr>
          <a:xfrm>
            <a:off x="2323985" y="1595016"/>
            <a:ext cx="2106626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Recording plants growth overtime.</a:t>
            </a:r>
          </a:p>
        </p:txBody>
      </p:sp>
      <p:sp>
        <p:nvSpPr>
          <p:cNvPr id="11279" name="Google Shape;11279;p67"/>
          <p:cNvSpPr txBox="1">
            <a:spLocks noGrp="1"/>
          </p:cNvSpPr>
          <p:nvPr>
            <p:ph type="title" idx="3"/>
          </p:nvPr>
        </p:nvSpPr>
        <p:spPr>
          <a:xfrm>
            <a:off x="1578325" y="1538623"/>
            <a:ext cx="8382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1280" name="Google Shape;11280;p67"/>
          <p:cNvSpPr txBox="1">
            <a:spLocks noGrp="1"/>
          </p:cNvSpPr>
          <p:nvPr>
            <p:ph type="title" idx="4"/>
          </p:nvPr>
        </p:nvSpPr>
        <p:spPr>
          <a:xfrm>
            <a:off x="4849750" y="1538623"/>
            <a:ext cx="8355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1281" name="Google Shape;11281;p67"/>
          <p:cNvSpPr txBox="1">
            <a:spLocks noGrp="1"/>
          </p:cNvSpPr>
          <p:nvPr>
            <p:ph type="subTitle" idx="5"/>
          </p:nvPr>
        </p:nvSpPr>
        <p:spPr>
          <a:xfrm>
            <a:off x="2337449" y="2534595"/>
            <a:ext cx="1691834" cy="62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-US" dirty="0"/>
              <a:t>Adding images to document plant progress.</a:t>
            </a:r>
            <a:endParaRPr dirty="0"/>
          </a:p>
        </p:txBody>
      </p:sp>
      <p:sp>
        <p:nvSpPr>
          <p:cNvPr id="11282" name="Google Shape;11282;p67"/>
          <p:cNvSpPr txBox="1">
            <a:spLocks noGrp="1"/>
          </p:cNvSpPr>
          <p:nvPr>
            <p:ph type="title" idx="6"/>
          </p:nvPr>
        </p:nvSpPr>
        <p:spPr>
          <a:xfrm>
            <a:off x="1591788" y="2396558"/>
            <a:ext cx="8382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286" name="Google Shape;11286;p67"/>
          <p:cNvSpPr txBox="1">
            <a:spLocks noGrp="1"/>
          </p:cNvSpPr>
          <p:nvPr>
            <p:ph type="title" idx="14"/>
          </p:nvPr>
        </p:nvSpPr>
        <p:spPr>
          <a:xfrm>
            <a:off x="4849750" y="2408353"/>
            <a:ext cx="835500" cy="54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0" name="Google Shape;11278;p67">
            <a:extLst>
              <a:ext uri="{FF2B5EF4-FFF2-40B4-BE49-F238E27FC236}">
                <a16:creationId xmlns:a16="http://schemas.microsoft.com/office/drawing/2014/main" id="{AFD9C5B0-5E6B-D69A-ADFC-22C24943321F}"/>
              </a:ext>
            </a:extLst>
          </p:cNvPr>
          <p:cNvSpPr txBox="1">
            <a:spLocks/>
          </p:cNvSpPr>
          <p:nvPr/>
        </p:nvSpPr>
        <p:spPr>
          <a:xfrm>
            <a:off x="5648913" y="1714723"/>
            <a:ext cx="2231896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indent="0" algn="just"/>
            <a:r>
              <a:rPr lang="en-US" dirty="0"/>
              <a:t>Generating seasonal care reminders.</a:t>
            </a:r>
          </a:p>
          <a:p>
            <a:pPr marL="0" indent="0" algn="just"/>
            <a:endParaRPr lang="en-US" dirty="0"/>
          </a:p>
        </p:txBody>
      </p:sp>
      <p:sp>
        <p:nvSpPr>
          <p:cNvPr id="13" name="Google Shape;11281;p67">
            <a:extLst>
              <a:ext uri="{FF2B5EF4-FFF2-40B4-BE49-F238E27FC236}">
                <a16:creationId xmlns:a16="http://schemas.microsoft.com/office/drawing/2014/main" id="{F5B24674-9DE3-EB44-DFD8-0542DAECADD5}"/>
              </a:ext>
            </a:extLst>
          </p:cNvPr>
          <p:cNvSpPr txBox="1">
            <a:spLocks/>
          </p:cNvSpPr>
          <p:nvPr/>
        </p:nvSpPr>
        <p:spPr>
          <a:xfrm>
            <a:off x="5646310" y="2517509"/>
            <a:ext cx="2401578" cy="62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lvl="0" indent="0" algn="just"/>
            <a:r>
              <a:rPr lang="en-US" dirty="0"/>
              <a:t>Adjusting plants care schedules based on seasonal changes.</a:t>
            </a:r>
          </a:p>
        </p:txBody>
      </p:sp>
      <p:sp>
        <p:nvSpPr>
          <p:cNvPr id="16" name="Google Shape;11282;p67">
            <a:extLst>
              <a:ext uri="{FF2B5EF4-FFF2-40B4-BE49-F238E27FC236}">
                <a16:creationId xmlns:a16="http://schemas.microsoft.com/office/drawing/2014/main" id="{02CED38F-0957-5DFE-5F9E-CBA9473669CE}"/>
              </a:ext>
            </a:extLst>
          </p:cNvPr>
          <p:cNvSpPr txBox="1">
            <a:spLocks/>
          </p:cNvSpPr>
          <p:nvPr/>
        </p:nvSpPr>
        <p:spPr>
          <a:xfrm>
            <a:off x="2865978" y="3519919"/>
            <a:ext cx="838200" cy="5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Martel ExtraBold"/>
              <a:buNone/>
              <a:defRPr sz="3000" b="0" i="0" u="none" strike="noStrike" cap="none">
                <a:solidFill>
                  <a:schemeClr val="accent4"/>
                </a:solidFill>
                <a:latin typeface="Martel ExtraBold"/>
                <a:ea typeface="Martel ExtraBold"/>
                <a:cs typeface="Martel ExtraBold"/>
                <a:sym typeface="Martel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05.</a:t>
            </a:r>
          </a:p>
        </p:txBody>
      </p:sp>
      <p:sp>
        <p:nvSpPr>
          <p:cNvPr id="17" name="Google Shape;11281;p67">
            <a:extLst>
              <a:ext uri="{FF2B5EF4-FFF2-40B4-BE49-F238E27FC236}">
                <a16:creationId xmlns:a16="http://schemas.microsoft.com/office/drawing/2014/main" id="{BFE57DEC-0E72-9116-04C2-03C87881B6C7}"/>
              </a:ext>
            </a:extLst>
          </p:cNvPr>
          <p:cNvSpPr txBox="1">
            <a:spLocks/>
          </p:cNvSpPr>
          <p:nvPr/>
        </p:nvSpPr>
        <p:spPr>
          <a:xfrm>
            <a:off x="3648961" y="3618831"/>
            <a:ext cx="2308779" cy="627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Work Sans"/>
              <a:buNone/>
              <a:defRPr sz="1500" b="1" i="0" u="none" strike="noStrike" cap="none">
                <a:solidFill>
                  <a:schemeClr val="accent2"/>
                </a:solidFill>
                <a:latin typeface="Martel"/>
                <a:ea typeface="Martel"/>
                <a:cs typeface="Martel"/>
                <a:sym typeface="Martel"/>
              </a:defRPr>
            </a:lvl9pPr>
          </a:lstStyle>
          <a:p>
            <a:pPr marL="0" lvl="0" indent="0" algn="just"/>
            <a:r>
              <a:rPr lang="en-US" dirty="0"/>
              <a:t>Diagnosing common plant problems based on symptoms.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 build="p"/>
      <p:bldP spid="11279" grpId="0"/>
      <p:bldP spid="11280" grpId="0"/>
      <p:bldP spid="11281" grpId="0" build="p"/>
      <p:bldP spid="11282" grpId="0"/>
      <p:bldP spid="11286" grpId="0"/>
      <p:bldP spid="10" grpId="0"/>
      <p:bldP spid="13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Shape 1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0" name="Google Shape;12610;p115"/>
          <p:cNvSpPr txBox="1">
            <a:spLocks noGrp="1"/>
          </p:cNvSpPr>
          <p:nvPr>
            <p:ph type="title"/>
          </p:nvPr>
        </p:nvSpPr>
        <p:spPr>
          <a:xfrm>
            <a:off x="1869750" y="1378200"/>
            <a:ext cx="5404500" cy="23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  <p:sp>
        <p:nvSpPr>
          <p:cNvPr id="2" name="Google Shape;11278;p67">
            <a:extLst>
              <a:ext uri="{FF2B5EF4-FFF2-40B4-BE49-F238E27FC236}">
                <a16:creationId xmlns:a16="http://schemas.microsoft.com/office/drawing/2014/main" id="{3280B12C-F95D-94A7-2737-86F1D070B1DF}"/>
              </a:ext>
            </a:extLst>
          </p:cNvPr>
          <p:cNvSpPr txBox="1">
            <a:spLocks/>
          </p:cNvSpPr>
          <p:nvPr/>
        </p:nvSpPr>
        <p:spPr>
          <a:xfrm>
            <a:off x="1869751" y="3887817"/>
            <a:ext cx="5404499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dirty="0">
                <a:hlinkClick r:id="rId3"/>
              </a:rPr>
              <a:t>https://github.com/IsmailQamber/DSG_Project1_Plants_Tracker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0" grpId="0"/>
      <p:bldP spid="2" grpId="0" build="p"/>
    </p:bldLst>
  </p:timing>
</p:sld>
</file>

<file path=ppt/theme/theme1.xml><?xml version="1.0" encoding="utf-8"?>
<a:theme xmlns:a="http://schemas.openxmlformats.org/drawingml/2006/main" name="Pical Platform Business Plan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0000"/>
      </a:accent1>
      <a:accent2>
        <a:srgbClr val="283E35"/>
      </a:accent2>
      <a:accent3>
        <a:srgbClr val="416758"/>
      </a:accent3>
      <a:accent4>
        <a:srgbClr val="609A81"/>
      </a:accent4>
      <a:accent5>
        <a:srgbClr val="96C3B0"/>
      </a:accent5>
      <a:accent6>
        <a:srgbClr val="20302C"/>
      </a:accent6>
      <a:hlink>
        <a:srgbClr val="4167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106</Words>
  <Application>Microsoft Macintosh PowerPoint</Application>
  <PresentationFormat>On-screen Show (16:9)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Martel ExtraBold</vt:lpstr>
      <vt:lpstr>Martel</vt:lpstr>
      <vt:lpstr>Arial</vt:lpstr>
      <vt:lpstr>Work Sans</vt:lpstr>
      <vt:lpstr>Pical Platform Business Plan XL by Slidesgo</vt:lpstr>
      <vt:lpstr>Green Log</vt:lpstr>
      <vt:lpstr>Main Features</vt:lpstr>
      <vt:lpstr>Challenges addressed by Green Log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Fatma Hasan A.Rasool Alqallaf</cp:lastModifiedBy>
  <cp:revision>4</cp:revision>
  <dcterms:modified xsi:type="dcterms:W3CDTF">2025-09-07T15:50:19Z</dcterms:modified>
</cp:coreProperties>
</file>