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 snapToGrid="0">
      <p:cViewPr varScale="1">
        <p:scale>
          <a:sx n="77" d="100"/>
          <a:sy n="77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508" cy="9906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617136"/>
            <a:ext cx="3981650" cy="2189103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197584"/>
            <a:ext cx="3981650" cy="19899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301092"/>
            <a:ext cx="504957" cy="403578"/>
          </a:xfrm>
        </p:spPr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301092"/>
            <a:ext cx="3048645" cy="40357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301092"/>
            <a:ext cx="310112" cy="403578"/>
          </a:xfrm>
        </p:spPr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014142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6955599"/>
            <a:ext cx="5099051" cy="818622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492015"/>
            <a:ext cx="5318612" cy="48551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7774221"/>
            <a:ext cx="5099051" cy="71314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09928"/>
            <a:ext cx="5099051" cy="4474687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175962"/>
            <a:ext cx="5099052" cy="2311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5980287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18635"/>
            <a:ext cx="4800188" cy="342429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4842933"/>
            <a:ext cx="4419599" cy="941681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273801"/>
            <a:ext cx="5099054" cy="2213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477" y="1307745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08470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598028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2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779061"/>
            <a:ext cx="5099046" cy="212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6900661"/>
            <a:ext cx="5099048" cy="1242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18635"/>
            <a:ext cx="4743876" cy="3240854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256784"/>
            <a:ext cx="5099048" cy="128117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542852"/>
            <a:ext cx="5099052" cy="194451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546" y="1295515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766718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49530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18634"/>
            <a:ext cx="5099051" cy="3314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151120"/>
            <a:ext cx="5099048" cy="130759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57245"/>
            <a:ext cx="5099051" cy="2030119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49530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596863"/>
            <a:ext cx="5099052" cy="489050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401190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09929"/>
            <a:ext cx="1214198" cy="7177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09929"/>
            <a:ext cx="3686632" cy="71774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09929"/>
            <a:ext cx="0" cy="717743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49" y="340348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370930"/>
            <a:ext cx="4946651" cy="2632520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394797"/>
            <a:ext cx="4946651" cy="157446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199122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40348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2154"/>
            <a:ext cx="5099051" cy="1883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592576"/>
            <a:ext cx="2503170" cy="49794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592576"/>
            <a:ext cx="2503170" cy="49794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840103"/>
            <a:ext cx="2503170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684713"/>
            <a:ext cx="2503170" cy="390956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840103"/>
            <a:ext cx="2503170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684713"/>
            <a:ext cx="2503170" cy="390956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4011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2154"/>
            <a:ext cx="5099051" cy="1883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4011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05660"/>
            <a:ext cx="1902599" cy="19812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18636"/>
            <a:ext cx="2891654" cy="706872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378205"/>
            <a:ext cx="1902599" cy="35221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206992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721091"/>
            <a:ext cx="2724152" cy="19812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2" y="1492014"/>
            <a:ext cx="2197097" cy="692197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702291"/>
            <a:ext cx="2724151" cy="264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6864350" cy="9906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22154"/>
            <a:ext cx="5099051" cy="188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596862"/>
            <a:ext cx="5099052" cy="4976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609659"/>
            <a:ext cx="861212" cy="4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6F28FA-C954-4A1E-A054-A26171D9D74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609659"/>
            <a:ext cx="3828500" cy="4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609659"/>
            <a:ext cx="296633" cy="4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A0B35-251D-4FFE-92DC-0B46101D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4057650"/>
            <a:ext cx="3924300" cy="742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181-15-1815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5219700"/>
            <a:ext cx="3924300" cy="742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Ismail </a:t>
            </a:r>
            <a:r>
              <a:rPr lang="en-US" sz="3200" dirty="0" err="1" smtClean="0"/>
              <a:t>Hasan</a:t>
            </a:r>
            <a:r>
              <a:rPr lang="en-US" sz="3200" dirty="0" smtClean="0"/>
              <a:t> </a:t>
            </a:r>
            <a:r>
              <a:rPr lang="en-US" sz="3200" dirty="0" err="1" smtClean="0"/>
              <a:t>Sarker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67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753" y="1295829"/>
            <a:ext cx="622249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body {</a:t>
            </a:r>
          </a:p>
          <a:p>
            <a:r>
              <a:rPr lang="en-US" dirty="0"/>
              <a:t>  max-width: 960px;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header {</a:t>
            </a:r>
          </a:p>
          <a:p>
            <a:r>
              <a:rPr lang="en-US" dirty="0"/>
              <a:t>  background-color: #5fb8b4;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nav</a:t>
            </a:r>
            <a:r>
              <a:rPr lang="en-US" dirty="0"/>
              <a:t> a {</a:t>
            </a:r>
          </a:p>
          <a:p>
            <a:r>
              <a:rPr lang="en-US" dirty="0"/>
              <a:t>  text-decoration: none;</a:t>
            </a:r>
          </a:p>
          <a:p>
            <a:r>
              <a:rPr lang="en-US" dirty="0"/>
              <a:t>  padding: 0 20px;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nav</a:t>
            </a:r>
            <a:r>
              <a:rPr lang="en-US" dirty="0"/>
              <a:t> {</a:t>
            </a:r>
          </a:p>
          <a:p>
            <a:r>
              <a:rPr lang="en-US" dirty="0"/>
              <a:t>  display: flex;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.last-two {</a:t>
            </a:r>
          </a:p>
          <a:p>
            <a:r>
              <a:rPr lang="en-US" dirty="0"/>
              <a:t>  display: flex;</a:t>
            </a:r>
          </a:p>
          <a:p>
            <a:r>
              <a:rPr lang="en-US" dirty="0"/>
              <a:t>  flex-direction: row-reverse;</a:t>
            </a:r>
          </a:p>
          <a:p>
            <a:r>
              <a:rPr lang="en-US" dirty="0"/>
              <a:t>  padding-left: 800px;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#register {</a:t>
            </a:r>
          </a:p>
          <a:p>
            <a:r>
              <a:rPr lang="en-US" dirty="0"/>
              <a:t>  padding-left: 450px;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#login {</a:t>
            </a:r>
          </a:p>
          <a:p>
            <a:r>
              <a:rPr lang="en-US" dirty="0" smtClean="0"/>
              <a:t>  /* padding-left: 400px; */</a:t>
            </a:r>
          </a:p>
          <a:p>
            <a:r>
              <a:rPr lang="en-US" dirty="0" smtClean="0"/>
              <a:t>  padding: left 200px;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6857999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CSS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513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753" y="1295829"/>
            <a:ext cx="6222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.section {</a:t>
            </a:r>
          </a:p>
          <a:p>
            <a:r>
              <a:rPr lang="en-US" dirty="0" smtClean="0"/>
              <a:t>  display: flex;</a:t>
            </a:r>
          </a:p>
          <a:p>
            <a:r>
              <a:rPr lang="en-US" dirty="0" smtClean="0"/>
              <a:t>  padding-top: 20px;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.third {</a:t>
            </a:r>
          </a:p>
          <a:p>
            <a:r>
              <a:rPr lang="en-US" dirty="0" smtClean="0"/>
              <a:t>  width: 240px;</a:t>
            </a:r>
          </a:p>
          <a:p>
            <a:r>
              <a:rPr lang="en-US" dirty="0" smtClean="0"/>
              <a:t>  border: 1px solid black;</a:t>
            </a:r>
          </a:p>
          <a:p>
            <a:r>
              <a:rPr lang="en-US" dirty="0" smtClean="0"/>
              <a:t>  margin: 0 20px;</a:t>
            </a:r>
          </a:p>
          <a:p>
            <a:r>
              <a:rPr lang="en-US" dirty="0" smtClean="0"/>
              <a:t>  padding: 40px;</a:t>
            </a:r>
          </a:p>
          <a:p>
            <a:r>
              <a:rPr lang="en-US" dirty="0" smtClean="0"/>
              <a:t>  border-radius: 10px;</a:t>
            </a:r>
          </a:p>
          <a:p>
            <a:r>
              <a:rPr lang="en-US" dirty="0" smtClean="0"/>
              <a:t>  background-color: #5fb8b4;</a:t>
            </a:r>
          </a:p>
          <a:p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3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476250"/>
            <a:ext cx="6858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Answer to the question no: 01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1781175" y="2122164"/>
            <a:ext cx="329565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Output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079"/>
            <a:ext cx="6858000" cy="3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507486"/>
            <a:ext cx="6857999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HTML Code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1434078"/>
            <a:ext cx="64770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 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&lt;head&gt;</a:t>
            </a:r>
          </a:p>
          <a:p>
            <a:r>
              <a:rPr lang="en-US" sz="1600" dirty="0"/>
              <a:t>    &lt;title&gt;Table Quiz 02&lt;/title&gt;</a:t>
            </a:r>
          </a:p>
          <a:p>
            <a:r>
              <a:rPr lang="en-US" sz="1600" dirty="0"/>
              <a:t>    &lt;link 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 </a:t>
            </a:r>
            <a:r>
              <a:rPr lang="en-US" sz="1600" dirty="0" err="1"/>
              <a:t>href</a:t>
            </a:r>
            <a:r>
              <a:rPr lang="en-US" sz="1600" dirty="0" smtClean="0"/>
              <a:t>="</a:t>
            </a:r>
            <a:r>
              <a:rPr lang="en-US" sz="1600" dirty="0"/>
              <a:t>/Question </a:t>
            </a:r>
            <a:r>
              <a:rPr lang="en-US" sz="1600" dirty="0" smtClean="0"/>
              <a:t>1/style.css"&gt;</a:t>
            </a:r>
            <a:endParaRPr lang="en-US" sz="1600" dirty="0"/>
          </a:p>
          <a:p>
            <a:r>
              <a:rPr lang="en-US" sz="1600" dirty="0"/>
              <a:t>&lt;/head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r>
              <a:rPr lang="en-US" sz="1600" dirty="0"/>
              <a:t>    &lt;table&gt;</a:t>
            </a:r>
          </a:p>
          <a:p>
            <a:r>
              <a:rPr lang="en-US" sz="1600" dirty="0"/>
              <a:t>        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    &lt;</a:t>
            </a:r>
            <a:r>
              <a:rPr lang="en-US" sz="1600" dirty="0" err="1"/>
              <a:t>th</a:t>
            </a:r>
            <a:r>
              <a:rPr lang="en-US" sz="1600" dirty="0"/>
              <a:t>&gt;COVID-19&lt;/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    &lt;</a:t>
            </a:r>
            <a:r>
              <a:rPr lang="en-US" sz="1600" dirty="0" err="1"/>
              <a:t>th</a:t>
            </a:r>
            <a:r>
              <a:rPr lang="en-US" sz="1600" dirty="0"/>
              <a:t>&gt;COVID-19&lt;/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    &lt;</a:t>
            </a:r>
            <a:r>
              <a:rPr lang="en-US" sz="1600" dirty="0" err="1"/>
              <a:t>th</a:t>
            </a:r>
            <a:r>
              <a:rPr lang="en-US" sz="1600" dirty="0"/>
              <a:t> </a:t>
            </a:r>
            <a:r>
              <a:rPr lang="en-US" sz="1600" dirty="0" err="1"/>
              <a:t>colspan</a:t>
            </a:r>
            <a:r>
              <a:rPr lang="en-US" sz="1600" dirty="0"/>
              <a:t>="3"&gt;COVID-19&lt;/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    &lt;td </a:t>
            </a:r>
            <a:r>
              <a:rPr lang="en-US" sz="1600" dirty="0" err="1"/>
              <a:t>rowspan</a:t>
            </a:r>
            <a:r>
              <a:rPr lang="en-US" sz="1600" dirty="0"/>
              <a:t>="5"&gt;Stay Home&lt;/td&gt;</a:t>
            </a:r>
          </a:p>
          <a:p>
            <a:r>
              <a:rPr lang="en-US" sz="1600" dirty="0"/>
              <a:t>            &lt;td </a:t>
            </a:r>
            <a:r>
              <a:rPr lang="en-US" sz="1600" dirty="0" err="1"/>
              <a:t>colspan</a:t>
            </a:r>
            <a:r>
              <a:rPr lang="en-US" sz="1600" dirty="0"/>
              <a:t>="4"&gt;Go Outside wearing Mask&lt;/td&gt;</a:t>
            </a:r>
          </a:p>
          <a:p>
            <a:r>
              <a:rPr lang="en-US" sz="1600" dirty="0"/>
              <a:t>        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    &lt;td&gt;Think Positive&lt;/td&gt;</a:t>
            </a:r>
          </a:p>
          <a:p>
            <a:r>
              <a:rPr lang="en-US" sz="1600" dirty="0"/>
              <a:t>            &lt;td&gt;Stay safe&lt;/td&gt;</a:t>
            </a:r>
          </a:p>
          <a:p>
            <a:r>
              <a:rPr lang="en-US" sz="1600" dirty="0"/>
              <a:t>            &lt;td&gt;Avoid gathering&lt;/td&gt;</a:t>
            </a:r>
          </a:p>
          <a:p>
            <a:r>
              <a:rPr lang="en-US" sz="1600" dirty="0"/>
              <a:t>            &lt;td&gt;Drink water&lt;/td&gt;</a:t>
            </a:r>
          </a:p>
          <a:p>
            <a:r>
              <a:rPr lang="en-US" sz="1600" dirty="0"/>
              <a:t>        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</a:t>
            </a:r>
            <a:r>
              <a:rPr lang="en-US" sz="1600" dirty="0" smtClean="0"/>
              <a:t>     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            &lt;td </a:t>
            </a:r>
            <a:r>
              <a:rPr lang="en-US" sz="1600" dirty="0" err="1" smtClean="0"/>
              <a:t>rowspan</a:t>
            </a:r>
            <a:r>
              <a:rPr lang="en-US" sz="1600" dirty="0" smtClean="0"/>
              <a:t>="2"&gt;Don't touch your mouth&lt;/td&gt;</a:t>
            </a:r>
          </a:p>
          <a:p>
            <a:r>
              <a:rPr lang="en-US" sz="1600" dirty="0" smtClean="0"/>
              <a:t>            &lt;td&gt;Clean Hands&lt;/td&gt;</a:t>
            </a:r>
          </a:p>
          <a:p>
            <a:r>
              <a:rPr lang="en-US" sz="1600" dirty="0" smtClean="0"/>
              <a:t>            &lt;td </a:t>
            </a:r>
            <a:r>
              <a:rPr lang="en-US" sz="1600" dirty="0" err="1" smtClean="0"/>
              <a:t>rowspan</a:t>
            </a:r>
            <a:r>
              <a:rPr lang="en-US" sz="1600" dirty="0" smtClean="0"/>
              <a:t>="3"&gt;Don't touch your nose&lt;/td&gt;</a:t>
            </a:r>
          </a:p>
          <a:p>
            <a:r>
              <a:rPr lang="en-US" sz="1600" dirty="0" smtClean="0"/>
              <a:t>            &lt;td&gt;Take rest&lt;/td&gt;</a:t>
            </a:r>
          </a:p>
          <a:p>
            <a:r>
              <a:rPr lang="en-US" sz="1600" dirty="0" smtClean="0"/>
              <a:t>        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52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5508" y="271701"/>
            <a:ext cx="6222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      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&lt;td </a:t>
            </a:r>
            <a:r>
              <a:rPr lang="en-US" dirty="0" err="1" smtClean="0"/>
              <a:t>rowspan</a:t>
            </a:r>
            <a:r>
              <a:rPr lang="en-US" dirty="0" smtClean="0"/>
              <a:t>="2"&gt;Don't touch your eyes&lt;/td&gt;</a:t>
            </a:r>
          </a:p>
          <a:p>
            <a:r>
              <a:rPr lang="en-US" dirty="0" smtClean="0"/>
              <a:t>            &lt;td&gt;Don't be upset&lt;/td&gt;</a:t>
            </a:r>
          </a:p>
          <a:p>
            <a:r>
              <a:rPr lang="en-US" dirty="0" smtClean="0"/>
              <a:t>      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&lt;td&gt;Consult doctor&lt;/td&gt;</a:t>
            </a:r>
          </a:p>
          <a:p>
            <a:r>
              <a:rPr lang="en-US" dirty="0" smtClean="0"/>
              <a:t>            &lt;td&gt;Pray to Almighty&lt;/td&gt;</a:t>
            </a:r>
          </a:p>
          <a:p>
            <a:r>
              <a:rPr lang="en-US" dirty="0" smtClean="0"/>
              <a:t>      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&lt;/table&gt;</a:t>
            </a:r>
          </a:p>
          <a:p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0" y="3726174"/>
            <a:ext cx="6857999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CSS Code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5508" y="5102352"/>
            <a:ext cx="6222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 {</a:t>
            </a:r>
          </a:p>
          <a:p>
            <a:r>
              <a:rPr lang="en-US" dirty="0"/>
              <a:t>    width: 800px;</a:t>
            </a:r>
          </a:p>
          <a:p>
            <a:r>
              <a:rPr lang="en-US" dirty="0"/>
              <a:t>    height: 600px;</a:t>
            </a:r>
          </a:p>
          <a:p>
            <a:r>
              <a:rPr lang="en-US" dirty="0"/>
              <a:t>    border-collapse: collapse;</a:t>
            </a:r>
          </a:p>
          <a:p>
            <a:r>
              <a:rPr lang="en-US" dirty="0"/>
              <a:t>     margin: auto;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td,th</a:t>
            </a:r>
            <a:r>
              <a:rPr lang="en-US" dirty="0"/>
              <a:t>{</a:t>
            </a:r>
          </a:p>
          <a:p>
            <a:r>
              <a:rPr lang="en-US" dirty="0"/>
              <a:t>    border: 2px solid black;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476250"/>
            <a:ext cx="6858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Answer to the question no: 02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1781175" y="1238250"/>
            <a:ext cx="329565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Output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114"/>
            <a:ext cx="6858000" cy="385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144"/>
            <a:ext cx="6858000" cy="3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507486"/>
            <a:ext cx="6857999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HTML Code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1434078"/>
            <a:ext cx="6477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 html&gt;</a:t>
            </a:r>
          </a:p>
          <a:p>
            <a:r>
              <a:rPr lang="en-US" sz="1600" dirty="0"/>
              <a:t>&lt;html </a:t>
            </a:r>
            <a:r>
              <a:rPr lang="en-US" sz="1600" dirty="0" err="1"/>
              <a:t>lang</a:t>
            </a:r>
            <a:r>
              <a:rPr lang="en-US" sz="1600" dirty="0"/>
              <a:t>="en"&gt;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    &lt;meta charset="UTF-8"&gt;</a:t>
            </a:r>
          </a:p>
          <a:p>
            <a:r>
              <a:rPr lang="en-US" sz="1600" dirty="0"/>
              <a:t>    &lt;meta http-</a:t>
            </a:r>
            <a:r>
              <a:rPr lang="en-US" sz="1600" dirty="0" err="1"/>
              <a:t>equiv</a:t>
            </a:r>
            <a:r>
              <a:rPr lang="en-US" sz="1600" dirty="0"/>
              <a:t>="X-UA-Compatible" content="IE=edge"&gt;</a:t>
            </a:r>
          </a:p>
          <a:p>
            <a:r>
              <a:rPr lang="en-US" sz="1600" dirty="0"/>
              <a:t>    &lt;meta name="viewport" content="width=device-width, initial-scale=1.0"&gt;</a:t>
            </a:r>
          </a:p>
          <a:p>
            <a:r>
              <a:rPr lang="en-US" sz="1600" dirty="0"/>
              <a:t>    &lt;title&gt;Question Two(ODD/EVEN)&lt;/title&gt;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&lt;h1 style="text-align: center;" id="result"&gt;&lt;/h1&gt;</a:t>
            </a:r>
          </a:p>
          <a:p>
            <a:r>
              <a:rPr lang="en-US" sz="1600" dirty="0"/>
              <a:t>    </a:t>
            </a:r>
          </a:p>
          <a:p>
            <a:r>
              <a:rPr lang="en-US" sz="1600" dirty="0"/>
              <a:t>    &lt;script </a:t>
            </a:r>
            <a:r>
              <a:rPr lang="en-US" sz="1600" dirty="0" err="1"/>
              <a:t>src</a:t>
            </a:r>
            <a:r>
              <a:rPr lang="en-US" sz="1600" dirty="0"/>
              <a:t>="/Question 2/script.js"&gt;&lt;/script&gt;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" y="5476655"/>
            <a:ext cx="6857999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JS Code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6933909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prompt("Enter a number: ");</a:t>
            </a:r>
          </a:p>
          <a:p>
            <a:r>
              <a:rPr lang="en-US" dirty="0"/>
              <a:t>let result = </a:t>
            </a:r>
            <a:r>
              <a:rPr lang="en-US" dirty="0" err="1"/>
              <a:t>document.getElementById</a:t>
            </a:r>
            <a:r>
              <a:rPr lang="en-US" dirty="0"/>
              <a:t>('result');</a:t>
            </a:r>
          </a:p>
          <a:p>
            <a:r>
              <a:rPr lang="en-US" dirty="0"/>
              <a:t>if (</a:t>
            </a:r>
            <a:r>
              <a:rPr lang="en-US" dirty="0" err="1"/>
              <a:t>num</a:t>
            </a:r>
            <a:r>
              <a:rPr lang="en-US" dirty="0"/>
              <a:t> % 2 == 0) {</a:t>
            </a:r>
          </a:p>
          <a:p>
            <a:r>
              <a:rPr lang="en-US" dirty="0"/>
              <a:t>    </a:t>
            </a:r>
            <a:r>
              <a:rPr lang="en-US" dirty="0" err="1"/>
              <a:t>result.innerText</a:t>
            </a:r>
            <a:r>
              <a:rPr lang="en-US" dirty="0"/>
              <a:t> = "Even number!";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 {</a:t>
            </a:r>
          </a:p>
          <a:p>
            <a:r>
              <a:rPr lang="en-US" dirty="0"/>
              <a:t>    </a:t>
            </a:r>
            <a:r>
              <a:rPr lang="en-US" dirty="0" err="1"/>
              <a:t>result.innerText</a:t>
            </a:r>
            <a:r>
              <a:rPr lang="en-US" dirty="0"/>
              <a:t> = "Odd number!";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1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476250"/>
            <a:ext cx="6858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Answer to the question no: 03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1781175" y="2122164"/>
            <a:ext cx="329565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Output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7817"/>
            <a:ext cx="6858000" cy="3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6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507486"/>
            <a:ext cx="6857999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HTML Code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1434078"/>
            <a:ext cx="6477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 html&gt;</a:t>
            </a:r>
          </a:p>
          <a:p>
            <a:r>
              <a:rPr lang="en-US" sz="1600" dirty="0"/>
              <a:t>&lt;html </a:t>
            </a:r>
            <a:r>
              <a:rPr lang="en-US" sz="1600" dirty="0" err="1"/>
              <a:t>lang</a:t>
            </a:r>
            <a:r>
              <a:rPr lang="en-US" sz="1600" dirty="0"/>
              <a:t>="en"&gt;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&lt;head&gt;</a:t>
            </a:r>
          </a:p>
          <a:p>
            <a:r>
              <a:rPr lang="en-US" sz="1600" dirty="0"/>
              <a:t>    &lt;meta charset="UTF-8"&gt;</a:t>
            </a:r>
          </a:p>
          <a:p>
            <a:r>
              <a:rPr lang="en-US" sz="1600" dirty="0"/>
              <a:t>    &lt;meta http-</a:t>
            </a:r>
            <a:r>
              <a:rPr lang="en-US" sz="1600" dirty="0" err="1"/>
              <a:t>equiv</a:t>
            </a:r>
            <a:r>
              <a:rPr lang="en-US" sz="1600" dirty="0"/>
              <a:t>="X-UA-Compatible" content="IE=edge"&gt;</a:t>
            </a:r>
          </a:p>
          <a:p>
            <a:r>
              <a:rPr lang="en-US" sz="1600" dirty="0"/>
              <a:t>    &lt;meta name="viewport" content="width=device-width, initial-scale=1.0"&gt;</a:t>
            </a:r>
          </a:p>
          <a:p>
            <a:r>
              <a:rPr lang="en-US" sz="1600" dirty="0"/>
              <a:t>    &lt;title&gt;Layout&lt;/title&gt;</a:t>
            </a:r>
          </a:p>
          <a:p>
            <a:r>
              <a:rPr lang="en-US" sz="1600" dirty="0"/>
              <a:t>    &lt;link 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 </a:t>
            </a:r>
            <a:r>
              <a:rPr lang="en-US" sz="1600" dirty="0" err="1"/>
              <a:t>href</a:t>
            </a:r>
            <a:r>
              <a:rPr lang="en-US" sz="1600" dirty="0"/>
              <a:t>="/Question 3/styleLayout.css"&gt;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r>
              <a:rPr lang="en-US" sz="1600" dirty="0"/>
              <a:t>    &lt;header&gt;</a:t>
            </a:r>
          </a:p>
          <a:p>
            <a:r>
              <a:rPr lang="en-US" sz="1600" dirty="0"/>
              <a:t>        &lt;</a:t>
            </a:r>
            <a:r>
              <a:rPr lang="en-US" sz="1600" dirty="0" err="1"/>
              <a:t>nav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      &lt;a </a:t>
            </a:r>
            <a:r>
              <a:rPr lang="en-US" sz="1600" dirty="0" err="1"/>
              <a:t>href</a:t>
            </a:r>
            <a:r>
              <a:rPr lang="en-US" sz="1600" dirty="0"/>
              <a:t>=""&gt;Home&lt;/a&gt;</a:t>
            </a:r>
          </a:p>
          <a:p>
            <a:r>
              <a:rPr lang="en-US" sz="1600" dirty="0"/>
              <a:t>            &lt;a </a:t>
            </a:r>
            <a:r>
              <a:rPr lang="en-US" sz="1600" dirty="0" err="1"/>
              <a:t>href</a:t>
            </a:r>
            <a:r>
              <a:rPr lang="en-US" sz="1600" dirty="0"/>
              <a:t>=""&gt;About&lt;/a&gt;</a:t>
            </a:r>
          </a:p>
          <a:p>
            <a:r>
              <a:rPr lang="en-US" sz="1600" dirty="0"/>
              <a:t>            &lt;a </a:t>
            </a:r>
            <a:r>
              <a:rPr lang="en-US" sz="1600" dirty="0" err="1"/>
              <a:t>href</a:t>
            </a:r>
            <a:r>
              <a:rPr lang="en-US" sz="1600" dirty="0"/>
              <a:t>=""&gt;Services&lt;/a&gt;</a:t>
            </a:r>
          </a:p>
          <a:p>
            <a:r>
              <a:rPr lang="en-US" sz="1600" dirty="0"/>
              <a:t>            &lt;a </a:t>
            </a:r>
            <a:r>
              <a:rPr lang="en-US" sz="1600" dirty="0" err="1"/>
              <a:t>href</a:t>
            </a:r>
            <a:r>
              <a:rPr lang="en-US" sz="1600" dirty="0"/>
              <a:t>=""&gt;FAQ&lt;/a&gt;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        &lt;a id='register' </a:t>
            </a:r>
            <a:r>
              <a:rPr lang="en-US" sz="1600" dirty="0" err="1"/>
              <a:t>href</a:t>
            </a:r>
            <a:r>
              <a:rPr lang="en-US" sz="1600" dirty="0"/>
              <a:t>=""&gt;</a:t>
            </a:r>
            <a:r>
              <a:rPr lang="en-US" sz="1600" dirty="0" err="1"/>
              <a:t>LogIn</a:t>
            </a:r>
            <a:r>
              <a:rPr lang="en-US" sz="1600" dirty="0"/>
              <a:t>&lt;/a&gt;</a:t>
            </a:r>
          </a:p>
          <a:p>
            <a:r>
              <a:rPr lang="en-US" sz="1600" dirty="0"/>
              <a:t>            &lt;a </a:t>
            </a:r>
            <a:r>
              <a:rPr lang="en-US" sz="1600" dirty="0" err="1"/>
              <a:t>href</a:t>
            </a:r>
            <a:r>
              <a:rPr lang="en-US" sz="1600" dirty="0"/>
              <a:t>=""&gt;Register &lt;/a&gt;</a:t>
            </a:r>
          </a:p>
          <a:p>
            <a:r>
              <a:rPr lang="en-US" sz="1600" dirty="0"/>
              <a:t>        &lt;/</a:t>
            </a:r>
            <a:r>
              <a:rPr lang="en-US" sz="1600" dirty="0" err="1"/>
              <a:t>nav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&lt;/header&gt;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59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5508" y="271701"/>
            <a:ext cx="6222492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  &lt;section class="section"&gt;</a:t>
            </a:r>
          </a:p>
          <a:p>
            <a:r>
              <a:rPr lang="en-US" dirty="0" smtClean="0"/>
              <a:t>        &lt;div style="width:30%"&gt;</a:t>
            </a:r>
          </a:p>
          <a:p>
            <a:r>
              <a:rPr lang="en-US" dirty="0" smtClean="0"/>
              <a:t>            &lt;h1&gt;Title&lt;/h1&gt;</a:t>
            </a:r>
          </a:p>
          <a:p>
            <a:r>
              <a:rPr lang="en-US" dirty="0" smtClean="0"/>
              <a:t>            &lt;p&gt;</a:t>
            </a:r>
            <a:r>
              <a:rPr lang="en-US" dirty="0" err="1" smtClean="0"/>
              <a:t>Lorem</a:t>
            </a:r>
            <a:r>
              <a:rPr lang="en-US" dirty="0" smtClean="0"/>
              <a:t> </a:t>
            </a:r>
            <a:r>
              <a:rPr lang="en-US" dirty="0" err="1" smtClean="0"/>
              <a:t>ipsum</a:t>
            </a:r>
            <a:r>
              <a:rPr lang="en-US" dirty="0" smtClean="0"/>
              <a:t>, dolor sit </a:t>
            </a:r>
            <a:r>
              <a:rPr lang="en-US" dirty="0" err="1" smtClean="0"/>
              <a:t>amet</a:t>
            </a:r>
            <a:r>
              <a:rPr lang="en-US" dirty="0" smtClean="0"/>
              <a:t> </a:t>
            </a:r>
            <a:r>
              <a:rPr lang="en-US" dirty="0" err="1" smtClean="0"/>
              <a:t>consectetur</a:t>
            </a:r>
            <a:r>
              <a:rPr lang="en-US" dirty="0" smtClean="0"/>
              <a:t> </a:t>
            </a:r>
            <a:r>
              <a:rPr lang="en-US" dirty="0" err="1" smtClean="0"/>
              <a:t>adipisicing</a:t>
            </a:r>
            <a:r>
              <a:rPr lang="en-US" dirty="0" smtClean="0"/>
              <a:t> </a:t>
            </a:r>
            <a:r>
              <a:rPr lang="en-US" dirty="0" err="1" smtClean="0"/>
              <a:t>elit</a:t>
            </a:r>
            <a:r>
              <a:rPr lang="en-US" dirty="0" smtClean="0"/>
              <a:t>. </a:t>
            </a:r>
            <a:r>
              <a:rPr lang="en-US" dirty="0" err="1" smtClean="0"/>
              <a:t>Earum</a:t>
            </a:r>
            <a:r>
              <a:rPr lang="en-US" dirty="0" smtClean="0"/>
              <a:t> </a:t>
            </a:r>
            <a:r>
              <a:rPr lang="en-US" dirty="0" err="1" smtClean="0"/>
              <a:t>vero</a:t>
            </a:r>
            <a:r>
              <a:rPr lang="en-US" dirty="0" smtClean="0"/>
              <a:t> </a:t>
            </a:r>
            <a:r>
              <a:rPr lang="en-US" dirty="0" err="1" smtClean="0"/>
              <a:t>amet</a:t>
            </a:r>
            <a:r>
              <a:rPr lang="en-US" dirty="0" smtClean="0"/>
              <a:t> </a:t>
            </a:r>
            <a:r>
              <a:rPr lang="en-US" dirty="0" err="1" smtClean="0"/>
              <a:t>repellat</a:t>
            </a:r>
            <a:r>
              <a:rPr lang="en-US" dirty="0" smtClean="0"/>
              <a:t> </a:t>
            </a:r>
            <a:r>
              <a:rPr lang="en-US" dirty="0" err="1" smtClean="0"/>
              <a:t>magnam</a:t>
            </a:r>
            <a:r>
              <a:rPr lang="en-US" dirty="0" smtClean="0"/>
              <a:t>, </a:t>
            </a:r>
            <a:r>
              <a:rPr lang="en-US" dirty="0" err="1" smtClean="0"/>
              <a:t>voluptate</a:t>
            </a:r>
            <a:endParaRPr lang="en-US" dirty="0" smtClean="0"/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aliquam</a:t>
            </a:r>
            <a:r>
              <a:rPr lang="en-US" dirty="0" smtClean="0"/>
              <a:t> </a:t>
            </a:r>
            <a:r>
              <a:rPr lang="en-US" dirty="0" err="1" smtClean="0"/>
              <a:t>illum</a:t>
            </a:r>
            <a:r>
              <a:rPr lang="en-US" dirty="0" smtClean="0"/>
              <a:t>. </a:t>
            </a:r>
            <a:r>
              <a:rPr lang="en-US" dirty="0" err="1" smtClean="0"/>
              <a:t>Ullam</a:t>
            </a:r>
            <a:r>
              <a:rPr lang="en-US" dirty="0" smtClean="0"/>
              <a:t> </a:t>
            </a:r>
            <a:r>
              <a:rPr lang="en-US" dirty="0" err="1" smtClean="0"/>
              <a:t>debitis</a:t>
            </a:r>
            <a:r>
              <a:rPr lang="en-US" dirty="0" smtClean="0"/>
              <a:t> dolor </a:t>
            </a:r>
            <a:r>
              <a:rPr lang="en-US" dirty="0" err="1" smtClean="0"/>
              <a:t>esse</a:t>
            </a:r>
            <a:r>
              <a:rPr lang="en-US" dirty="0" smtClean="0"/>
              <a:t>.&lt;/p&gt;</a:t>
            </a:r>
          </a:p>
          <a:p>
            <a:r>
              <a:rPr lang="en-US" dirty="0" smtClean="0"/>
              <a:t>        &lt;/div&gt;</a:t>
            </a:r>
          </a:p>
          <a:p>
            <a:r>
              <a:rPr lang="en-US" dirty="0" smtClean="0"/>
              <a:t>        &lt;div style="width:70%"&gt;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="" alt="IMG"&gt;</a:t>
            </a:r>
          </a:p>
          <a:p>
            <a:r>
              <a:rPr lang="en-US" dirty="0" smtClean="0"/>
              <a:t>        &lt;/div&gt;</a:t>
            </a:r>
          </a:p>
          <a:p>
            <a:r>
              <a:rPr lang="en-US" dirty="0" smtClean="0"/>
              <a:t>    &lt;/section&gt;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&lt;section class="section"&gt;</a:t>
            </a:r>
          </a:p>
          <a:p>
            <a:r>
              <a:rPr lang="en-US" dirty="0" smtClean="0"/>
              <a:t>        &lt;div class="third"&gt;Card - 1&lt;/div&gt;</a:t>
            </a:r>
          </a:p>
          <a:p>
            <a:r>
              <a:rPr lang="en-US" dirty="0" smtClean="0"/>
              <a:t>        &lt;div class="third"&gt;Card - 2&lt;/div&gt;</a:t>
            </a:r>
          </a:p>
          <a:p>
            <a:r>
              <a:rPr lang="en-US" dirty="0" smtClean="0"/>
              <a:t>        &lt;div class="third"&gt;Card - 3&lt;/div&gt;</a:t>
            </a:r>
          </a:p>
          <a:p>
            <a:r>
              <a:rPr lang="en-US" dirty="0" smtClean="0"/>
              <a:t>        &lt;div class="third"&gt;Card - 4&lt;/div&gt;</a:t>
            </a:r>
          </a:p>
          <a:p>
            <a:r>
              <a:rPr lang="en-US" dirty="0" smtClean="0"/>
              <a:t>    &lt;/section&gt;</a:t>
            </a:r>
            <a:br>
              <a:rPr lang="en-US" dirty="0" smtClean="0"/>
            </a:br>
            <a:r>
              <a:rPr lang="en-US" dirty="0" smtClean="0"/>
              <a:t>    &lt;section class="section"&gt;</a:t>
            </a:r>
          </a:p>
          <a:p>
            <a:r>
              <a:rPr lang="en-US" dirty="0" smtClean="0"/>
              <a:t>        &lt;div style="width:50%"&gt;</a:t>
            </a:r>
          </a:p>
          <a:p>
            <a:r>
              <a:rPr lang="en-US" dirty="0" smtClean="0"/>
              <a:t>            &lt;h1&gt;Title&lt;/h1&gt;</a:t>
            </a:r>
          </a:p>
          <a:p>
            <a:r>
              <a:rPr lang="en-US" dirty="0" smtClean="0"/>
              <a:t>            &lt;p&gt;Some Paragraph&lt;/p&gt;</a:t>
            </a:r>
          </a:p>
          <a:p>
            <a:r>
              <a:rPr lang="en-US" dirty="0" smtClean="0"/>
              <a:t>        &lt;/div&gt;</a:t>
            </a:r>
          </a:p>
          <a:p>
            <a:r>
              <a:rPr lang="en-US" dirty="0" smtClean="0"/>
              <a:t>        &lt;div style="width:50%"&gt;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="" alt="IMG"&gt;</a:t>
            </a:r>
          </a:p>
          <a:p>
            <a:r>
              <a:rPr lang="en-US" dirty="0" smtClean="0"/>
              <a:t>        &lt;/div&gt;</a:t>
            </a:r>
          </a:p>
          <a:p>
            <a:r>
              <a:rPr lang="en-US" dirty="0" smtClean="0"/>
              <a:t>    &lt;/section&gt;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51</Words>
  <Application>Microsoft Office PowerPoint</Application>
  <PresentationFormat>A4 Paper (210x297 mm)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Titas</dc:creator>
  <cp:lastModifiedBy>Ismail Titas</cp:lastModifiedBy>
  <cp:revision>13</cp:revision>
  <dcterms:created xsi:type="dcterms:W3CDTF">2021-02-28T04:59:46Z</dcterms:created>
  <dcterms:modified xsi:type="dcterms:W3CDTF">2021-02-28T05:50:18Z</dcterms:modified>
</cp:coreProperties>
</file>