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1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eom/lsmailTitasl815/W.E-Lab-Fin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303" y="1672915"/>
            <a:ext cx="5332839" cy="4606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840"/>
              </a:spcAft>
            </a:pPr>
            <a:r>
              <a:rPr lang="en-US" sz="3200" b="1" dirty="0">
                <a:latin typeface="Segoe UI"/>
              </a:rPr>
              <a:t>Name: Ismail </a:t>
            </a:r>
            <a:r>
              <a:rPr lang="en-US" sz="3200" b="1" dirty="0" err="1">
                <a:latin typeface="Segoe UI"/>
              </a:rPr>
              <a:t>Hasan</a:t>
            </a:r>
            <a:r>
              <a:rPr lang="en-US" sz="3200" b="1" dirty="0">
                <a:latin typeface="Segoe UI"/>
              </a:rPr>
              <a:t> </a:t>
            </a:r>
            <a:r>
              <a:rPr lang="en-US" sz="3200" b="1" dirty="0" err="1">
                <a:latin typeface="Segoe UI"/>
              </a:rPr>
              <a:t>Sarker</a:t>
            </a:r>
            <a:endParaRPr lang="en-US" sz="3200" b="1" dirty="0"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8303" y="2670632"/>
            <a:ext cx="9150097" cy="330925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232"/>
              </a:lnSpc>
              <a:spcBef>
                <a:spcPts val="840"/>
              </a:spcBef>
            </a:pPr>
            <a:r>
              <a:rPr lang="en-US" sz="2800" b="1" dirty="0">
                <a:latin typeface="Segoe UI"/>
              </a:rPr>
              <a:t>ID: 181-15-1815 </a:t>
            </a:r>
            <a:endParaRPr lang="en-US" sz="2800" b="1" dirty="0" smtClean="0">
              <a:latin typeface="Segoe UI"/>
            </a:endParaRPr>
          </a:p>
          <a:p>
            <a:pPr indent="0">
              <a:lnSpc>
                <a:spcPts val="2232"/>
              </a:lnSpc>
              <a:spcBef>
                <a:spcPts val="840"/>
              </a:spcBef>
            </a:pPr>
            <a:endParaRPr lang="en-US" sz="2800" b="1" dirty="0">
              <a:latin typeface="Segoe UI"/>
            </a:endParaRPr>
          </a:p>
          <a:p>
            <a:pPr indent="0">
              <a:lnSpc>
                <a:spcPts val="2232"/>
              </a:lnSpc>
              <a:spcBef>
                <a:spcPts val="840"/>
              </a:spcBef>
            </a:pPr>
            <a:r>
              <a:rPr lang="en-US" sz="2800" b="1" dirty="0" smtClean="0">
                <a:latin typeface="Segoe UI"/>
              </a:rPr>
              <a:t>Section</a:t>
            </a:r>
            <a:r>
              <a:rPr lang="en-US" sz="2800" b="1" dirty="0">
                <a:latin typeface="Segoe UI"/>
              </a:rPr>
              <a:t>: </a:t>
            </a:r>
            <a:r>
              <a:rPr lang="en-US" sz="2800" b="1" dirty="0" smtClean="0">
                <a:latin typeface="Segoe UI"/>
              </a:rPr>
              <a:t>PC-C</a:t>
            </a:r>
          </a:p>
          <a:p>
            <a:pPr indent="0">
              <a:lnSpc>
                <a:spcPts val="2232"/>
              </a:lnSpc>
              <a:spcBef>
                <a:spcPts val="840"/>
              </a:spcBef>
            </a:pPr>
            <a:endParaRPr lang="en-US" sz="2800" b="1" dirty="0">
              <a:latin typeface="Segoe UI"/>
            </a:endParaRPr>
          </a:p>
          <a:p>
            <a:pPr indent="0">
              <a:lnSpc>
                <a:spcPts val="2232"/>
              </a:lnSpc>
            </a:pPr>
            <a:r>
              <a:rPr lang="en-US" sz="2800" b="1" dirty="0" err="1">
                <a:latin typeface="Segoe UI"/>
              </a:rPr>
              <a:t>github</a:t>
            </a:r>
            <a:r>
              <a:rPr lang="en-US" sz="2800" b="1" dirty="0">
                <a:latin typeface="Segoe UI"/>
              </a:rPr>
              <a:t> link: </a:t>
            </a:r>
            <a:endParaRPr lang="en-US" sz="2800" b="1" dirty="0" smtClean="0">
              <a:latin typeface="Segoe UI"/>
            </a:endParaRPr>
          </a:p>
          <a:p>
            <a:pPr indent="0">
              <a:lnSpc>
                <a:spcPts val="2232"/>
              </a:lnSpc>
            </a:pPr>
            <a:endParaRPr lang="en-US" sz="2800" b="1" dirty="0" smtClean="0">
              <a:latin typeface="Segoe UI"/>
            </a:endParaRPr>
          </a:p>
          <a:p>
            <a:pPr indent="0">
              <a:lnSpc>
                <a:spcPts val="2232"/>
              </a:lnSpc>
            </a:pPr>
            <a:r>
              <a:rPr lang="en-US" sz="2800" b="1" dirty="0" smtClean="0">
                <a:latin typeface="Segoe UI"/>
                <a:hlinkClick r:id="rId2"/>
              </a:rPr>
              <a:t>https://github.com/IsmailTitas1815/W.E-Lab-Final</a:t>
            </a:r>
            <a:endParaRPr lang="en-US" sz="2800" b="1" dirty="0">
              <a:latin typeface="Segoe UI"/>
              <a:hlinkClick r:id="rId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5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5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8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0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0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3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5943" y="2540000"/>
            <a:ext cx="7300685" cy="238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Database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65322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25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0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1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68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3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8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3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2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3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0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Custom</PresentationFormat>
  <Paragraphs>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Ismail Titas</dc:creator>
  <cp:keywords/>
  <cp:lastModifiedBy>Ismail Titas</cp:lastModifiedBy>
  <cp:revision>6</cp:revision>
  <dcterms:modified xsi:type="dcterms:W3CDTF">2021-04-06T11:54:22Z</dcterms:modified>
</cp:coreProperties>
</file>