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  <p:sldId id="266" r:id="rId1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1CCA-4427-4767-968F-D2F99A5BD57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A4A6-30C6-49CC-8E31-09DBA502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29056" cy="990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58368" cy="990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520827"/>
            <a:ext cx="4303776" cy="1140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051" y="1953781"/>
            <a:ext cx="583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5088" y="3060192"/>
            <a:ext cx="526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Course Code : CSE 417</a:t>
            </a:r>
          </a:p>
          <a:p>
            <a:pPr algn="ctr"/>
            <a:r>
              <a:rPr lang="en-US" b="1" dirty="0" smtClean="0"/>
              <a:t>Course Title : Web Engineering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5087" y="3998976"/>
            <a:ext cx="43092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/>
              <a:t>Submitted To :</a:t>
            </a:r>
          </a:p>
          <a:p>
            <a:r>
              <a:rPr lang="en-US" sz="2200" dirty="0" err="1" smtClean="0"/>
              <a:t>Mushfiqur</a:t>
            </a:r>
            <a:r>
              <a:rPr lang="en-US" sz="2200" dirty="0" smtClean="0"/>
              <a:t> Rahman</a:t>
            </a:r>
          </a:p>
          <a:p>
            <a:r>
              <a:rPr lang="en-US" sz="2200" dirty="0" smtClean="0"/>
              <a:t>Lecturer</a:t>
            </a:r>
          </a:p>
          <a:p>
            <a:r>
              <a:rPr lang="en-US" sz="2200" dirty="0" smtClean="0"/>
              <a:t>Department Of CSE</a:t>
            </a:r>
          </a:p>
          <a:p>
            <a:r>
              <a:rPr lang="en-US" sz="2200" dirty="0" smtClean="0"/>
              <a:t>Daffodil International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1135" y="6205728"/>
            <a:ext cx="43092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u="sng" dirty="0" smtClean="0"/>
              <a:t>Submitted By :</a:t>
            </a:r>
          </a:p>
          <a:p>
            <a:pPr algn="r"/>
            <a:r>
              <a:rPr lang="en-US" sz="2200" dirty="0" smtClean="0"/>
              <a:t>Ismail </a:t>
            </a:r>
            <a:r>
              <a:rPr lang="en-US" sz="2200" dirty="0" err="1" smtClean="0"/>
              <a:t>Hasan</a:t>
            </a:r>
            <a:r>
              <a:rPr lang="en-US" sz="2200" dirty="0" smtClean="0"/>
              <a:t> </a:t>
            </a:r>
            <a:r>
              <a:rPr lang="en-US" sz="2200" dirty="0" err="1" smtClean="0"/>
              <a:t>Sarker</a:t>
            </a:r>
            <a:endParaRPr lang="en-US" sz="2200" dirty="0" smtClean="0"/>
          </a:p>
          <a:p>
            <a:pPr algn="r"/>
            <a:r>
              <a:rPr lang="en-US" sz="2200" dirty="0"/>
              <a:t>ID : </a:t>
            </a:r>
            <a:r>
              <a:rPr lang="en-US" sz="2200" dirty="0" smtClean="0"/>
              <a:t>181-15-1815</a:t>
            </a:r>
            <a:endParaRPr lang="en-US" sz="2200" dirty="0"/>
          </a:p>
          <a:p>
            <a:pPr algn="r"/>
            <a:r>
              <a:rPr lang="en-US" sz="2200" dirty="0" smtClean="0"/>
              <a:t>Sec: PC-C</a:t>
            </a:r>
          </a:p>
          <a:p>
            <a:pPr algn="r"/>
            <a:r>
              <a:rPr lang="en-US" sz="2200" dirty="0" smtClean="0"/>
              <a:t>Department Of CSE</a:t>
            </a:r>
          </a:p>
          <a:p>
            <a:pPr algn="r"/>
            <a:r>
              <a:rPr lang="en-US" sz="2200" dirty="0" smtClean="0"/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8459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609600"/>
            <a:ext cx="5915025" cy="8312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div#resume</a:t>
            </a:r>
            <a:r>
              <a:rPr lang="en-US" dirty="0"/>
              <a:t> dl,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dl </a:t>
            </a:r>
            <a:r>
              <a:rPr lang="en-US" dirty="0" err="1"/>
              <a:t>dd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dl </a:t>
            </a:r>
            <a:r>
              <a:rPr lang="en-US" dirty="0" err="1"/>
              <a:t>dt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display: block;</a:t>
            </a:r>
          </a:p>
          <a:p>
            <a:pPr marL="0" indent="0">
              <a:buNone/>
            </a:pPr>
            <a:r>
              <a:rPr lang="en-US" dirty="0"/>
              <a:t>        padding-left: 0;</a:t>
            </a:r>
          </a:p>
          <a:p>
            <a:pPr marL="0" indent="0">
              <a:buNone/>
            </a:pPr>
            <a:r>
              <a:rPr lang="en-US" dirty="0"/>
              <a:t>        margin-left: 0;</a:t>
            </a:r>
          </a:p>
          <a:p>
            <a:pPr marL="0" indent="0">
              <a:buNone/>
            </a:pPr>
            <a:r>
              <a:rPr lang="en-US" dirty="0"/>
              <a:t>        padding-bottom: 0;</a:t>
            </a:r>
          </a:p>
          <a:p>
            <a:pPr marL="0" indent="0">
              <a:buNone/>
            </a:pPr>
            <a:r>
              <a:rPr lang="en-US" dirty="0"/>
              <a:t>        text-align: left;</a:t>
            </a:r>
          </a:p>
          <a:p>
            <a:pPr marL="0" indent="0">
              <a:buNone/>
            </a:pPr>
            <a:r>
              <a:rPr lang="en-US" dirty="0"/>
              <a:t>        width: 100%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dl </a:t>
            </a:r>
            <a:r>
              <a:rPr lang="en-US" dirty="0" err="1"/>
              <a:t>dd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margin-top: 6px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h2 {</a:t>
            </a:r>
          </a:p>
          <a:p>
            <a:pPr marL="0" indent="0">
              <a:buNone/>
            </a:pPr>
            <a:r>
              <a:rPr lang="en-US" dirty="0"/>
              <a:t>        font-style: normal;</a:t>
            </a:r>
          </a:p>
          <a:p>
            <a:pPr marL="0" indent="0">
              <a:buNone/>
            </a:pPr>
            <a:r>
              <a:rPr lang="en-US" dirty="0"/>
              <a:t>        font-weight: 400;</a:t>
            </a:r>
          </a:p>
          <a:p>
            <a:pPr marL="0" indent="0">
              <a:buNone/>
            </a:pPr>
            <a:r>
              <a:rPr lang="en-US" dirty="0"/>
              <a:t>        font-size: 18px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</a:t>
            </a:r>
            <a:r>
              <a:rPr lang="en-US" dirty="0" err="1"/>
              <a:t>dt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font-size: 20px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h1 {</a:t>
            </a:r>
          </a:p>
          <a:p>
            <a:pPr marL="0" indent="0">
              <a:buNone/>
            </a:pPr>
            <a:r>
              <a:rPr lang="en-US" dirty="0"/>
              <a:t>        font-size: 36px;</a:t>
            </a:r>
          </a:p>
          <a:p>
            <a:pPr marL="0" indent="0">
              <a:buNone/>
            </a:pPr>
            <a:r>
              <a:rPr lang="en-US" dirty="0"/>
              <a:t>        margin-right: 0;</a:t>
            </a:r>
          </a:p>
          <a:p>
            <a:pPr marL="0" indent="0">
              <a:buNone/>
            </a:pPr>
            <a:r>
              <a:rPr lang="en-US" dirty="0"/>
              <a:t>        line-height: 0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2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609600"/>
            <a:ext cx="5915025" cy="8312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div#resume</a:t>
            </a:r>
            <a:r>
              <a:rPr lang="en-US" dirty="0"/>
              <a:t> </a:t>
            </a:r>
            <a:r>
              <a:rPr lang="en-US" dirty="0" err="1"/>
              <a:t>img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margin: 0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@media screen and (max-width:320px) {</a:t>
            </a:r>
          </a:p>
          <a:p>
            <a:pPr marL="0" indent="0">
              <a:buNone/>
            </a:pPr>
            <a:r>
              <a:rPr lang="en-US" dirty="0"/>
              <a:t>    body {</a:t>
            </a:r>
          </a:p>
          <a:p>
            <a:pPr marL="0" indent="0">
              <a:buNone/>
            </a:pPr>
            <a:r>
              <a:rPr lang="en-US" dirty="0"/>
              <a:t>        margin: 0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img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margin: 0;</a:t>
            </a:r>
          </a:p>
          <a:p>
            <a:pPr marL="0" indent="0">
              <a:buNone/>
            </a:pPr>
            <a:r>
              <a:rPr lang="en-US" dirty="0"/>
              <a:t>        margin-bottom: -40px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width: 320px;</a:t>
            </a:r>
          </a:p>
          <a:p>
            <a:pPr marL="0" indent="0">
              <a:buNone/>
            </a:pPr>
            <a:r>
              <a:rPr lang="en-US" dirty="0"/>
              <a:t>        padding: 12px;</a:t>
            </a:r>
          </a:p>
          <a:p>
            <a:pPr marL="0" indent="0">
              <a:buNone/>
            </a:pPr>
            <a:r>
              <a:rPr lang="en-US" dirty="0"/>
              <a:t>        overflow: hidden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p,</a:t>
            </a:r>
          </a:p>
          <a:p>
            <a:pPr marL="0" indent="0">
              <a:buNone/>
            </a:pPr>
            <a:r>
              <a:rPr lang="en-US" dirty="0"/>
              <a:t>    li {</a:t>
            </a:r>
          </a:p>
          <a:p>
            <a:pPr marL="0" indent="0">
              <a:buNone/>
            </a:pPr>
            <a:r>
              <a:rPr lang="en-US" dirty="0"/>
              <a:t>        margin-right: 20px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4043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Construct the following table.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67840"/>
            <a:ext cx="5915025" cy="2861896"/>
          </a:xfrm>
        </p:spPr>
      </p:pic>
      <p:sp>
        <p:nvSpPr>
          <p:cNvPr id="8" name="TextBox 7"/>
          <p:cNvSpPr txBox="1"/>
          <p:nvPr/>
        </p:nvSpPr>
        <p:spPr>
          <a:xfrm>
            <a:off x="471486" y="4446856"/>
            <a:ext cx="549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 HTML Table</a:t>
            </a:r>
          </a:p>
          <a:p>
            <a:r>
              <a:rPr lang="en-US" dirty="0" smtClean="0"/>
              <a:t>Code :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" y="5276067"/>
            <a:ext cx="5879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&lt;html&gt;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&lt;style&gt;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table, 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th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, td {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border: 1px solid black;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border-collapse: collapse</a:t>
            </a:r>
            <a:r>
              <a:rPr lang="en-US" dirty="0" smtClean="0">
                <a:latin typeface="+mj-lt"/>
                <a:cs typeface="Microsoft Uighur" panose="02000000000000000000" pitchFamily="2" charset="-78"/>
              </a:rPr>
              <a:t>;}</a:t>
            </a:r>
            <a:endParaRPr lang="en-US" dirty="0">
              <a:latin typeface="+mj-lt"/>
              <a:cs typeface="Microsoft Uighur" panose="02000000000000000000" pitchFamily="2" charset="-78"/>
            </a:endParaRP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&lt;/style&gt;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&lt;body&gt;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&lt;table width='100%'&gt;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="7</a:t>
            </a:r>
            <a:r>
              <a:rPr lang="en-US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="7</a:t>
            </a:r>
            <a:r>
              <a:rPr lang="en-US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="6</a:t>
            </a:r>
            <a:r>
              <a:rPr lang="en-US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dirty="0" err="1">
                <a:latin typeface="+mj-lt"/>
                <a:cs typeface="Microsoft Uighur" panose="02000000000000000000" pitchFamily="2" charset="-78"/>
              </a:rPr>
              <a:t>colspan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="4</a:t>
            </a:r>
            <a:r>
              <a:rPr lang="en-US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34398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068" y="590906"/>
            <a:ext cx="5698236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colspan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="2"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colspan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="4"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colspan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="2"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rowspan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="2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    &lt;td 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colspan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="4</a:t>
            </a:r>
            <a:r>
              <a:rPr lang="en-US" sz="2400" dirty="0" smtClean="0">
                <a:latin typeface="+mj-lt"/>
                <a:cs typeface="Microsoft Uighur" panose="02000000000000000000" pitchFamily="2" charset="-78"/>
              </a:rPr>
              <a:t>"&gt;&lt;/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td&gt;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    &lt;/</a:t>
            </a:r>
            <a:r>
              <a:rPr lang="en-US" sz="2400" dirty="0" err="1">
                <a:latin typeface="+mj-lt"/>
                <a:cs typeface="Microsoft Uighur" panose="02000000000000000000" pitchFamily="2" charset="-78"/>
              </a:rPr>
              <a:t>tr</a:t>
            </a:r>
            <a:r>
              <a:rPr lang="en-US" sz="2400" dirty="0">
                <a:latin typeface="+mj-lt"/>
                <a:cs typeface="Microsoft Uighur" panose="02000000000000000000" pitchFamily="2" charset="-78"/>
              </a:rPr>
              <a:t>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    &lt;/table&gt;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>&lt;/body&gt;</a:t>
            </a:r>
          </a:p>
          <a:p>
            <a:r>
              <a:rPr lang="en-US" sz="2400" dirty="0">
                <a:latin typeface="+mj-lt"/>
                <a:cs typeface="Microsoft Uighur" panose="02000000000000000000" pitchFamily="2" charset="-78"/>
              </a:rPr>
              <a:t/>
            </a:r>
            <a:br>
              <a:rPr lang="en-US" sz="2400" dirty="0">
                <a:latin typeface="+mj-lt"/>
                <a:cs typeface="Microsoft Uighur" panose="02000000000000000000" pitchFamily="2" charset="-78"/>
              </a:rPr>
            </a:br>
            <a:r>
              <a:rPr lang="en-US" sz="2400" dirty="0">
                <a:latin typeface="+mj-lt"/>
                <a:cs typeface="Microsoft Uighur" panose="02000000000000000000" pitchFamily="2" charset="-78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6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Make </a:t>
            </a:r>
            <a:r>
              <a:rPr lang="en-US" dirty="0" smtClean="0"/>
              <a:t>a CV </a:t>
            </a:r>
            <a:r>
              <a:rPr lang="en-US" dirty="0"/>
              <a:t>in HTML format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592" y="207277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3292152"/>
            <a:ext cx="5915025" cy="3515788"/>
          </a:xfrm>
        </p:spPr>
      </p:pic>
    </p:spTree>
    <p:extLst>
      <p:ext uri="{BB962C8B-B14F-4D97-AF65-F5344CB8AC3E}">
        <p14:creationId xmlns:p14="http://schemas.microsoft.com/office/powerpoint/2010/main" val="32382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838099"/>
          </a:xfrm>
        </p:spPr>
        <p:txBody>
          <a:bodyPr/>
          <a:lstStyle/>
          <a:p>
            <a:r>
              <a:rPr lang="en-US" dirty="0" smtClean="0"/>
              <a:t>Code : html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84" y="1365504"/>
            <a:ext cx="6352032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Microsoft Uighur" panose="02000000000000000000" pitchFamily="2" charset="-78"/>
              </a:rPr>
              <a:t>     </a:t>
            </a:r>
            <a:r>
              <a:rPr lang="en-US" sz="2000" dirty="0">
                <a:latin typeface="+mj-lt"/>
              </a:rPr>
              <a:t>&lt;!DOCTYPE html&gt;</a:t>
            </a:r>
          </a:p>
          <a:p>
            <a:r>
              <a:rPr lang="en-US" sz="2000" dirty="0">
                <a:latin typeface="+mj-lt"/>
              </a:rPr>
              <a:t>&lt;html </a:t>
            </a:r>
            <a:r>
              <a:rPr lang="en-US" sz="2000" dirty="0" err="1">
                <a:latin typeface="+mj-lt"/>
              </a:rPr>
              <a:t>lang</a:t>
            </a:r>
            <a:r>
              <a:rPr lang="en-US" sz="2000" dirty="0">
                <a:latin typeface="+mj-lt"/>
              </a:rPr>
              <a:t>="en"&gt;</a:t>
            </a:r>
          </a:p>
          <a:p>
            <a:r>
              <a:rPr lang="en-US" sz="2000" dirty="0">
                <a:latin typeface="+mj-lt"/>
              </a:rPr>
              <a:t>  &lt;head&gt;</a:t>
            </a:r>
          </a:p>
          <a:p>
            <a:r>
              <a:rPr lang="en-US" sz="2000" dirty="0">
                <a:latin typeface="+mj-lt"/>
              </a:rPr>
              <a:t>    &lt;meta charset="UTF-8" /&gt;</a:t>
            </a:r>
          </a:p>
          <a:p>
            <a:r>
              <a:rPr lang="en-US" sz="2000" dirty="0">
                <a:latin typeface="+mj-lt"/>
              </a:rPr>
              <a:t>    &lt;meta name="viewport" content="width=device-width, initial-scale=1.0" /&gt;</a:t>
            </a:r>
          </a:p>
          <a:p>
            <a:r>
              <a:rPr lang="en-US" sz="2000" dirty="0">
                <a:latin typeface="+mj-lt"/>
              </a:rPr>
              <a:t>    &lt;title&gt;CV&lt;/title&gt;</a:t>
            </a:r>
          </a:p>
          <a:p>
            <a:r>
              <a:rPr lang="en-US" sz="2000" dirty="0">
                <a:latin typeface="+mj-lt"/>
              </a:rPr>
              <a:t>    &lt;link </a:t>
            </a:r>
            <a:r>
              <a:rPr lang="en-US" sz="2000" dirty="0" err="1">
                <a:latin typeface="+mj-lt"/>
              </a:rPr>
              <a:t>rel</a:t>
            </a:r>
            <a:r>
              <a:rPr lang="en-US" sz="2000" dirty="0">
                <a:latin typeface="+mj-lt"/>
              </a:rPr>
              <a:t>="</a:t>
            </a:r>
            <a:r>
              <a:rPr lang="en-US" sz="2000" dirty="0" err="1">
                <a:latin typeface="+mj-lt"/>
              </a:rPr>
              <a:t>stylesheet</a:t>
            </a:r>
            <a:r>
              <a:rPr lang="en-US" sz="2000" dirty="0">
                <a:latin typeface="+mj-lt"/>
              </a:rPr>
              <a:t>" type="text/</a:t>
            </a:r>
            <a:r>
              <a:rPr lang="en-US" sz="2000" dirty="0" err="1">
                <a:latin typeface="+mj-lt"/>
              </a:rPr>
              <a:t>css</a:t>
            </a:r>
            <a:r>
              <a:rPr lang="en-US" sz="2000" dirty="0">
                <a:latin typeface="+mj-lt"/>
              </a:rPr>
              <a:t>" </a:t>
            </a:r>
            <a:r>
              <a:rPr lang="en-US" sz="2000" dirty="0" err="1">
                <a:latin typeface="+mj-lt"/>
              </a:rPr>
              <a:t>href</a:t>
            </a:r>
            <a:r>
              <a:rPr lang="en-US" sz="2000" dirty="0">
                <a:latin typeface="+mj-lt"/>
              </a:rPr>
              <a:t>="style.css" /&gt;</a:t>
            </a:r>
          </a:p>
          <a:p>
            <a:r>
              <a:rPr lang="en-US" sz="2000" dirty="0">
                <a:latin typeface="+mj-lt"/>
              </a:rPr>
              <a:t>  &lt;/head&gt;</a:t>
            </a:r>
          </a:p>
          <a:p>
            <a:r>
              <a:rPr lang="en-US" sz="2000" dirty="0">
                <a:latin typeface="+mj-lt"/>
              </a:rPr>
              <a:t>  &lt;body&gt;</a:t>
            </a:r>
          </a:p>
          <a:p>
            <a:r>
              <a:rPr lang="en-US" sz="2000" dirty="0">
                <a:latin typeface="+mj-lt"/>
              </a:rPr>
              <a:t>    &lt;div id="resume"&gt;</a:t>
            </a:r>
          </a:p>
          <a:p>
            <a:r>
              <a:rPr lang="en-US" sz="2000" dirty="0">
                <a:latin typeface="+mj-lt"/>
              </a:rPr>
              <a:t>      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 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="Ismail.jpg"/&gt; </a:t>
            </a:r>
          </a:p>
          <a:p>
            <a:r>
              <a:rPr lang="en-US" sz="2000" dirty="0">
                <a:latin typeface="+mj-lt"/>
              </a:rPr>
              <a:t>      &lt;h1&gt;Ismail </a:t>
            </a:r>
            <a:r>
              <a:rPr lang="en-US" sz="2000" dirty="0" err="1">
                <a:latin typeface="+mj-lt"/>
              </a:rPr>
              <a:t>Hasan</a:t>
            </a:r>
            <a:r>
              <a:rPr lang="en-US" sz="2000" dirty="0">
                <a:latin typeface="+mj-lt"/>
              </a:rPr>
              <a:t> </a:t>
            </a:r>
            <a:r>
              <a:rPr lang="en-US" sz="2000" dirty="0" err="1">
                <a:latin typeface="+mj-lt"/>
              </a:rPr>
              <a:t>Sarker</a:t>
            </a:r>
            <a:r>
              <a:rPr lang="en-US" sz="2000" dirty="0">
                <a:latin typeface="+mj-lt"/>
              </a:rPr>
              <a:t>&lt;/h1&gt;</a:t>
            </a:r>
          </a:p>
          <a:p>
            <a:r>
              <a:rPr lang="en-US" sz="2000" dirty="0">
                <a:latin typeface="+mj-lt"/>
              </a:rPr>
              <a:t>      </a:t>
            </a:r>
          </a:p>
          <a:p>
            <a:r>
              <a:rPr lang="en-US" sz="2000" dirty="0">
                <a:latin typeface="+mj-lt"/>
              </a:rPr>
              <a:t>      &lt;p id="objective"&gt;</a:t>
            </a:r>
          </a:p>
          <a:p>
            <a:r>
              <a:rPr lang="en-US" sz="2000" dirty="0">
                <a:latin typeface="+mj-lt"/>
              </a:rPr>
              <a:t>        I am a reserved but ambitious young professional seeking a career that</a:t>
            </a:r>
          </a:p>
          <a:p>
            <a:r>
              <a:rPr lang="en-US" sz="2000" dirty="0">
                <a:latin typeface="+mj-lt"/>
              </a:rPr>
              <a:t>        fits my professional skills, personality, and murderous tendencies. My</a:t>
            </a:r>
          </a:p>
          <a:p>
            <a:r>
              <a:rPr lang="en-US" sz="2000" dirty="0">
                <a:latin typeface="+mj-lt"/>
              </a:rPr>
              <a:t>        good birth, excellent education and phenomenal mathematical faculty have</a:t>
            </a:r>
          </a:p>
          <a:p>
            <a:r>
              <a:rPr lang="en-US" sz="2000" dirty="0">
                <a:latin typeface="+mj-lt"/>
              </a:rPr>
              <a:t>        allowed me to advance the prospects of several criminal enterprises.</a:t>
            </a:r>
          </a:p>
          <a:p>
            <a:r>
              <a:rPr lang="en-US" sz="2000" dirty="0">
                <a:latin typeface="+mj-lt"/>
              </a:rPr>
              <a:t>      &lt;/p&gt;</a:t>
            </a:r>
          </a:p>
          <a:p>
            <a:r>
              <a:rPr lang="en-US" sz="2000" dirty="0">
                <a:latin typeface="+mj-lt"/>
              </a:rPr>
              <a:t>      </a:t>
            </a:r>
          </a:p>
          <a:p>
            <a:r>
              <a:rPr lang="en-US" sz="2000" dirty="0">
                <a:latin typeface="+mj-lt"/>
              </a:rPr>
              <a:t>     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     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cs typeface="Microsoft Uighur" panose="02000000000000000000" pitchFamily="2" charset="-7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24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400050"/>
            <a:ext cx="5915025" cy="8820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 &lt;</a:t>
            </a:r>
            <a:r>
              <a:rPr lang="en-US" sz="1800" dirty="0" err="1">
                <a:latin typeface="+mj-lt"/>
              </a:rPr>
              <a:t>hr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&lt;dl&gt;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</a:t>
            </a:r>
            <a:r>
              <a:rPr lang="en-US" sz="1800" dirty="0" err="1">
                <a:latin typeface="+mj-lt"/>
              </a:rPr>
              <a:t>dt</a:t>
            </a:r>
            <a:r>
              <a:rPr lang="en-US" sz="1800" dirty="0">
                <a:latin typeface="+mj-lt"/>
              </a:rPr>
              <a:t>&gt;Contact&lt;/</a:t>
            </a:r>
            <a:r>
              <a:rPr lang="en-US" sz="1800" dirty="0" err="1">
                <a:latin typeface="+mj-lt"/>
              </a:rPr>
              <a:t>dt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</a:t>
            </a:r>
            <a:r>
              <a:rPr lang="en-US" sz="1800" dirty="0" err="1">
                <a:latin typeface="+mj-lt"/>
              </a:rPr>
              <a:t>dd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&lt;h2&gt;&lt;/h2&gt;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&lt;p&gt;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  &lt;strong&gt;Call:&lt;/strong&gt; +880 1684806728&lt;</a:t>
            </a:r>
            <a:r>
              <a:rPr lang="en-US" sz="1800" dirty="0" err="1">
                <a:latin typeface="+mj-lt"/>
              </a:rPr>
              <a:t>br</a:t>
            </a:r>
            <a:r>
              <a:rPr lang="en-US" sz="1800" dirty="0">
                <a:latin typeface="+mj-lt"/>
              </a:rPr>
              <a:t>/&gt;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  &lt;strong&gt;E-mail:&lt;/strong&gt; ismail15-1815@diu.edu.bd&lt;</a:t>
            </a:r>
            <a:r>
              <a:rPr lang="en-US" sz="1800" dirty="0" err="1">
                <a:latin typeface="+mj-lt"/>
              </a:rPr>
              <a:t>br</a:t>
            </a:r>
            <a:r>
              <a:rPr lang="en-US" sz="1800" dirty="0">
                <a:latin typeface="+mj-lt"/>
              </a:rPr>
              <a:t>/&gt;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&lt;/p&gt;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&lt;/</a:t>
            </a:r>
            <a:r>
              <a:rPr lang="en-US" sz="1800" dirty="0" err="1">
                <a:latin typeface="+mj-lt"/>
              </a:rPr>
              <a:t>dd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&lt;/dl&gt;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&lt;</a:t>
            </a:r>
            <a:r>
              <a:rPr lang="en-US" sz="1800" dirty="0" err="1">
                <a:latin typeface="+mj-lt"/>
              </a:rPr>
              <a:t>hr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&lt;dl&gt;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</a:t>
            </a:r>
            <a:r>
              <a:rPr lang="en-US" sz="1800" dirty="0" err="1">
                <a:latin typeface="+mj-lt"/>
              </a:rPr>
              <a:t>dt</a:t>
            </a:r>
            <a:r>
              <a:rPr lang="en-US" sz="1800" dirty="0">
                <a:latin typeface="+mj-lt"/>
              </a:rPr>
              <a:t>&gt;Education&lt;/</a:t>
            </a:r>
            <a:r>
              <a:rPr lang="en-US" sz="1800" dirty="0" err="1">
                <a:latin typeface="+mj-lt"/>
              </a:rPr>
              <a:t>dt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</a:t>
            </a:r>
            <a:r>
              <a:rPr lang="en-US" sz="1800" dirty="0" err="1">
                <a:latin typeface="+mj-lt"/>
              </a:rPr>
              <a:t>dd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&lt;h2&gt;Daffodil International University&lt;/h2&gt;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&lt;p&gt;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  &lt;strong&gt;Department:&lt;/strong&gt; CSE&lt;</a:t>
            </a:r>
            <a:r>
              <a:rPr lang="en-US" sz="1800" dirty="0" err="1">
                <a:latin typeface="+mj-lt"/>
              </a:rPr>
              <a:t>br</a:t>
            </a:r>
            <a:r>
              <a:rPr lang="en-US" sz="1800" dirty="0">
                <a:latin typeface="+mj-lt"/>
              </a:rPr>
              <a:t> /&gt;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&lt;/p&gt;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&lt;/</a:t>
            </a:r>
            <a:r>
              <a:rPr lang="en-US" sz="1800" dirty="0" err="1">
                <a:latin typeface="+mj-lt"/>
              </a:rPr>
              <a:t>dd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&lt;/dl&gt;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    &lt;dl&gt;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</a:t>
            </a:r>
            <a:r>
              <a:rPr lang="en-US" sz="1800" dirty="0" err="1">
                <a:latin typeface="+mj-lt"/>
              </a:rPr>
              <a:t>dt</a:t>
            </a:r>
            <a:r>
              <a:rPr lang="en-US" sz="1800" dirty="0">
                <a:latin typeface="+mj-lt"/>
              </a:rPr>
              <a:t>&gt;Skills&lt;/</a:t>
            </a:r>
            <a:r>
              <a:rPr lang="en-US" sz="1800" dirty="0" err="1">
                <a:latin typeface="+mj-lt"/>
              </a:rPr>
              <a:t>dt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&lt;</a:t>
            </a:r>
            <a:r>
              <a:rPr lang="en-US" sz="1800" dirty="0" err="1">
                <a:latin typeface="+mj-lt"/>
              </a:rPr>
              <a:t>dd</a:t>
            </a:r>
            <a:r>
              <a:rPr lang="en-US" sz="18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 &lt;h2&gt;Computer skills&lt;/h2&gt;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20018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693914"/>
            <a:ext cx="5915025" cy="62852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 &lt;p&gt;</a:t>
            </a:r>
          </a:p>
          <a:p>
            <a:pPr marL="0" indent="0">
              <a:buNone/>
            </a:pPr>
            <a:r>
              <a:rPr lang="en-US" sz="2400" dirty="0"/>
              <a:t>            &lt;strong&gt;Programming language: &lt;/strong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C</a:t>
            </a:r>
            <a:r>
              <a:rPr lang="en-US" sz="2400" dirty="0"/>
              <a:t>, python, java.&lt;</a:t>
            </a:r>
            <a:r>
              <a:rPr lang="en-US" sz="2400" dirty="0" err="1"/>
              <a:t>br</a:t>
            </a:r>
            <a:r>
              <a:rPr lang="en-US" sz="2400" dirty="0"/>
              <a:t>/&gt;</a:t>
            </a:r>
          </a:p>
          <a:p>
            <a:pPr marL="0" indent="0">
              <a:buNone/>
            </a:pPr>
            <a:r>
              <a:rPr lang="en-US" sz="2400" dirty="0"/>
              <a:t>            &lt;strong&gt;Framework: &lt;/strong&gt;</a:t>
            </a:r>
            <a:r>
              <a:rPr lang="en-US" sz="2400" dirty="0" err="1"/>
              <a:t>Django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react</a:t>
            </a:r>
            <a:r>
              <a:rPr lang="en-US" sz="2400" dirty="0"/>
              <a:t> &lt;</a:t>
            </a:r>
            <a:r>
              <a:rPr lang="en-US" sz="2400" dirty="0" err="1"/>
              <a:t>br</a:t>
            </a:r>
            <a:r>
              <a:rPr lang="en-US" sz="2400" dirty="0"/>
              <a:t>/&gt;</a:t>
            </a:r>
          </a:p>
          <a:p>
            <a:pPr marL="0" indent="0">
              <a:buNone/>
            </a:pPr>
            <a:r>
              <a:rPr lang="en-US" sz="2400" dirty="0"/>
              <a:t>            &lt;strong&gt;Others: &lt;/strong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 Microsoft productivity software (Word, Excel, 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          &lt;/p&gt;</a:t>
            </a:r>
          </a:p>
          <a:p>
            <a:pPr marL="0" indent="0">
              <a:buNone/>
            </a:pPr>
            <a:r>
              <a:rPr lang="en-US" sz="2400" dirty="0"/>
              <a:t>        &lt;/</a:t>
            </a:r>
            <a:r>
              <a:rPr lang="en-US" sz="2400" dirty="0" err="1"/>
              <a:t>dd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      &lt;/dl&gt;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dl&gt;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dt</a:t>
            </a:r>
            <a:r>
              <a:rPr lang="en-US" dirty="0"/>
              <a:t>&gt;Hobbies&lt;/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       &lt;</a:t>
            </a:r>
            <a:r>
              <a:rPr lang="en-US" dirty="0" err="1"/>
              <a:t>dd</a:t>
            </a:r>
            <a:r>
              <a:rPr lang="en-US" dirty="0"/>
              <a:t>&gt;Eating&lt;/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     &lt;/dl&gt;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&lt;/div&gt;</a:t>
            </a:r>
          </a:p>
          <a:p>
            <a:pPr marL="0" indent="0">
              <a:buNone/>
            </a:pPr>
            <a:r>
              <a:rPr lang="en-US" dirty="0"/>
              <a:t>    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 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7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5393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Code: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485900"/>
            <a:ext cx="5915025" cy="7436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* {</a:t>
            </a:r>
          </a:p>
          <a:p>
            <a:pPr marL="0" indent="0">
              <a:buNone/>
            </a:pPr>
            <a:r>
              <a:rPr lang="en-US" sz="2600" dirty="0"/>
              <a:t>    box-sizing: border-box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body {</a:t>
            </a:r>
          </a:p>
          <a:p>
            <a:pPr marL="0" indent="0">
              <a:buNone/>
            </a:pPr>
            <a:r>
              <a:rPr lang="en-US" sz="2600" dirty="0"/>
              <a:t>    margin: 2.2rem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div#resume</a:t>
            </a:r>
            <a:r>
              <a:rPr lang="en-US" sz="2600" dirty="0"/>
              <a:t> {</a:t>
            </a:r>
          </a:p>
          <a:p>
            <a:pPr marL="0" indent="0">
              <a:buNone/>
            </a:pPr>
            <a:r>
              <a:rPr lang="en-US" sz="2600" dirty="0"/>
              <a:t>    min-width: 310px;</a:t>
            </a:r>
          </a:p>
          <a:p>
            <a:pPr marL="0" indent="0">
              <a:buNone/>
            </a:pPr>
            <a:r>
              <a:rPr lang="en-US" sz="2600" dirty="0"/>
              <a:t>    font: 16px Helvetica, </a:t>
            </a:r>
            <a:r>
              <a:rPr lang="en-US" sz="2600" dirty="0" err="1"/>
              <a:t>Avernir</a:t>
            </a:r>
            <a:r>
              <a:rPr lang="en-US" sz="2600" dirty="0"/>
              <a:t>, sans-serif;</a:t>
            </a:r>
          </a:p>
          <a:p>
            <a:pPr marL="0" indent="0">
              <a:buNone/>
            </a:pPr>
            <a:r>
              <a:rPr lang="en-US" sz="2600" dirty="0"/>
              <a:t>    line-height: 24px;</a:t>
            </a:r>
          </a:p>
          <a:p>
            <a:pPr marL="0" indent="0">
              <a:buNone/>
            </a:pPr>
            <a:r>
              <a:rPr lang="en-US" sz="2600" dirty="0"/>
              <a:t>    color: #000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div#resume</a:t>
            </a:r>
            <a:r>
              <a:rPr lang="en-US" sz="2600" dirty="0"/>
              <a:t> h1 {</a:t>
            </a:r>
          </a:p>
          <a:p>
            <a:pPr marL="0" indent="0">
              <a:buNone/>
            </a:pPr>
            <a:r>
              <a:rPr lang="en-US" sz="2600" dirty="0"/>
              <a:t>    margin: 0 0 16px 0;</a:t>
            </a:r>
          </a:p>
          <a:p>
            <a:pPr marL="0" indent="0">
              <a:buNone/>
            </a:pPr>
            <a:r>
              <a:rPr lang="en-US" sz="2600" dirty="0"/>
              <a:t>    padding: 0 0 16px 0;</a:t>
            </a:r>
          </a:p>
          <a:p>
            <a:pPr marL="0" indent="0">
              <a:buNone/>
            </a:pPr>
            <a:r>
              <a:rPr lang="en-US" sz="2600" dirty="0"/>
              <a:t>    font-size: 42px;</a:t>
            </a:r>
          </a:p>
          <a:p>
            <a:pPr marL="0" indent="0">
              <a:buNone/>
            </a:pPr>
            <a:r>
              <a:rPr lang="en-US" sz="2600" dirty="0"/>
              <a:t>    font-weight: bold;</a:t>
            </a:r>
          </a:p>
          <a:p>
            <a:pPr marL="0" indent="0">
              <a:buNone/>
            </a:pPr>
            <a:r>
              <a:rPr lang="en-US" sz="2600" dirty="0"/>
              <a:t>    letter-spacing: -2px;</a:t>
            </a:r>
          </a:p>
          <a:p>
            <a:pPr marL="0" indent="0">
              <a:buNone/>
            </a:pPr>
            <a:r>
              <a:rPr lang="en-US" sz="2600" dirty="0"/>
              <a:t>    border-bottom: 1px solid #999;</a:t>
            </a:r>
          </a:p>
          <a:p>
            <a:pPr marL="0" indent="0">
              <a:buNone/>
            </a:pPr>
            <a:r>
              <a:rPr lang="en-US" sz="2600" dirty="0"/>
              <a:t>    line-height: 50px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div#resume</a:t>
            </a:r>
            <a:r>
              <a:rPr lang="en-US" sz="2600" dirty="0"/>
              <a:t> h2 {</a:t>
            </a:r>
          </a:p>
          <a:p>
            <a:pPr marL="0" indent="0">
              <a:buNone/>
            </a:pPr>
            <a:r>
              <a:rPr lang="en-US" sz="2600" dirty="0"/>
              <a:t>    font-size: 20px;</a:t>
            </a:r>
          </a:p>
          <a:p>
            <a:pPr marL="0" indent="0">
              <a:buNone/>
            </a:pPr>
            <a:r>
              <a:rPr lang="en-US" sz="2600" dirty="0"/>
              <a:t>    margin: 0 0 6px 0;</a:t>
            </a:r>
          </a:p>
          <a:p>
            <a:pPr marL="0" indent="0">
              <a:buNone/>
            </a:pPr>
            <a:r>
              <a:rPr lang="en-US" sz="2600" dirty="0"/>
              <a:t>    position: relative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7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609600"/>
            <a:ext cx="5915025" cy="8312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div#resume</a:t>
            </a:r>
            <a:r>
              <a:rPr lang="en-US" sz="1400" dirty="0"/>
              <a:t> h2 span {</a:t>
            </a:r>
          </a:p>
          <a:p>
            <a:pPr marL="0" indent="0">
              <a:buNone/>
            </a:pPr>
            <a:r>
              <a:rPr lang="en-US" sz="1400" dirty="0"/>
              <a:t>    position: absolute;</a:t>
            </a:r>
          </a:p>
          <a:p>
            <a:pPr marL="0" indent="0">
              <a:buNone/>
            </a:pPr>
            <a:r>
              <a:rPr lang="en-US" sz="1400" dirty="0"/>
              <a:t>    bottom: 0;</a:t>
            </a:r>
          </a:p>
          <a:p>
            <a:pPr marL="0" indent="0">
              <a:buNone/>
            </a:pPr>
            <a:r>
              <a:rPr lang="en-US" sz="1400" dirty="0"/>
              <a:t>    right: 0;</a:t>
            </a:r>
          </a:p>
          <a:p>
            <a:pPr marL="0" indent="0">
              <a:buNone/>
            </a:pPr>
            <a:r>
              <a:rPr lang="en-US" sz="1400" dirty="0"/>
              <a:t>    font-style: italic;</a:t>
            </a:r>
          </a:p>
          <a:p>
            <a:pPr marL="0" indent="0">
              <a:buNone/>
            </a:pPr>
            <a:r>
              <a:rPr lang="en-US" sz="1400" dirty="0"/>
              <a:t>    font-family: Georgia, serif;</a:t>
            </a:r>
          </a:p>
          <a:p>
            <a:pPr marL="0" indent="0">
              <a:buNone/>
            </a:pPr>
            <a:r>
              <a:rPr lang="en-US" sz="1400" dirty="0"/>
              <a:t>    font-size: 16px;</a:t>
            </a:r>
          </a:p>
          <a:p>
            <a:pPr marL="0" indent="0">
              <a:buNone/>
            </a:pPr>
            <a:r>
              <a:rPr lang="en-US" sz="1400" dirty="0"/>
              <a:t>    color: #999;</a:t>
            </a:r>
          </a:p>
          <a:p>
            <a:pPr marL="0" indent="0">
              <a:buNone/>
            </a:pPr>
            <a:r>
              <a:rPr lang="en-US" sz="1400" dirty="0"/>
              <a:t>    font-weight: normal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div#resume</a:t>
            </a:r>
            <a:r>
              <a:rPr lang="en-US" sz="1400" dirty="0"/>
              <a:t> p {</a:t>
            </a:r>
          </a:p>
          <a:p>
            <a:pPr marL="0" indent="0">
              <a:buNone/>
            </a:pPr>
            <a:r>
              <a:rPr lang="en-US" sz="1400" dirty="0"/>
              <a:t>    margin: 0 0 16px 0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div#resume</a:t>
            </a:r>
            <a:r>
              <a:rPr lang="en-US" sz="1400" dirty="0"/>
              <a:t> a {</a:t>
            </a:r>
          </a:p>
          <a:p>
            <a:pPr marL="0" indent="0">
              <a:buNone/>
            </a:pPr>
            <a:r>
              <a:rPr lang="en-US" sz="1400" dirty="0"/>
              <a:t>    color: #999;</a:t>
            </a:r>
          </a:p>
          <a:p>
            <a:pPr marL="0" indent="0">
              <a:buNone/>
            </a:pPr>
            <a:r>
              <a:rPr lang="en-US" sz="1400" dirty="0"/>
              <a:t>    text-decoration: none;</a:t>
            </a:r>
          </a:p>
          <a:p>
            <a:pPr marL="0" indent="0">
              <a:buNone/>
            </a:pPr>
            <a:r>
              <a:rPr lang="en-US" sz="1400" dirty="0"/>
              <a:t>    border-bottom: 1px dotted #999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div#resume</a:t>
            </a:r>
            <a:r>
              <a:rPr lang="en-US" sz="1400" dirty="0"/>
              <a:t> a:hover {</a:t>
            </a:r>
          </a:p>
          <a:p>
            <a:pPr marL="0" indent="0">
              <a:buNone/>
            </a:pPr>
            <a:r>
              <a:rPr lang="en-US" sz="1400" dirty="0"/>
              <a:t>    border-bottom-style: solid;</a:t>
            </a:r>
          </a:p>
          <a:p>
            <a:pPr marL="0" indent="0">
              <a:buNone/>
            </a:pPr>
            <a:r>
              <a:rPr lang="en-US" sz="1400" dirty="0"/>
              <a:t>    color: #000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71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609600"/>
            <a:ext cx="5915025" cy="8312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+mj-lt"/>
              </a:rPr>
              <a:t>div#resume</a:t>
            </a:r>
            <a:r>
              <a:rPr lang="en-US" sz="1600" dirty="0">
                <a:latin typeface="+mj-lt"/>
              </a:rPr>
              <a:t> </a:t>
            </a:r>
            <a:r>
              <a:rPr lang="en-US" sz="1600" dirty="0" err="1">
                <a:latin typeface="+mj-lt"/>
              </a:rPr>
              <a:t>p.objective</a:t>
            </a:r>
            <a:r>
              <a:rPr lang="en-US" sz="1600" dirty="0">
                <a:latin typeface="+mj-lt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font-family: Georgia, serif;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font-style: italic;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color: #666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div#resume</a:t>
            </a:r>
            <a:r>
              <a:rPr lang="en-US" sz="1600" dirty="0">
                <a:latin typeface="+mj-lt"/>
              </a:rPr>
              <a:t> </a:t>
            </a:r>
            <a:r>
              <a:rPr lang="en-US" sz="1600" dirty="0" err="1">
                <a:latin typeface="+mj-lt"/>
              </a:rPr>
              <a:t>dt</a:t>
            </a:r>
            <a:r>
              <a:rPr lang="en-US" sz="1600" dirty="0">
                <a:latin typeface="+mj-lt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font-style: italic;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font-weight: bold;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font-size: 18px;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text-align: right;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padding: 0 26px 0 0;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width: 150px;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border-right: 1px solid #999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div#resume</a:t>
            </a:r>
            <a:r>
              <a:rPr lang="en-US" sz="1600" dirty="0">
                <a:latin typeface="+mj-lt"/>
              </a:rPr>
              <a:t> dl 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display: table-row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div#resume</a:t>
            </a:r>
            <a:r>
              <a:rPr lang="en-US" sz="1600" dirty="0">
                <a:latin typeface="+mj-lt"/>
              </a:rPr>
              <a:t> dl </a:t>
            </a:r>
            <a:r>
              <a:rPr lang="en-US" sz="1600" dirty="0" err="1">
                <a:latin typeface="+mj-lt"/>
              </a:rPr>
              <a:t>dt</a:t>
            </a:r>
            <a:r>
              <a:rPr lang="en-US" sz="1600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</a:rPr>
              <a:t>div#resume</a:t>
            </a:r>
            <a:r>
              <a:rPr lang="en-US" sz="1600" dirty="0">
                <a:latin typeface="+mj-lt"/>
              </a:rPr>
              <a:t> dl </a:t>
            </a:r>
            <a:r>
              <a:rPr lang="en-US" sz="1600" dirty="0" err="1">
                <a:latin typeface="+mj-lt"/>
              </a:rPr>
              <a:t>dd</a:t>
            </a:r>
            <a:r>
              <a:rPr lang="en-US" sz="1600" dirty="0">
                <a:latin typeface="+mj-lt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display: table-cell;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padding-bottom: 20px;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div#resume</a:t>
            </a:r>
            <a:r>
              <a:rPr lang="en-US" sz="1600" dirty="0">
                <a:latin typeface="+mj-lt"/>
              </a:rPr>
              <a:t> dl </a:t>
            </a:r>
            <a:r>
              <a:rPr lang="en-US" sz="1600" dirty="0" err="1">
                <a:latin typeface="+mj-lt"/>
              </a:rPr>
              <a:t>dd</a:t>
            </a:r>
            <a:r>
              <a:rPr lang="en-US" sz="1600" dirty="0">
                <a:latin typeface="+mj-lt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width: 500px;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    padding-left: 26px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78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609600"/>
            <a:ext cx="5915025" cy="8312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div#resume</a:t>
            </a:r>
            <a:r>
              <a:rPr lang="en-US" dirty="0"/>
              <a:t> </a:t>
            </a:r>
            <a:r>
              <a:rPr lang="en-US" dirty="0" err="1"/>
              <a:t>img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float: right;</a:t>
            </a:r>
          </a:p>
          <a:p>
            <a:pPr marL="0" indent="0">
              <a:buNone/>
            </a:pPr>
            <a:r>
              <a:rPr lang="en-US" dirty="0"/>
              <a:t>    padding: 10px;</a:t>
            </a:r>
          </a:p>
          <a:p>
            <a:pPr marL="0" indent="0">
              <a:buNone/>
            </a:pPr>
            <a:r>
              <a:rPr lang="en-US" dirty="0"/>
              <a:t>    background: 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margin: 0 30px;</a:t>
            </a:r>
          </a:p>
          <a:p>
            <a:pPr marL="0" indent="0">
              <a:buNone/>
            </a:pPr>
            <a:r>
              <a:rPr lang="en-US" dirty="0"/>
              <a:t>    width: 30%;</a:t>
            </a:r>
          </a:p>
          <a:p>
            <a:pPr marL="0" indent="0">
              <a:buNone/>
            </a:pPr>
            <a:r>
              <a:rPr lang="en-US" dirty="0"/>
              <a:t>    max-width: 220px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@media screen and (max-width:1100px)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h2 span {</a:t>
            </a:r>
          </a:p>
          <a:p>
            <a:pPr marL="0" indent="0">
              <a:buNone/>
            </a:pPr>
            <a:r>
              <a:rPr lang="en-US" dirty="0"/>
              <a:t>        position: static;</a:t>
            </a:r>
          </a:p>
          <a:p>
            <a:pPr marL="0" indent="0">
              <a:buNone/>
            </a:pPr>
            <a:r>
              <a:rPr lang="en-US" dirty="0"/>
              <a:t>        display: block;</a:t>
            </a:r>
          </a:p>
          <a:p>
            <a:pPr marL="0" indent="0">
              <a:buNone/>
            </a:pPr>
            <a:r>
              <a:rPr lang="en-US" dirty="0"/>
              <a:t>        margin-top: 2px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@media screen and (max-width:550px) {</a:t>
            </a:r>
          </a:p>
          <a:p>
            <a:pPr marL="0" indent="0">
              <a:buNone/>
            </a:pPr>
            <a:r>
              <a:rPr lang="en-US" dirty="0"/>
              <a:t>    body {</a:t>
            </a:r>
          </a:p>
          <a:p>
            <a:pPr marL="0" indent="0">
              <a:buNone/>
            </a:pPr>
            <a:r>
              <a:rPr lang="en-US" dirty="0"/>
              <a:t>        margin: 1rem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</a:t>
            </a:r>
            <a:r>
              <a:rPr lang="en-US" dirty="0" err="1"/>
              <a:t>img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transform: rotate(0deg)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@media screen and (max-width:400px)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div#resume</a:t>
            </a:r>
            <a:r>
              <a:rPr lang="en-US" dirty="0"/>
              <a:t> dl </a:t>
            </a:r>
            <a:r>
              <a:rPr lang="en-US" dirty="0" err="1"/>
              <a:t>dt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    border-right: none;</a:t>
            </a:r>
          </a:p>
          <a:p>
            <a:pPr marL="0" indent="0">
              <a:buNone/>
            </a:pPr>
            <a:r>
              <a:rPr lang="en-US" dirty="0"/>
              <a:t>        border-bottom: 1px solid #999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85</Words>
  <Application>Microsoft Office PowerPoint</Application>
  <PresentationFormat>A4 Paper (210x297 mm)</PresentationFormat>
  <Paragraphs>279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Microsoft Uighur</vt:lpstr>
      <vt:lpstr>Office Theme</vt:lpstr>
      <vt:lpstr>PowerPoint Presentation</vt:lpstr>
      <vt:lpstr>Question 1: Make a CV in HTML format.</vt:lpstr>
      <vt:lpstr>Code : html </vt:lpstr>
      <vt:lpstr>PowerPoint Presentation</vt:lpstr>
      <vt:lpstr>PowerPoint Presentation</vt:lpstr>
      <vt:lpstr>Code: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2: Construct the following table.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Ismail Titas</cp:lastModifiedBy>
  <cp:revision>17</cp:revision>
  <dcterms:created xsi:type="dcterms:W3CDTF">2018-07-18T06:56:14Z</dcterms:created>
  <dcterms:modified xsi:type="dcterms:W3CDTF">2021-01-30T17:42:35Z</dcterms:modified>
</cp:coreProperties>
</file>