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29056" cy="990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58368" cy="990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520827"/>
            <a:ext cx="4303776" cy="1140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051" y="1953781"/>
            <a:ext cx="583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5088" y="3060192"/>
            <a:ext cx="526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Course Code : CSE 417</a:t>
            </a:r>
          </a:p>
          <a:p>
            <a:pPr algn="ctr"/>
            <a:r>
              <a:rPr lang="en-US" b="1" dirty="0" smtClean="0"/>
              <a:t>Course Title : Web Engineering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5087" y="3998976"/>
            <a:ext cx="43092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/>
              <a:t>Submitted To :</a:t>
            </a:r>
          </a:p>
          <a:p>
            <a:r>
              <a:rPr lang="en-US" sz="2200" dirty="0" err="1" smtClean="0"/>
              <a:t>Mushfiqur</a:t>
            </a:r>
            <a:r>
              <a:rPr lang="en-US" sz="2200" dirty="0" smtClean="0"/>
              <a:t> Rahman</a:t>
            </a:r>
          </a:p>
          <a:p>
            <a:r>
              <a:rPr lang="en-US" sz="2200" dirty="0" smtClean="0"/>
              <a:t>Lecturer</a:t>
            </a:r>
          </a:p>
          <a:p>
            <a:r>
              <a:rPr lang="en-US" sz="2200" dirty="0" smtClean="0"/>
              <a:t>Department Of CSE</a:t>
            </a:r>
          </a:p>
          <a:p>
            <a:r>
              <a:rPr lang="en-US" sz="2200" dirty="0" smtClean="0"/>
              <a:t>Daffodil International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1135" y="6205728"/>
            <a:ext cx="43092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b="1" u="sng" dirty="0" smtClean="0"/>
              <a:t>Submitted By :</a:t>
            </a:r>
          </a:p>
          <a:p>
            <a:pPr algn="r"/>
            <a:r>
              <a:rPr lang="en-US" sz="2200" dirty="0" smtClean="0"/>
              <a:t>Ismail </a:t>
            </a:r>
            <a:r>
              <a:rPr lang="en-US" sz="2200" dirty="0" err="1" smtClean="0"/>
              <a:t>Hasan</a:t>
            </a:r>
            <a:r>
              <a:rPr lang="en-US" sz="2200" dirty="0" smtClean="0"/>
              <a:t> </a:t>
            </a:r>
            <a:r>
              <a:rPr lang="en-US" sz="2200" dirty="0" err="1" smtClean="0"/>
              <a:t>Sarker</a:t>
            </a:r>
            <a:endParaRPr lang="en-US" sz="2200" dirty="0" smtClean="0"/>
          </a:p>
          <a:p>
            <a:pPr algn="r"/>
            <a:r>
              <a:rPr lang="en-US" sz="2200" dirty="0"/>
              <a:t>ID : </a:t>
            </a:r>
            <a:r>
              <a:rPr lang="en-US" sz="2200" dirty="0" smtClean="0"/>
              <a:t>181-15-1815</a:t>
            </a:r>
            <a:endParaRPr lang="en-US" sz="2200" dirty="0"/>
          </a:p>
          <a:p>
            <a:pPr algn="r"/>
            <a:r>
              <a:rPr lang="en-US" sz="2200" dirty="0" smtClean="0"/>
              <a:t>Sec: PC-C</a:t>
            </a:r>
          </a:p>
          <a:p>
            <a:pPr algn="r"/>
            <a:r>
              <a:rPr lang="en-US" sz="2200" dirty="0" smtClean="0"/>
              <a:t>Department Of CSE</a:t>
            </a:r>
          </a:p>
          <a:p>
            <a:pPr algn="r"/>
            <a:r>
              <a:rPr lang="en-US" sz="2200" dirty="0" smtClean="0"/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8459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240435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Construct the following table.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767840"/>
            <a:ext cx="5915025" cy="2861896"/>
          </a:xfrm>
        </p:spPr>
      </p:pic>
      <p:sp>
        <p:nvSpPr>
          <p:cNvPr id="8" name="TextBox 7"/>
          <p:cNvSpPr txBox="1"/>
          <p:nvPr/>
        </p:nvSpPr>
        <p:spPr>
          <a:xfrm>
            <a:off x="471486" y="4446856"/>
            <a:ext cx="549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 HTML Table</a:t>
            </a:r>
          </a:p>
          <a:p>
            <a:r>
              <a:rPr lang="en-US" dirty="0" smtClean="0"/>
              <a:t>Code :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" y="5276067"/>
            <a:ext cx="5879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&lt;html&gt;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&lt;style&gt;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table,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th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, td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border: 1px solid black;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border-collapse: collapse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;}</a:t>
            </a:r>
            <a:endParaRPr lang="en-US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&lt;/style&gt;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&lt;body&gt;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&lt;table width='100%'&gt;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="7"&gt;&amp;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="7"&gt;&amp;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="6"&gt;&amp;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="4"&gt;&amp;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34398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068" y="590906"/>
            <a:ext cx="569823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="4"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="2"&gt;&amp;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="4"&gt;&amp;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nbsp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;&lt;/td&gt;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&lt;/table&gt;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&lt;/body&gt;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67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Make </a:t>
            </a:r>
            <a:r>
              <a:rPr lang="en-US" dirty="0" smtClean="0"/>
              <a:t>a CV </a:t>
            </a:r>
            <a:r>
              <a:rPr lang="en-US" dirty="0"/>
              <a:t>in HTML format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 r="13584"/>
          <a:stretch/>
        </p:blipFill>
        <p:spPr>
          <a:xfrm>
            <a:off x="0" y="2442107"/>
            <a:ext cx="6791325" cy="6510527"/>
          </a:xfrm>
        </p:spPr>
      </p:pic>
      <p:sp>
        <p:nvSpPr>
          <p:cNvPr id="5" name="Rectangle 4"/>
          <p:cNvSpPr/>
          <p:nvPr/>
        </p:nvSpPr>
        <p:spPr>
          <a:xfrm>
            <a:off x="307592" y="2072775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: </a:t>
            </a:r>
          </a:p>
        </p:txBody>
      </p:sp>
    </p:spTree>
    <p:extLst>
      <p:ext uri="{BB962C8B-B14F-4D97-AF65-F5344CB8AC3E}">
        <p14:creationId xmlns:p14="http://schemas.microsoft.com/office/powerpoint/2010/main" val="32382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838099"/>
          </a:xfrm>
        </p:spPr>
        <p:txBody>
          <a:bodyPr/>
          <a:lstStyle/>
          <a:p>
            <a:r>
              <a:rPr lang="en-US" dirty="0" smtClean="0"/>
              <a:t>Code : html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984" y="1365504"/>
            <a:ext cx="635203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&lt;!DOCTYPE html&gt;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&lt;html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lang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="en"&gt;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&lt;head&gt;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&lt;meta charset="UTF-8"&gt;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&lt;meta name="viewport" content="width=device-width, initial-scale=1.0"&gt;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&lt;title&gt;Document&lt;/title&gt;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&lt;link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href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="https://cdn.jsdelivr.net/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npm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/bootstrap@5.0.0-beta1/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dist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/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css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/bootstrap.min.css"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rel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stylesheet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"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integrity="sha384-giJF6kkoqNQ00vy+HMDP7azOuL0xtbfIcaT9wjKHr8RbDVddVHyTfAAsrekwKmP1"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crossorigin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="anonymous"&gt;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&lt;link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rel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stylesheet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"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href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="style.css"&gt;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&lt;/head&gt;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&lt;body&gt;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&lt;div class="container"&gt;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&lt;div class="row"&gt;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&lt;div class="col-xs-12 col-md-6" id="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resHead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&lt;h1&gt;Pronob Mozumder&lt;/h1&gt;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&lt;h3&gt;Software Engineer&lt;/h3&gt;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br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&lt;h4&gt;Passionate problem solver with a demonstrated history of working in the information technology and services industry with bold development skill.&lt;/h4&gt;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&lt;/a&gt;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&lt;/div&gt;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</a:t>
            </a:r>
          </a:p>
        </p:txBody>
      </p:sp>
    </p:spTree>
    <p:extLst>
      <p:ext uri="{BB962C8B-B14F-4D97-AF65-F5344CB8AC3E}">
        <p14:creationId xmlns:p14="http://schemas.microsoft.com/office/powerpoint/2010/main" val="38524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916" y="404735"/>
            <a:ext cx="5929884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&lt;div class="col-xs-12 col-md-4" id="resHead2"&gt;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img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src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="photo.jpg" class="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img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-thumbnail rounded float-left"&gt;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&lt;/div&gt;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&lt;/div&gt;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&lt;div class="row"&gt;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&lt;div class=" col-md-6" id="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workExp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&lt;h1 class="heading"&gt;Work Experience&lt;/h1&gt;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class="title"&gt;Software Engineer (Intern)&lt;/h2&gt;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&lt;h3 class="subtitle"&gt;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DevXpart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&lt;/h3&gt;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&lt;h4 class="date"&gt;Jan. 2019 - Oct. 2019&lt;/h4&gt;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Responsibility: Software engineer (Frontend). Implementing new designed or exciting features. Building requirement based website template.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class="title"&gt;Software Engineer (Intern)&lt;/h2&gt;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&lt;h3 class="subtitle"&gt;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DevXpart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&lt;/h3&gt;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&lt;h4 class="date"&gt;Nov. 2019 - Mar. 2020&lt;/h4&gt;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Responsibility: Software engineer (Backend). Implementing data model. Building requirement based projects experience.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&lt;/p&gt;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&lt;h1 class="heading"&gt;Education&lt;/h1&gt;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class="title"&gt;Bachelor Of Computer Science And Engineering&lt;/h2&gt;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&lt;h3 class="subtitle"&gt;CGPA 3.55 &lt;/h3&gt;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&lt;h4 class="date"&gt;Jan. 2018 - Present&lt;/h4&gt;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&lt;p&gt;Daffodil International University, Dhaka, Bangladesh&lt;/p&gt;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class="title"&gt;Higher Secondary School Certificate&lt;/h2&gt;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&lt;h3 class="subtitle"&gt;GPA 4.75 &lt;/h3&gt;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&lt;h4 class="date"&gt;2015 - 2017&lt;/h4&gt;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&lt;p&gt;Bangladesh Navy School &amp; College, Dhaka, Bangladesh&lt;/p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endParaRPr lang="en-US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389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884" y="247632"/>
            <a:ext cx="6210300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&lt;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h1 class="heading"&gt;Language&lt;/h1&gt;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class="title"&gt;English, Bangla, Hindi&lt;/h2&gt;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&lt;h3 class="subtitle"&gt;Professional working proficiency &lt;/h3&gt;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&lt;/div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&lt;div class="col-md-6" id="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skillEdu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"&gt;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&lt;h1 class="heading"&gt;Awards&lt;/h1&gt;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class="title"&gt;ACHIEVEMENTS&lt;/h2&gt;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&lt;p&gt;Google Developers Group Bangla Debugging Challenge Winning.&lt;/p&gt;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&lt;p&gt;Winning Take-off Programming Contest&lt;/p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class="title"&gt;CERTIFICATES&lt;/h2&gt;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&lt;p&gt;How Google does Machine Learning.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br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 &lt;small&gt;https://www.coursera.org/account/&lt;br&gt;accomplishments/certificate/NZ6ZBS3EQ75D&lt;/small&gt;&lt;/p&gt;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&lt;p&gt;Linux Tools for Developers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br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 &lt;small&gt;https://www.coursera.org/account/&lt;br&gt;accomplishments/certificate/6W8DLARR4EL6&lt;/small&gt;&lt;/p&gt;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&lt;p&gt;Python Data Structures. &lt;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br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&gt; &lt;small&gt;https://www.coursera.org/account/&lt;br&gt;accomplishments/certificate/6W8DLARR4EL6&lt;/small&gt;&lt;/p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endParaRPr lang="en-US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&lt;h1 class="heading"&gt;Personal Projects&lt;/h1&gt;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&lt;h2 class="title"&gt;Ai driven multivendor marketplace.&lt;/h2&gt;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Artificial intelligence in ecommerce uses collected data to improve your store. Increase sales by creating personalized user experiences or improve operations by automating everyday tasks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. 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&lt;/p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endParaRPr lang="en-US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&lt;h2 class="title"&gt;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Travello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Clone&lt;/h2&gt;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&lt;p&gt;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e carefully select tours, activities and things to do for you - so you can spend less time comparing and searching for tours and spend more time travelling.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&lt;/p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&lt;h1 class="heading"&gt;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Intrest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&lt;/h1&gt;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&lt;h2 class="title"&gt;Data Science, Observation, Googling&lt;/h2&gt;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&lt;/div&gt;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&lt;/div&gt;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&lt;/div&gt;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&lt;/body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&lt;/html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&gt;</a:t>
            </a:r>
            <a:endParaRPr lang="en-US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85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7" y="367635"/>
            <a:ext cx="5915025" cy="618643"/>
          </a:xfrm>
        </p:spPr>
        <p:txBody>
          <a:bodyPr/>
          <a:lstStyle/>
          <a:p>
            <a:r>
              <a:rPr lang="en-US" dirty="0" smtClean="0"/>
              <a:t>Code: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850" y="986278"/>
            <a:ext cx="62103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*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font-family: '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Roboto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', sans-serif;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-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webkit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-font-smoothing: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antialiased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-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moz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-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osx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-font-smoothing: grayscale;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resHead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text-align: left;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rgb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(7, 6, 6);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padding-top: 5%;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padding-right: 5%;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padding-bottom: 2%;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padding-left: 3%;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#resHead2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text-align: right;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padding-top: 5%;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padding-right: 5%;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padding-bottom: 2%;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padding-left: 3%;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resHead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h3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#212224;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font-size: 22px;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img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-thumbnail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padding: .25rem;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background-color: 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fff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border: 1px solid #dee2e6;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border-radius: .25rem;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max-width: 100%;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height: 15rem;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755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532" y="409629"/>
            <a:ext cx="5564124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resHead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h1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font-weight: bold;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font-size: 45px;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h1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margin-top: 10px;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font-weight: bold;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workExp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,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skillEdu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margin: 20px 0px 5px 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padding-left: 40px;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padding-right: 40px;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.contact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background-color: #383839;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fff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margin-top: 30px;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.contact .title,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.contact .subtitle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fff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text-align: center;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.contact .title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margin-top: 15px;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margin-bottom: 15px;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.contact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img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margin: 0 auto;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padding: 15px 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15px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0px 15px</a:t>
            </a: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endParaRPr lang="en-US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8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572" y="0"/>
            <a:ext cx="6124956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.contact p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margin-bottom: 15px;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line-height: 30px;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.heading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font-size: 28px;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padding-bottom: 10px;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border-bottom: 2px solid #636366;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margin-top: 30px;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.title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#383839;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margin: 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margin-top: 30px;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font-size: 22px;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padding-bottom: 5px;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font-weight: bold;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.subtitle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padding-bottom: 5px;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margin: 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#636366;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font-size: 19px;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.date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padding-bottom: 5px;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margin: 0px;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#9E9598;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font-style: italic;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font-size: 17px;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p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font-size: 16px;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margin-top: 5px;</a:t>
            </a:r>
          </a:p>
          <a:p>
            <a:r>
              <a:rPr lang="en-US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endParaRPr lang="en-US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382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492" y="427054"/>
            <a:ext cx="3429000" cy="81253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a:link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fff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a:visited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fff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a:hover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#636366;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text-decoration: underline;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a:active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color: #</a:t>
            </a:r>
            <a:r>
              <a:rPr lang="en-US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fff</a:t>
            </a: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@media (max-width: 992px; )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.heading,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.title,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.date,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.subtitle {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text-align: center;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}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54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88</Words>
  <Application>Microsoft Office PowerPoint</Application>
  <PresentationFormat>A4 Paper (210x297 mm)</PresentationFormat>
  <Paragraphs>238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Microsoft Uighur</vt:lpstr>
      <vt:lpstr>Office Theme</vt:lpstr>
      <vt:lpstr>PowerPoint Presentation</vt:lpstr>
      <vt:lpstr>Question 1: Make a CV in HTML format.</vt:lpstr>
      <vt:lpstr>Code : html </vt:lpstr>
      <vt:lpstr>PowerPoint Presentation</vt:lpstr>
      <vt:lpstr>PowerPoint Presentation</vt:lpstr>
      <vt:lpstr>Code: css</vt:lpstr>
      <vt:lpstr>PowerPoint Presentation</vt:lpstr>
      <vt:lpstr>PowerPoint Presentation</vt:lpstr>
      <vt:lpstr>PowerPoint Presentation</vt:lpstr>
      <vt:lpstr>Question 2: Construct the following table.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Ismail Titas</cp:lastModifiedBy>
  <cp:revision>13</cp:revision>
  <dcterms:created xsi:type="dcterms:W3CDTF">2018-07-18T06:56:14Z</dcterms:created>
  <dcterms:modified xsi:type="dcterms:W3CDTF">2021-01-30T17:31:49Z</dcterms:modified>
</cp:coreProperties>
</file>