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0D32-79D3-59D7-2949-D3267BB5F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33F26-3F53-C9FC-BE29-D7AD473AD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FD3A-BB76-16FD-948B-5E45C1A9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43E-0F84-034C-9CC1-60117888566E}" type="datetimeFigureOut">
              <a:rPr lang="en-TR" smtClean="0"/>
              <a:t>4.12.2022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12BA-F06E-C6CE-6EB6-4F9892DB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C2E1-87A0-FD1F-0151-DD2B5AC0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C25E-235F-574C-906C-09D75B3313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4567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4C8F-69CF-DB59-8A20-645C31FB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322E7-24F6-9EEA-F6F3-2CBB72E58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6FE97-EB71-FD6C-0FC9-CE2D5FD1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43E-0F84-034C-9CC1-60117888566E}" type="datetimeFigureOut">
              <a:rPr lang="en-TR" smtClean="0"/>
              <a:t>4.12.2022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4F1D7-6D6A-EDEF-DA78-0BAFB489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AB44-D392-E222-0094-0A17CEA3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C25E-235F-574C-906C-09D75B3313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7655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017D5-0093-6148-4CA6-8AF49DA59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22B18-E21D-657D-9D54-72D61D0A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F162-1E56-620C-0AE5-1D1A9AB2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43E-0F84-034C-9CC1-60117888566E}" type="datetimeFigureOut">
              <a:rPr lang="en-TR" smtClean="0"/>
              <a:t>4.12.2022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6360E-3AEA-6EE9-B933-28010EA8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3A6E2-CB22-EC93-EE50-749FB184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C25E-235F-574C-906C-09D75B3313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087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05B7-D65A-1615-4B03-6C019212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0593-ABAD-B22D-C87F-C8526840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463C-2682-6F8F-31D6-3FB6EE51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43E-0F84-034C-9CC1-60117888566E}" type="datetimeFigureOut">
              <a:rPr lang="en-TR" smtClean="0"/>
              <a:t>4.12.2022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7A19-D383-5D4C-2AE3-14365017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F181-1DD3-02A1-EAC2-C226FD92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C25E-235F-574C-906C-09D75B3313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228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9994-FBBA-8BD4-7412-DD677FB9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4912-1807-D352-2BB8-3FFFE7F2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AD37-D6FC-8AB4-91EC-9BC6CB51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43E-0F84-034C-9CC1-60117888566E}" type="datetimeFigureOut">
              <a:rPr lang="en-TR" smtClean="0"/>
              <a:t>4.12.2022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D9AD-D43E-7310-C7A2-9C4EA334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2E3E-8268-C292-6234-55173677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C25E-235F-574C-906C-09D75B3313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448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77B5-B310-1BE4-DED7-1BF56DF9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B4A7-5793-570F-EB02-6AE6DEA84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372F-6C86-CB33-7A5D-B9A60C38F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D987A-5DC5-54DF-AE67-D39636E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43E-0F84-034C-9CC1-60117888566E}" type="datetimeFigureOut">
              <a:rPr lang="en-TR" smtClean="0"/>
              <a:t>4.12.2022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D2A21-FFEC-D46C-0650-B86A8979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1BFEA-22C7-3524-5BA8-7B6DD18D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C25E-235F-574C-906C-09D75B3313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1914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8303-5F67-DFD7-51A0-1AA73950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BF59-41B2-5E1D-05B9-2D8AC603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203C6-BABA-642D-11BF-D5248DFA3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A0B59-5DB5-F000-096D-B98B02BB0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4CC93-22AE-CA8B-A3C5-0064DD6A5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0A673-6C8A-9656-F16B-89E650FC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43E-0F84-034C-9CC1-60117888566E}" type="datetimeFigureOut">
              <a:rPr lang="en-TR" smtClean="0"/>
              <a:t>4.12.2022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EA173-AEC6-E328-6BF7-D3368154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99E87-5844-0003-3C44-62A8043F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C25E-235F-574C-906C-09D75B3313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780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A254-2E5A-4D26-51CF-FF5B4BDE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0B2BA-54C2-EF15-857C-5D32477C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43E-0F84-034C-9CC1-60117888566E}" type="datetimeFigureOut">
              <a:rPr lang="en-TR" smtClean="0"/>
              <a:t>4.12.2022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A00E9-8514-8399-34F5-79A61A73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651EA-C92D-AE6E-6777-2A586ACA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C25E-235F-574C-906C-09D75B3313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8267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BBB4A-F373-0CDC-A315-FE859C1C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43E-0F84-034C-9CC1-60117888566E}" type="datetimeFigureOut">
              <a:rPr lang="en-TR" smtClean="0"/>
              <a:t>4.12.2022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46AA-3F6B-7FC0-49DE-F92ADB69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14838-D3F8-FE06-E381-2254D74C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C25E-235F-574C-906C-09D75B3313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7240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2258-414A-8580-9AF4-7F1412CC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AE9E-FD5E-366B-9B89-B53C0A83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F1B3A-1695-E848-299D-F60B56421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3B720-F635-76AC-CAB9-A742A4A2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43E-0F84-034C-9CC1-60117888566E}" type="datetimeFigureOut">
              <a:rPr lang="en-TR" smtClean="0"/>
              <a:t>4.12.2022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240C4-508D-BAD2-F6BA-93BE9624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2601-9D05-63A5-BD60-C0B58C51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C25E-235F-574C-906C-09D75B3313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2322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3186-B003-5314-04E3-FDEF3CBC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DD294-6F79-5F63-FC1C-F9840505D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A9447-F2DD-83E3-5179-C8353E9F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4B32-3D4E-D9ED-44DB-1071289D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43E-0F84-034C-9CC1-60117888566E}" type="datetimeFigureOut">
              <a:rPr lang="en-TR" smtClean="0"/>
              <a:t>4.12.2022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D2314-BC3C-4668-0297-DBF99D90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44629-92A0-4D7F-4C55-F5B13534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C25E-235F-574C-906C-09D75B3313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8830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8C3E1-9C28-97B1-DF81-3E72A9B8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D9398-0F7D-4DF5-2626-4D22C095D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06A2-FD05-87F9-0CA8-E57E10AF1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443E-0F84-034C-9CC1-60117888566E}" type="datetimeFigureOut">
              <a:rPr lang="en-TR" smtClean="0"/>
              <a:t>4.12.2022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102D-4F36-6EE7-1041-C2F67C056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36CD-4C5D-ADFE-7E32-0847C398C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CC25E-235F-574C-906C-09D75B3313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1789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software/CRF-NER.s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5639-3E9E-6B02-127E-C4BDAF5CC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What is named entity recognition (NER)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9ABBA-8DBB-DBBA-BAB6-FF5E87F8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6963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73D9-C075-0FBE-2F32-D2EED280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Named entity recognition (NER)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270D-9C9C-219F-59D8-A83D20EE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Named entity recognition (NER) — sometimes referred to as entity chunking, extraction, or identification — is the task of identifying and categorizing key information (entities) in text. </a:t>
            </a: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NER is a form of natural language processing (NLP), a subfield of artificial intelligence. NLP is concerned with computers processing and analyzing natural language, i.e., any language that has developed naturally, rather than artificially, such as with computer coding languages.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8374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8D0AC0-5CCC-1517-B62D-8C8997C5C2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791" y="1768004"/>
            <a:ext cx="10905066" cy="256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30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1835-79B7-978D-B916-0C5E3EA0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How NER works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3CEF-9FDA-CA0E-83BF-BCD91BF4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At the heart of any NER model is a two step process: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Detect a named entity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Categorize the entity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Step one involves detecting a word or string of words that form an entity.</a:t>
            </a:r>
            <a:endParaRPr lang="en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second step requires the creation of entity categories. Here are some common entity categories: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8409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FE59-9D42-15A8-23AF-38DA3608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35C7-2FD7-BF08-CE86-3867A46F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Person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E.g., Elvis Presley, Audrey Hepburn, David Beckham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Organization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E.g., Google, Mastercard, University of Oxford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E.g., 2006, 16:34, 2am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Location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E.g., Trafalgar Square, MoMA, Machu Picchu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Work of 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E.g., Hamlet, Guernica, Exile on Main St.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4079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D7D7-4BAE-D4C0-9EE5-E6CD88A2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Some notable NER use cases include: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503-5395-6BD0-59B6-799ACD76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Human resources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Speed up the hiring process by summarizing applicants’ CVs; improve internal workflows by categorizing employee complaints and questions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Customer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Improve response times by categorizing user requests, complaints and questions and filtering by priority keywords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Search and recommendation engines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Improve the speed and relevance of search results and recommendations by summarizing descriptive text, reviews, and discussions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Content classification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Surface content more easily and gain insights into trends by identifying the subjects and themes of blog posts and news articles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Health care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Improve patient care standards and reduce workloads by extracting essential information from lab reports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Academia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Enable students and researchers to find relevant material faster by summarizing papers and archive material and highlighting key terms, topics, and themes</a:t>
            </a:r>
          </a:p>
        </p:txBody>
      </p:sp>
    </p:spTree>
    <p:extLst>
      <p:ext uri="{BB962C8B-B14F-4D97-AF65-F5344CB8AC3E}">
        <p14:creationId xmlns:p14="http://schemas.microsoft.com/office/powerpoint/2010/main" val="288853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6097-C75C-ECE0-A6AD-BEC72F45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How can I use NER?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155C-76AF-8EA9-DE7A-A09EE2BE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If you think that your business or project could benefit from NER, it’s pretty easy to start out. There are a number of excellent open-source libraries that can get you going, including </a:t>
            </a:r>
            <a:r>
              <a:rPr lang="en-US" b="0" i="0" u="sng" dirty="0">
                <a:effectLst/>
                <a:latin typeface="source-serif-pro"/>
                <a:hlinkClick r:id="rId2"/>
              </a:rPr>
              <a:t>NLTK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 </a:t>
            </a:r>
            <a:r>
              <a:rPr lang="en-US" b="0" i="0" u="sng" dirty="0">
                <a:effectLst/>
                <a:latin typeface="source-serif-pro"/>
                <a:hlinkClick r:id="rId3"/>
              </a:rPr>
              <a:t>SpaCy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and </a:t>
            </a:r>
            <a:r>
              <a:rPr lang="en-US" b="0" i="0" u="sng" dirty="0">
                <a:effectLst/>
                <a:latin typeface="source-serif-pro"/>
                <a:hlinkClick r:id="rId4"/>
              </a:rPr>
              <a:t>Stanford NER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 Each has its own pros and cons, which we’ll be exploring in more detail soon.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9849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418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sohne</vt:lpstr>
      <vt:lpstr>source-serif-pro</vt:lpstr>
      <vt:lpstr>Office Theme</vt:lpstr>
      <vt:lpstr>What is named entity recognition (NER) </vt:lpstr>
      <vt:lpstr>Named entity recognition (NER)</vt:lpstr>
      <vt:lpstr>PowerPoint Presentation</vt:lpstr>
      <vt:lpstr>How NER works</vt:lpstr>
      <vt:lpstr>PowerPoint Presentation</vt:lpstr>
      <vt:lpstr>Some notable NER use cases include:</vt:lpstr>
      <vt:lpstr>How can I use NER?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named entity recognition (NER) </dc:title>
  <dc:creator>Volkan ALTINTAŞ</dc:creator>
  <cp:lastModifiedBy>Volkan ALTINTAŞ</cp:lastModifiedBy>
  <cp:revision>3</cp:revision>
  <dcterms:created xsi:type="dcterms:W3CDTF">2022-12-04T17:14:56Z</dcterms:created>
  <dcterms:modified xsi:type="dcterms:W3CDTF">2022-12-04T17:29:47Z</dcterms:modified>
</cp:coreProperties>
</file>