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EAFC-DE3E-F867-5F38-DF0D2B6A0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EDC78-F71D-D5A9-81A8-796330BA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85FC-6E09-2092-82F5-0E5FCB62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B7E-2390-D7F0-0090-7A19D333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4F5B-9973-A840-B8E2-865E9CA8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598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BA95-09CA-0905-3765-751BEDFD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B8CE1-BC80-B9D8-AD59-C6E0AD43A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9953-71F0-AB95-1441-F7C0A860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F5F4-5C30-0982-FBC5-3BFFF7D1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D98C9-054E-7516-1A20-9635978C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512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5D899-9B05-6E7B-593E-81C7D838B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8AF17-EA90-B263-3DEA-0A6375346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1083-A294-542E-C5E6-447C8AEC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9ED6-A6C6-62C9-C5C1-029DD39D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00A4-7F0E-4549-E74B-E816F621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8238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9DFC-712F-BFE1-2B38-05218EDB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1A46-0286-90B5-0156-E6F1FAAA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6BDA-6F12-805F-C48C-69D1A8C2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A39-233D-EA48-E475-B4ACE0C4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6790-2CB9-668B-3874-661F1FAF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1386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2478-357A-3B5A-500A-A3F0BC26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F0D5-3F9D-9EE4-498A-8153BE93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BDE0-616E-218C-EAD7-0DCD2C0F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2B8B7-B1F3-8A3C-45DE-487C876D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C70A-0751-DC65-00C1-945A1F03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824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B42-DFFA-152A-4F3A-94B25742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DFDD-0473-59EB-5DD9-38FD2E646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2A6BE-26D3-D176-E64A-FF62D899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876F2-511A-AE43-F972-3D5CE0EC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38FAD-9A3B-C3A3-D67D-D826DDBE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6EF0B-4EB3-17FB-5BA7-743BDC5A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475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6FC0-77E6-E448-7483-9C5AB95F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F9FA9-9E36-6262-ADB0-34870ACD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BBE19-AAFD-D1B8-A061-A214398A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E814-A79B-842F-C1C8-694B5B0C6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EEAA0-8B2F-1C5B-4C67-5032B83A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A5D3-33FE-F353-C1F3-837E9391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03594-1A2A-7FD5-DDD5-77EE6A49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7E730-6F4F-5A16-610D-F6452F2D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4686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49A4-9ADE-99D1-2FC2-A44717BC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0CB4C-8D32-1588-057A-AC7F34A8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B6729-9B8C-A7D1-F686-6DCF1306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3E6AE-9BF2-95EF-9711-C22AA1FB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3677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B526A-538A-FC3A-7FFE-54EF3891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02B88-7891-7650-2934-6E2F0319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D9A72-DE97-DF91-6FD2-DFD9FAB8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5580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D337-55A1-FAE1-1D21-C2683F25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AE85-E9E3-2697-6815-52FC0B81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86CAD-3D5C-F29F-72DA-1F85E28A2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B9494-07DC-F571-0A2C-05B077F6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260B-DE24-A44F-96F5-AC6D907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45263-C575-32A4-462C-E9A3C0FA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1358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3353-87D8-88F7-8260-62130F12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F79FF-239D-99ED-F6C5-A546748F0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D02E0-C09B-D4A4-7775-A5FF5F8BF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2F33F-3B05-191A-75C0-4D1A7DBB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E625-B08D-75B1-5F4E-025DC11F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F9765-A87D-4B25-5A12-B2AA5126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763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1C324-44F5-3619-AEE4-9BE43335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4C6CB-03B7-8612-01CA-98FC901C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BCA5-87AC-9EAD-824D-625B94D76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9BE7-9972-B844-B992-35C4B45616D1}" type="datetimeFigureOut">
              <a:rPr lang="en-TR" smtClean="0"/>
              <a:t>27.11.2022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B733-1B95-2DE0-73D0-568F2DA43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C193-F7AF-0239-BC15-2C88333A9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2954-17D2-1842-92C6-D5D500501E8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2559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3CC-20F0-71F4-13A7-3D607994A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Part of Speech (POS)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AF336-6407-4454-8FF2-98A58127F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8795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189D3CB-0070-F5B2-498A-DB925DE07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2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096895-476A-2204-C033-2047D5167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1F1727-3AE9-587B-F324-FF0A6477368C}"/>
              </a:ext>
            </a:extLst>
          </p:cNvPr>
          <p:cNvSpPr/>
          <p:nvPr/>
        </p:nvSpPr>
        <p:spPr>
          <a:xfrm>
            <a:off x="643467" y="5244662"/>
            <a:ext cx="701857" cy="433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871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1F17E07-455C-08A7-88DF-AEA353B6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95" b="4923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06C59-235D-6F69-5D1E-5245ECD2141D}"/>
              </a:ext>
            </a:extLst>
          </p:cNvPr>
          <p:cNvSpPr/>
          <p:nvPr/>
        </p:nvSpPr>
        <p:spPr>
          <a:xfrm>
            <a:off x="1569308" y="5745892"/>
            <a:ext cx="704335" cy="376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6360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400094-E600-8685-0BEE-C811F8A2A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79719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4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05254B1-1E1D-D451-A8C3-173DE63D0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8098"/>
            <a:ext cx="10905066" cy="49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92442E3-9EC9-3406-B126-239165B15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5ED818B-66F4-2FF1-59F7-F945EA25B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09" y="643466"/>
            <a:ext cx="1008338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TS OF SPEECH 📚 | English Grammar | Learn with examples - YouTube">
            <a:extLst>
              <a:ext uri="{FF2B5EF4-FFF2-40B4-BE49-F238E27FC236}">
                <a16:creationId xmlns:a16="http://schemas.microsoft.com/office/drawing/2014/main" id="{E5DA15E3-8F62-607A-9825-94E038F860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2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Part of Speech (POS)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of Speech (POS)</dc:title>
  <dc:creator>Volkan ALTINTAŞ</dc:creator>
  <cp:lastModifiedBy>Volkan ALTINTAŞ</cp:lastModifiedBy>
  <cp:revision>3</cp:revision>
  <dcterms:created xsi:type="dcterms:W3CDTF">2022-11-27T14:56:10Z</dcterms:created>
  <dcterms:modified xsi:type="dcterms:W3CDTF">2022-11-27T15:11:49Z</dcterms:modified>
</cp:coreProperties>
</file>