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4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0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1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9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95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1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46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78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09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0DC-747F-48F7-8505-752BB411204D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4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CAUTION!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Next 5 minutes will be a boon </a:t>
            </a:r>
            <a:r>
              <a:rPr lang="en-GB" dirty="0" smtClean="0"/>
              <a:t>for healing the pain of</a:t>
            </a:r>
          </a:p>
          <a:p>
            <a:r>
              <a:rPr lang="en-GB" dirty="0" smtClean="0"/>
              <a:t>Demonetisation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5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Paytm</a:t>
            </a:r>
            <a:r>
              <a:rPr lang="en-GB"/>
              <a:t> </a:t>
            </a:r>
            <a:r>
              <a:rPr lang="en-GB" smtClean="0"/>
              <a:t>Modules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3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Augmented E-commerce</a:t>
            </a:r>
            <a:br>
              <a:rPr lang="en-GB" dirty="0" smtClean="0"/>
            </a:br>
            <a:r>
              <a:rPr lang="en-GB" dirty="0" smtClean="0"/>
              <a:t>Experience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6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Blue Scanner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Make offline payment with a very interactive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38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Set Reminders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Another offline feature with Voice Recognition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9959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Analytics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62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Android Studio</a:t>
            </a:r>
          </a:p>
          <a:p>
            <a:r>
              <a:rPr lang="en-GB" dirty="0" err="1" smtClean="0"/>
              <a:t>CraftAr</a:t>
            </a:r>
            <a:r>
              <a:rPr lang="en-GB" dirty="0" smtClean="0"/>
              <a:t> SDK</a:t>
            </a:r>
          </a:p>
          <a:p>
            <a:r>
              <a:rPr lang="en-GB" dirty="0" smtClean="0"/>
              <a:t>Firebase</a:t>
            </a:r>
          </a:p>
          <a:p>
            <a:r>
              <a:rPr lang="en-GB" dirty="0" smtClean="0"/>
              <a:t>Google </a:t>
            </a:r>
            <a:r>
              <a:rPr lang="en-GB" dirty="0" err="1" smtClean="0"/>
              <a:t>TextToSpeech</a:t>
            </a:r>
            <a:r>
              <a:rPr lang="en-GB" dirty="0" smtClean="0"/>
              <a:t> Engine</a:t>
            </a:r>
          </a:p>
          <a:p>
            <a:r>
              <a:rPr lang="en-GB" dirty="0" smtClean="0"/>
              <a:t>Google Voice Recognition </a:t>
            </a:r>
          </a:p>
          <a:p>
            <a:r>
              <a:rPr lang="en-GB" dirty="0" err="1" smtClean="0"/>
              <a:t>Color</a:t>
            </a:r>
            <a:r>
              <a:rPr lang="en-GB" dirty="0" smtClean="0"/>
              <a:t> Scanner 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63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i="1" dirty="0" smtClean="0"/>
              <a:t>Bas </a:t>
            </a:r>
            <a:r>
              <a:rPr lang="en-GB" i="1" dirty="0" err="1" smtClean="0"/>
              <a:t>paytm</a:t>
            </a:r>
            <a:r>
              <a:rPr lang="en-GB" i="1" dirty="0" smtClean="0"/>
              <a:t> </a:t>
            </a:r>
            <a:r>
              <a:rPr lang="en-GB" i="1" dirty="0" err="1" smtClean="0"/>
              <a:t>karo</a:t>
            </a:r>
            <a:r>
              <a:rPr lang="en-GB" i="1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CAUTION!</vt:lpstr>
      <vt:lpstr>Paytm Modules</vt:lpstr>
      <vt:lpstr>Augmented E-commerce Experience</vt:lpstr>
      <vt:lpstr>Blue Scanner</vt:lpstr>
      <vt:lpstr>Set Reminders</vt:lpstr>
      <vt:lpstr>Data Analytics</vt:lpstr>
      <vt:lpstr>Technology Stack</vt:lpstr>
      <vt:lpstr>Bas paytm karo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CAUTION!</dc:title>
  <dc:creator>Sourabh Suri</dc:creator>
  <cp:lastModifiedBy>Sourabh Suri</cp:lastModifiedBy>
  <cp:revision>5</cp:revision>
  <dcterms:created xsi:type="dcterms:W3CDTF">2016-10-02T01:14:29Z</dcterms:created>
  <dcterms:modified xsi:type="dcterms:W3CDTF">2017-01-28T10:38:55Z</dcterms:modified>
</cp:coreProperties>
</file>