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70" r:id="rId4"/>
    <p:sldId id="265" r:id="rId5"/>
    <p:sldId id="258" r:id="rId6"/>
    <p:sldId id="257" r:id="rId7"/>
    <p:sldId id="259" r:id="rId8"/>
    <p:sldId id="267" r:id="rId9"/>
    <p:sldId id="268" r:id="rId10"/>
    <p:sldId id="269" r:id="rId11"/>
    <p:sldId id="266"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3816C-E657-4B33-B942-D09425F170B3}"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D49D3DD7-7F72-4E09-A785-3BAB25029208}">
      <dgm:prSet/>
      <dgm:spPr/>
      <dgm:t>
        <a:bodyPr/>
        <a:lstStyle/>
        <a:p>
          <a:r>
            <a:rPr lang="en-US"/>
            <a:t>Pandas</a:t>
          </a:r>
        </a:p>
      </dgm:t>
    </dgm:pt>
    <dgm:pt modelId="{BC6E9A40-98F8-4302-8127-062C5BAD152C}" type="parTrans" cxnId="{A1F93984-338F-43C8-BE07-62E60F5073DF}">
      <dgm:prSet/>
      <dgm:spPr/>
      <dgm:t>
        <a:bodyPr/>
        <a:lstStyle/>
        <a:p>
          <a:endParaRPr lang="en-US"/>
        </a:p>
      </dgm:t>
    </dgm:pt>
    <dgm:pt modelId="{C474C64A-01A2-4A02-B2B6-FC45A9A0CAC2}" type="sibTrans" cxnId="{A1F93984-338F-43C8-BE07-62E60F5073DF}">
      <dgm:prSet/>
      <dgm:spPr/>
      <dgm:t>
        <a:bodyPr/>
        <a:lstStyle/>
        <a:p>
          <a:endParaRPr lang="en-US"/>
        </a:p>
      </dgm:t>
    </dgm:pt>
    <dgm:pt modelId="{56320F73-01D3-48EA-AF87-53DF25089D7C}">
      <dgm:prSet/>
      <dgm:spPr/>
      <dgm:t>
        <a:bodyPr/>
        <a:lstStyle/>
        <a:p>
          <a:r>
            <a:rPr lang="en-US"/>
            <a:t>Scikit-learn</a:t>
          </a:r>
        </a:p>
      </dgm:t>
    </dgm:pt>
    <dgm:pt modelId="{B2A5C73B-F119-49FE-BF7B-99100141509E}" type="parTrans" cxnId="{B967B027-7B3E-4B0F-9C34-56AF0591BAE2}">
      <dgm:prSet/>
      <dgm:spPr/>
      <dgm:t>
        <a:bodyPr/>
        <a:lstStyle/>
        <a:p>
          <a:endParaRPr lang="en-US"/>
        </a:p>
      </dgm:t>
    </dgm:pt>
    <dgm:pt modelId="{38C710A3-5ED7-412D-A8A3-D37FEA8C5A80}" type="sibTrans" cxnId="{B967B027-7B3E-4B0F-9C34-56AF0591BAE2}">
      <dgm:prSet/>
      <dgm:spPr/>
      <dgm:t>
        <a:bodyPr/>
        <a:lstStyle/>
        <a:p>
          <a:endParaRPr lang="en-US"/>
        </a:p>
      </dgm:t>
    </dgm:pt>
    <dgm:pt modelId="{744ABD49-D09A-4F5C-9ACF-451D2E6DDB36}">
      <dgm:prSet/>
      <dgm:spPr/>
      <dgm:t>
        <a:bodyPr/>
        <a:lstStyle/>
        <a:p>
          <a:r>
            <a:rPr lang="en-US"/>
            <a:t>Joblib</a:t>
          </a:r>
        </a:p>
      </dgm:t>
    </dgm:pt>
    <dgm:pt modelId="{A5280696-A0BB-4B77-BE07-C9C5F35FB3D6}" type="parTrans" cxnId="{0AE75228-3948-4B06-B431-C0677BA3FD15}">
      <dgm:prSet/>
      <dgm:spPr/>
      <dgm:t>
        <a:bodyPr/>
        <a:lstStyle/>
        <a:p>
          <a:endParaRPr lang="en-US"/>
        </a:p>
      </dgm:t>
    </dgm:pt>
    <dgm:pt modelId="{0E32BCBB-4EBD-4BF8-86DD-7A9AFF1BE00F}" type="sibTrans" cxnId="{0AE75228-3948-4B06-B431-C0677BA3FD15}">
      <dgm:prSet/>
      <dgm:spPr/>
      <dgm:t>
        <a:bodyPr/>
        <a:lstStyle/>
        <a:p>
          <a:endParaRPr lang="en-US"/>
        </a:p>
      </dgm:t>
    </dgm:pt>
    <dgm:pt modelId="{329BCF7F-307D-4AAE-9EC0-4320BA0CEE31}" type="pres">
      <dgm:prSet presAssocID="{4E73816C-E657-4B33-B942-D09425F170B3}" presName="diagram" presStyleCnt="0">
        <dgm:presLayoutVars>
          <dgm:dir/>
          <dgm:resizeHandles val="exact"/>
        </dgm:presLayoutVars>
      </dgm:prSet>
      <dgm:spPr/>
    </dgm:pt>
    <dgm:pt modelId="{F3ECBA5A-8C62-4B65-BE2F-7B6BAAFB9EB6}" type="pres">
      <dgm:prSet presAssocID="{D49D3DD7-7F72-4E09-A785-3BAB25029208}" presName="node" presStyleLbl="node1" presStyleIdx="0" presStyleCnt="3">
        <dgm:presLayoutVars>
          <dgm:bulletEnabled val="1"/>
        </dgm:presLayoutVars>
      </dgm:prSet>
      <dgm:spPr/>
    </dgm:pt>
    <dgm:pt modelId="{C11EEE92-A63C-49FC-A399-25C2E241EC67}" type="pres">
      <dgm:prSet presAssocID="{C474C64A-01A2-4A02-B2B6-FC45A9A0CAC2}" presName="sibTrans" presStyleLbl="sibTrans2D1" presStyleIdx="0" presStyleCnt="2"/>
      <dgm:spPr/>
    </dgm:pt>
    <dgm:pt modelId="{57EAFAE2-2572-4A42-8FF3-79C8A4CF6828}" type="pres">
      <dgm:prSet presAssocID="{C474C64A-01A2-4A02-B2B6-FC45A9A0CAC2}" presName="connectorText" presStyleLbl="sibTrans2D1" presStyleIdx="0" presStyleCnt="2"/>
      <dgm:spPr/>
    </dgm:pt>
    <dgm:pt modelId="{0AF0A26B-2264-4478-8E95-9370FE8B6D31}" type="pres">
      <dgm:prSet presAssocID="{56320F73-01D3-48EA-AF87-53DF25089D7C}" presName="node" presStyleLbl="node1" presStyleIdx="1" presStyleCnt="3">
        <dgm:presLayoutVars>
          <dgm:bulletEnabled val="1"/>
        </dgm:presLayoutVars>
      </dgm:prSet>
      <dgm:spPr/>
    </dgm:pt>
    <dgm:pt modelId="{3CDA2207-894E-4FC0-9985-D94E6DD7FF25}" type="pres">
      <dgm:prSet presAssocID="{38C710A3-5ED7-412D-A8A3-D37FEA8C5A80}" presName="sibTrans" presStyleLbl="sibTrans2D1" presStyleIdx="1" presStyleCnt="2"/>
      <dgm:spPr/>
    </dgm:pt>
    <dgm:pt modelId="{DC9F3FE1-6892-4527-B57A-5A2ACDF4534D}" type="pres">
      <dgm:prSet presAssocID="{38C710A3-5ED7-412D-A8A3-D37FEA8C5A80}" presName="connectorText" presStyleLbl="sibTrans2D1" presStyleIdx="1" presStyleCnt="2"/>
      <dgm:spPr/>
    </dgm:pt>
    <dgm:pt modelId="{FD584641-B714-4F3C-B434-0D15EDD002E6}" type="pres">
      <dgm:prSet presAssocID="{744ABD49-D09A-4F5C-9ACF-451D2E6DDB36}" presName="node" presStyleLbl="node1" presStyleIdx="2" presStyleCnt="3">
        <dgm:presLayoutVars>
          <dgm:bulletEnabled val="1"/>
        </dgm:presLayoutVars>
      </dgm:prSet>
      <dgm:spPr/>
    </dgm:pt>
  </dgm:ptLst>
  <dgm:cxnLst>
    <dgm:cxn modelId="{B967B027-7B3E-4B0F-9C34-56AF0591BAE2}" srcId="{4E73816C-E657-4B33-B942-D09425F170B3}" destId="{56320F73-01D3-48EA-AF87-53DF25089D7C}" srcOrd="1" destOrd="0" parTransId="{B2A5C73B-F119-49FE-BF7B-99100141509E}" sibTransId="{38C710A3-5ED7-412D-A8A3-D37FEA8C5A80}"/>
    <dgm:cxn modelId="{0AE75228-3948-4B06-B431-C0677BA3FD15}" srcId="{4E73816C-E657-4B33-B942-D09425F170B3}" destId="{744ABD49-D09A-4F5C-9ACF-451D2E6DDB36}" srcOrd="2" destOrd="0" parTransId="{A5280696-A0BB-4B77-BE07-C9C5F35FB3D6}" sibTransId="{0E32BCBB-4EBD-4BF8-86DD-7A9AFF1BE00F}"/>
    <dgm:cxn modelId="{1AEDA462-C7B9-420A-8808-AAE67FBD00D3}" type="presOf" srcId="{C474C64A-01A2-4A02-B2B6-FC45A9A0CAC2}" destId="{57EAFAE2-2572-4A42-8FF3-79C8A4CF6828}" srcOrd="1" destOrd="0" presId="urn:microsoft.com/office/officeart/2005/8/layout/process5"/>
    <dgm:cxn modelId="{B6725665-536C-4750-96DB-30B173E5ACFE}" type="presOf" srcId="{38C710A3-5ED7-412D-A8A3-D37FEA8C5A80}" destId="{DC9F3FE1-6892-4527-B57A-5A2ACDF4534D}" srcOrd="1" destOrd="0" presId="urn:microsoft.com/office/officeart/2005/8/layout/process5"/>
    <dgm:cxn modelId="{08341A49-9535-4FCD-BA16-065EE0F05411}" type="presOf" srcId="{744ABD49-D09A-4F5C-9ACF-451D2E6DDB36}" destId="{FD584641-B714-4F3C-B434-0D15EDD002E6}" srcOrd="0" destOrd="0" presId="urn:microsoft.com/office/officeart/2005/8/layout/process5"/>
    <dgm:cxn modelId="{C2D7B94E-26F9-4EE7-95EB-DEBEBC43CEF0}" type="presOf" srcId="{4E73816C-E657-4B33-B942-D09425F170B3}" destId="{329BCF7F-307D-4AAE-9EC0-4320BA0CEE31}" srcOrd="0" destOrd="0" presId="urn:microsoft.com/office/officeart/2005/8/layout/process5"/>
    <dgm:cxn modelId="{15B35A51-6D19-40ED-9CC7-6425EC683F32}" type="presOf" srcId="{38C710A3-5ED7-412D-A8A3-D37FEA8C5A80}" destId="{3CDA2207-894E-4FC0-9985-D94E6DD7FF25}" srcOrd="0" destOrd="0" presId="urn:microsoft.com/office/officeart/2005/8/layout/process5"/>
    <dgm:cxn modelId="{25CE7654-4723-4586-97B6-9C172859266B}" type="presOf" srcId="{C474C64A-01A2-4A02-B2B6-FC45A9A0CAC2}" destId="{C11EEE92-A63C-49FC-A399-25C2E241EC67}" srcOrd="0" destOrd="0" presId="urn:microsoft.com/office/officeart/2005/8/layout/process5"/>
    <dgm:cxn modelId="{745FA75A-70B9-4ADD-AA3E-5AE2F21EF2EC}" type="presOf" srcId="{D49D3DD7-7F72-4E09-A785-3BAB25029208}" destId="{F3ECBA5A-8C62-4B65-BE2F-7B6BAAFB9EB6}" srcOrd="0" destOrd="0" presId="urn:microsoft.com/office/officeart/2005/8/layout/process5"/>
    <dgm:cxn modelId="{A1F93984-338F-43C8-BE07-62E60F5073DF}" srcId="{4E73816C-E657-4B33-B942-D09425F170B3}" destId="{D49D3DD7-7F72-4E09-A785-3BAB25029208}" srcOrd="0" destOrd="0" parTransId="{BC6E9A40-98F8-4302-8127-062C5BAD152C}" sibTransId="{C474C64A-01A2-4A02-B2B6-FC45A9A0CAC2}"/>
    <dgm:cxn modelId="{EDB87CBA-2F54-41AE-8C28-04F28C1B4E9C}" type="presOf" srcId="{56320F73-01D3-48EA-AF87-53DF25089D7C}" destId="{0AF0A26B-2264-4478-8E95-9370FE8B6D31}" srcOrd="0" destOrd="0" presId="urn:microsoft.com/office/officeart/2005/8/layout/process5"/>
    <dgm:cxn modelId="{347E03CD-2F30-417E-AA2A-4E49F4BF4777}" type="presParOf" srcId="{329BCF7F-307D-4AAE-9EC0-4320BA0CEE31}" destId="{F3ECBA5A-8C62-4B65-BE2F-7B6BAAFB9EB6}" srcOrd="0" destOrd="0" presId="urn:microsoft.com/office/officeart/2005/8/layout/process5"/>
    <dgm:cxn modelId="{052B246C-6695-4437-83A0-B7B826D9C3C1}" type="presParOf" srcId="{329BCF7F-307D-4AAE-9EC0-4320BA0CEE31}" destId="{C11EEE92-A63C-49FC-A399-25C2E241EC67}" srcOrd="1" destOrd="0" presId="urn:microsoft.com/office/officeart/2005/8/layout/process5"/>
    <dgm:cxn modelId="{50D69386-46D1-470B-9662-2738BDE16405}" type="presParOf" srcId="{C11EEE92-A63C-49FC-A399-25C2E241EC67}" destId="{57EAFAE2-2572-4A42-8FF3-79C8A4CF6828}" srcOrd="0" destOrd="0" presId="urn:microsoft.com/office/officeart/2005/8/layout/process5"/>
    <dgm:cxn modelId="{6FBF5B5B-6C58-4128-AF0B-6FB3BAB6CDE3}" type="presParOf" srcId="{329BCF7F-307D-4AAE-9EC0-4320BA0CEE31}" destId="{0AF0A26B-2264-4478-8E95-9370FE8B6D31}" srcOrd="2" destOrd="0" presId="urn:microsoft.com/office/officeart/2005/8/layout/process5"/>
    <dgm:cxn modelId="{83470009-B327-46B0-BFCE-51EBC859592F}" type="presParOf" srcId="{329BCF7F-307D-4AAE-9EC0-4320BA0CEE31}" destId="{3CDA2207-894E-4FC0-9985-D94E6DD7FF25}" srcOrd="3" destOrd="0" presId="urn:microsoft.com/office/officeart/2005/8/layout/process5"/>
    <dgm:cxn modelId="{22EFF289-56AE-4B61-A1C6-5BA44A5E2DFF}" type="presParOf" srcId="{3CDA2207-894E-4FC0-9985-D94E6DD7FF25}" destId="{DC9F3FE1-6892-4527-B57A-5A2ACDF4534D}" srcOrd="0" destOrd="0" presId="urn:microsoft.com/office/officeart/2005/8/layout/process5"/>
    <dgm:cxn modelId="{AD8B6A70-FF47-4991-B40D-68957C20876E}" type="presParOf" srcId="{329BCF7F-307D-4AAE-9EC0-4320BA0CEE31}" destId="{FD584641-B714-4F3C-B434-0D15EDD002E6}"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FC3CA8-0553-47C8-9B8E-2B8C2B4FB1D0}"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A706B5F-0653-4A72-9717-6CB725616676}">
      <dgm:prSet/>
      <dgm:spPr/>
      <dgm:t>
        <a:bodyPr/>
        <a:lstStyle/>
        <a:p>
          <a:pPr>
            <a:lnSpc>
              <a:spcPct val="100000"/>
            </a:lnSpc>
          </a:pPr>
          <a:r>
            <a:rPr lang="en-US"/>
            <a:t>• Predicts Total Sales based on factors like Price per Unit, Units Sold, and Operating Profit.</a:t>
          </a:r>
        </a:p>
      </dgm:t>
    </dgm:pt>
    <dgm:pt modelId="{AFEEBF1F-3CA8-4C16-A303-95385E5A0A9D}" type="parTrans" cxnId="{ECAD503D-7354-40CD-8AE6-64BC6CF951CD}">
      <dgm:prSet/>
      <dgm:spPr/>
      <dgm:t>
        <a:bodyPr/>
        <a:lstStyle/>
        <a:p>
          <a:endParaRPr lang="en-US"/>
        </a:p>
      </dgm:t>
    </dgm:pt>
    <dgm:pt modelId="{7E8075DB-A38A-47BB-B3A3-C73E45480888}" type="sibTrans" cxnId="{ECAD503D-7354-40CD-8AE6-64BC6CF951CD}">
      <dgm:prSet/>
      <dgm:spPr/>
      <dgm:t>
        <a:bodyPr/>
        <a:lstStyle/>
        <a:p>
          <a:endParaRPr lang="en-US"/>
        </a:p>
      </dgm:t>
    </dgm:pt>
    <dgm:pt modelId="{0F8EA3DE-0E65-4D4A-9BE0-B9A11BE85229}">
      <dgm:prSet/>
      <dgm:spPr/>
      <dgm:t>
        <a:bodyPr/>
        <a:lstStyle/>
        <a:p>
          <a:pPr>
            <a:lnSpc>
              <a:spcPct val="100000"/>
            </a:lnSpc>
          </a:pPr>
          <a:r>
            <a:rPr lang="en-US"/>
            <a:t>• Uses a Linear Regression model to make predictions.</a:t>
          </a:r>
        </a:p>
      </dgm:t>
    </dgm:pt>
    <dgm:pt modelId="{4D968864-4F2D-4CB0-97C7-4CA92125D4E3}" type="parTrans" cxnId="{2B209D28-6A9B-4618-9688-3678DA299B5B}">
      <dgm:prSet/>
      <dgm:spPr/>
      <dgm:t>
        <a:bodyPr/>
        <a:lstStyle/>
        <a:p>
          <a:endParaRPr lang="en-US"/>
        </a:p>
      </dgm:t>
    </dgm:pt>
    <dgm:pt modelId="{BE7DEA60-8547-4CA6-9A58-F2E4D2A8CD36}" type="sibTrans" cxnId="{2B209D28-6A9B-4618-9688-3678DA299B5B}">
      <dgm:prSet/>
      <dgm:spPr/>
      <dgm:t>
        <a:bodyPr/>
        <a:lstStyle/>
        <a:p>
          <a:endParaRPr lang="en-US"/>
        </a:p>
      </dgm:t>
    </dgm:pt>
    <dgm:pt modelId="{E6E4DB74-668B-4843-9A0A-79845D45C53C}" type="pres">
      <dgm:prSet presAssocID="{36FC3CA8-0553-47C8-9B8E-2B8C2B4FB1D0}" presName="root" presStyleCnt="0">
        <dgm:presLayoutVars>
          <dgm:dir/>
          <dgm:resizeHandles val="exact"/>
        </dgm:presLayoutVars>
      </dgm:prSet>
      <dgm:spPr/>
    </dgm:pt>
    <dgm:pt modelId="{233FEFA3-626F-4F2D-9B8F-AE6BCB287C61}" type="pres">
      <dgm:prSet presAssocID="{FA706B5F-0653-4A72-9717-6CB725616676}" presName="compNode" presStyleCnt="0"/>
      <dgm:spPr/>
    </dgm:pt>
    <dgm:pt modelId="{43AD4213-60E3-41B5-8C61-AE1C89F0EDCF}" type="pres">
      <dgm:prSet presAssocID="{FA706B5F-0653-4A72-9717-6CB72561667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EEE27095-8F6E-41E0-8F7E-7F9DA2728DF1}" type="pres">
      <dgm:prSet presAssocID="{FA706B5F-0653-4A72-9717-6CB725616676}" presName="spaceRect" presStyleCnt="0"/>
      <dgm:spPr/>
    </dgm:pt>
    <dgm:pt modelId="{E41B2791-183F-487C-9E57-C585BEE68896}" type="pres">
      <dgm:prSet presAssocID="{FA706B5F-0653-4A72-9717-6CB725616676}" presName="textRect" presStyleLbl="revTx" presStyleIdx="0" presStyleCnt="2">
        <dgm:presLayoutVars>
          <dgm:chMax val="1"/>
          <dgm:chPref val="1"/>
        </dgm:presLayoutVars>
      </dgm:prSet>
      <dgm:spPr/>
    </dgm:pt>
    <dgm:pt modelId="{FEC03F79-4F0E-4900-9FE9-68015236998B}" type="pres">
      <dgm:prSet presAssocID="{7E8075DB-A38A-47BB-B3A3-C73E45480888}" presName="sibTrans" presStyleCnt="0"/>
      <dgm:spPr/>
    </dgm:pt>
    <dgm:pt modelId="{BDFE74FC-1A33-4CA8-93E3-5B2CD35E2703}" type="pres">
      <dgm:prSet presAssocID="{0F8EA3DE-0E65-4D4A-9BE0-B9A11BE85229}" presName="compNode" presStyleCnt="0"/>
      <dgm:spPr/>
    </dgm:pt>
    <dgm:pt modelId="{E2EB8FE2-0D4B-4E12-A914-D675789D2217}" type="pres">
      <dgm:prSet presAssocID="{0F8EA3DE-0E65-4D4A-9BE0-B9A11BE852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16714A1-8673-4DCC-A772-9B78A0238A99}" type="pres">
      <dgm:prSet presAssocID="{0F8EA3DE-0E65-4D4A-9BE0-B9A11BE85229}" presName="spaceRect" presStyleCnt="0"/>
      <dgm:spPr/>
    </dgm:pt>
    <dgm:pt modelId="{F53F89E4-66A7-4678-965C-24C40CFCE610}" type="pres">
      <dgm:prSet presAssocID="{0F8EA3DE-0E65-4D4A-9BE0-B9A11BE85229}" presName="textRect" presStyleLbl="revTx" presStyleIdx="1" presStyleCnt="2">
        <dgm:presLayoutVars>
          <dgm:chMax val="1"/>
          <dgm:chPref val="1"/>
        </dgm:presLayoutVars>
      </dgm:prSet>
      <dgm:spPr/>
    </dgm:pt>
  </dgm:ptLst>
  <dgm:cxnLst>
    <dgm:cxn modelId="{2B209D28-6A9B-4618-9688-3678DA299B5B}" srcId="{36FC3CA8-0553-47C8-9B8E-2B8C2B4FB1D0}" destId="{0F8EA3DE-0E65-4D4A-9BE0-B9A11BE85229}" srcOrd="1" destOrd="0" parTransId="{4D968864-4F2D-4CB0-97C7-4CA92125D4E3}" sibTransId="{BE7DEA60-8547-4CA6-9A58-F2E4D2A8CD36}"/>
    <dgm:cxn modelId="{ECAD503D-7354-40CD-8AE6-64BC6CF951CD}" srcId="{36FC3CA8-0553-47C8-9B8E-2B8C2B4FB1D0}" destId="{FA706B5F-0653-4A72-9717-6CB725616676}" srcOrd="0" destOrd="0" parTransId="{AFEEBF1F-3CA8-4C16-A303-95385E5A0A9D}" sibTransId="{7E8075DB-A38A-47BB-B3A3-C73E45480888}"/>
    <dgm:cxn modelId="{F5EB1664-D470-488A-811A-9CBC3C56822B}" type="presOf" srcId="{FA706B5F-0653-4A72-9717-6CB725616676}" destId="{E41B2791-183F-487C-9E57-C585BEE68896}" srcOrd="0" destOrd="0" presId="urn:microsoft.com/office/officeart/2018/2/layout/IconLabelList"/>
    <dgm:cxn modelId="{B69DC66A-1947-4E47-8370-7B3BEE15AF02}" type="presOf" srcId="{36FC3CA8-0553-47C8-9B8E-2B8C2B4FB1D0}" destId="{E6E4DB74-668B-4843-9A0A-79845D45C53C}" srcOrd="0" destOrd="0" presId="urn:microsoft.com/office/officeart/2018/2/layout/IconLabelList"/>
    <dgm:cxn modelId="{2ED5F29B-766F-4BD9-AD13-B996DAFE468C}" type="presOf" srcId="{0F8EA3DE-0E65-4D4A-9BE0-B9A11BE85229}" destId="{F53F89E4-66A7-4678-965C-24C40CFCE610}" srcOrd="0" destOrd="0" presId="urn:microsoft.com/office/officeart/2018/2/layout/IconLabelList"/>
    <dgm:cxn modelId="{6B9E953F-1052-45EE-BAD9-724B870213DD}" type="presParOf" srcId="{E6E4DB74-668B-4843-9A0A-79845D45C53C}" destId="{233FEFA3-626F-4F2D-9B8F-AE6BCB287C61}" srcOrd="0" destOrd="0" presId="urn:microsoft.com/office/officeart/2018/2/layout/IconLabelList"/>
    <dgm:cxn modelId="{3CF0C22A-B2FB-46E3-BA12-A3A031E80F7E}" type="presParOf" srcId="{233FEFA3-626F-4F2D-9B8F-AE6BCB287C61}" destId="{43AD4213-60E3-41B5-8C61-AE1C89F0EDCF}" srcOrd="0" destOrd="0" presId="urn:microsoft.com/office/officeart/2018/2/layout/IconLabelList"/>
    <dgm:cxn modelId="{4C487EC5-D99F-41D9-87B8-FE2937F920CD}" type="presParOf" srcId="{233FEFA3-626F-4F2D-9B8F-AE6BCB287C61}" destId="{EEE27095-8F6E-41E0-8F7E-7F9DA2728DF1}" srcOrd="1" destOrd="0" presId="urn:microsoft.com/office/officeart/2018/2/layout/IconLabelList"/>
    <dgm:cxn modelId="{1C68E078-A5A6-437D-A69B-C10BA6BAD32C}" type="presParOf" srcId="{233FEFA3-626F-4F2D-9B8F-AE6BCB287C61}" destId="{E41B2791-183F-487C-9E57-C585BEE68896}" srcOrd="2" destOrd="0" presId="urn:microsoft.com/office/officeart/2018/2/layout/IconLabelList"/>
    <dgm:cxn modelId="{047A3482-3907-44EF-8013-892A59C36F94}" type="presParOf" srcId="{E6E4DB74-668B-4843-9A0A-79845D45C53C}" destId="{FEC03F79-4F0E-4900-9FE9-68015236998B}" srcOrd="1" destOrd="0" presId="urn:microsoft.com/office/officeart/2018/2/layout/IconLabelList"/>
    <dgm:cxn modelId="{742A1EB1-9159-44D4-BFEC-1DBAA2BB1D5C}" type="presParOf" srcId="{E6E4DB74-668B-4843-9A0A-79845D45C53C}" destId="{BDFE74FC-1A33-4CA8-93E3-5B2CD35E2703}" srcOrd="2" destOrd="0" presId="urn:microsoft.com/office/officeart/2018/2/layout/IconLabelList"/>
    <dgm:cxn modelId="{C1EA2E32-A7CF-4B12-9A3B-1513EDA1FE5C}" type="presParOf" srcId="{BDFE74FC-1A33-4CA8-93E3-5B2CD35E2703}" destId="{E2EB8FE2-0D4B-4E12-A914-D675789D2217}" srcOrd="0" destOrd="0" presId="urn:microsoft.com/office/officeart/2018/2/layout/IconLabelList"/>
    <dgm:cxn modelId="{0B2BDC39-EF53-4367-85B7-B76DCB9AD9B7}" type="presParOf" srcId="{BDFE74FC-1A33-4CA8-93E3-5B2CD35E2703}" destId="{616714A1-8673-4DCC-A772-9B78A0238A99}" srcOrd="1" destOrd="0" presId="urn:microsoft.com/office/officeart/2018/2/layout/IconLabelList"/>
    <dgm:cxn modelId="{44BFB530-6B44-44F4-B22E-662974EBE0AC}" type="presParOf" srcId="{BDFE74FC-1A33-4CA8-93E3-5B2CD35E2703}" destId="{F53F89E4-66A7-4678-965C-24C40CFCE6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F1943-E4C4-4B69-AE99-6C21B83ABEC5}" type="doc">
      <dgm:prSet loTypeId="urn:microsoft.com/office/officeart/2016/7/layout/LinearArrowProcessNumbered" loCatId="process" qsTypeId="urn:microsoft.com/office/officeart/2005/8/quickstyle/simple1" qsCatId="simple" csTypeId="urn:microsoft.com/office/officeart/2005/8/colors/colorful2" csCatId="colorful" phldr="1"/>
      <dgm:spPr/>
      <dgm:t>
        <a:bodyPr/>
        <a:lstStyle/>
        <a:p>
          <a:endParaRPr lang="en-US"/>
        </a:p>
      </dgm:t>
    </dgm:pt>
    <dgm:pt modelId="{3F9752C7-D7D1-46B3-81E7-109420D5515E}">
      <dgm:prSet/>
      <dgm:spPr/>
      <dgm:t>
        <a:bodyPr/>
        <a:lstStyle/>
        <a:p>
          <a:r>
            <a:rPr lang="en-US"/>
            <a:t>1. Load the dataset and select features.</a:t>
          </a:r>
        </a:p>
      </dgm:t>
    </dgm:pt>
    <dgm:pt modelId="{0F489890-E1C8-4A2A-9AF5-07B222B800C8}" type="parTrans" cxnId="{80F63212-98D2-4B5C-88EF-47C3EE0DD71C}">
      <dgm:prSet/>
      <dgm:spPr/>
      <dgm:t>
        <a:bodyPr/>
        <a:lstStyle/>
        <a:p>
          <a:endParaRPr lang="en-US"/>
        </a:p>
      </dgm:t>
    </dgm:pt>
    <dgm:pt modelId="{649E5788-F77D-49A5-A885-2AE9499EEF7C}" type="sibTrans" cxnId="{80F63212-98D2-4B5C-88EF-47C3EE0DD71C}">
      <dgm:prSet phldrT="1"/>
      <dgm:spPr/>
      <dgm:t>
        <a:bodyPr/>
        <a:lstStyle/>
        <a:p>
          <a:r>
            <a:rPr lang="en-US"/>
            <a:t>1</a:t>
          </a:r>
        </a:p>
      </dgm:t>
    </dgm:pt>
    <dgm:pt modelId="{E2A9597B-CA39-42A3-AB64-53D928A354ED}">
      <dgm:prSet/>
      <dgm:spPr/>
      <dgm:t>
        <a:bodyPr/>
        <a:lstStyle/>
        <a:p>
          <a:r>
            <a:rPr lang="en-US" dirty="0"/>
            <a:t>2. Train-test split: Use 80% of the data for training, 20% for testing.</a:t>
          </a:r>
        </a:p>
      </dgm:t>
    </dgm:pt>
    <dgm:pt modelId="{CA2298DE-B912-4419-A843-DD502E9BB4ED}" type="parTrans" cxnId="{2CDC0186-6C3F-4F3A-A71B-A59E1AC8103E}">
      <dgm:prSet/>
      <dgm:spPr/>
      <dgm:t>
        <a:bodyPr/>
        <a:lstStyle/>
        <a:p>
          <a:endParaRPr lang="en-US"/>
        </a:p>
      </dgm:t>
    </dgm:pt>
    <dgm:pt modelId="{C000F7A5-6376-4F89-A684-FA89D2902F5C}" type="sibTrans" cxnId="{2CDC0186-6C3F-4F3A-A71B-A59E1AC8103E}">
      <dgm:prSet phldrT="2"/>
      <dgm:spPr/>
      <dgm:t>
        <a:bodyPr/>
        <a:lstStyle/>
        <a:p>
          <a:r>
            <a:rPr lang="en-US"/>
            <a:t>2</a:t>
          </a:r>
        </a:p>
      </dgm:t>
    </dgm:pt>
    <dgm:pt modelId="{D086D7CC-DE8A-4D45-B351-32D4AFED919D}">
      <dgm:prSet/>
      <dgm:spPr/>
      <dgm:t>
        <a:bodyPr/>
        <a:lstStyle/>
        <a:p>
          <a:r>
            <a:rPr lang="en-US" dirty="0"/>
            <a:t>3. Train a Linear Regression model.</a:t>
          </a:r>
        </a:p>
      </dgm:t>
    </dgm:pt>
    <dgm:pt modelId="{8F19565E-B9DC-4319-870A-71CB5E4670F3}" type="parTrans" cxnId="{5DD108E1-94E1-4186-9EA3-2BBA0C65A08F}">
      <dgm:prSet/>
      <dgm:spPr/>
      <dgm:t>
        <a:bodyPr/>
        <a:lstStyle/>
        <a:p>
          <a:endParaRPr lang="en-US"/>
        </a:p>
      </dgm:t>
    </dgm:pt>
    <dgm:pt modelId="{24658F6C-0F02-405B-9A32-E3F83E7BF115}" type="sibTrans" cxnId="{5DD108E1-94E1-4186-9EA3-2BBA0C65A08F}">
      <dgm:prSet phldrT="3"/>
      <dgm:spPr/>
      <dgm:t>
        <a:bodyPr/>
        <a:lstStyle/>
        <a:p>
          <a:r>
            <a:rPr lang="en-US"/>
            <a:t>3</a:t>
          </a:r>
        </a:p>
      </dgm:t>
    </dgm:pt>
    <dgm:pt modelId="{1AAED908-3AC4-4E68-BFB0-5C502BAB2F79}">
      <dgm:prSet/>
      <dgm:spPr/>
      <dgm:t>
        <a:bodyPr/>
        <a:lstStyle/>
        <a:p>
          <a:r>
            <a:rPr lang="en-US" dirty="0"/>
            <a:t>4. Predict Total Sales and evaluate with Mean Squared Error (MSE).</a:t>
          </a:r>
        </a:p>
      </dgm:t>
    </dgm:pt>
    <dgm:pt modelId="{1410CA1C-E942-467D-BA76-2E93C4F298FF}" type="parTrans" cxnId="{C1E66DDB-CFC0-4290-AC24-74E98DB6E87F}">
      <dgm:prSet/>
      <dgm:spPr/>
      <dgm:t>
        <a:bodyPr/>
        <a:lstStyle/>
        <a:p>
          <a:endParaRPr lang="en-US"/>
        </a:p>
      </dgm:t>
    </dgm:pt>
    <dgm:pt modelId="{890FD671-7455-4869-9B64-0AA9E907DC07}" type="sibTrans" cxnId="{C1E66DDB-CFC0-4290-AC24-74E98DB6E87F}">
      <dgm:prSet phldrT="4"/>
      <dgm:spPr/>
      <dgm:t>
        <a:bodyPr/>
        <a:lstStyle/>
        <a:p>
          <a:r>
            <a:rPr lang="en-US"/>
            <a:t>4</a:t>
          </a:r>
        </a:p>
      </dgm:t>
    </dgm:pt>
    <dgm:pt modelId="{5FD0853F-8E26-4F57-86E6-59B2BC43E794}" type="pres">
      <dgm:prSet presAssocID="{AF3F1943-E4C4-4B69-AE99-6C21B83ABEC5}" presName="linearFlow" presStyleCnt="0">
        <dgm:presLayoutVars>
          <dgm:dir/>
          <dgm:animLvl val="lvl"/>
          <dgm:resizeHandles val="exact"/>
        </dgm:presLayoutVars>
      </dgm:prSet>
      <dgm:spPr/>
    </dgm:pt>
    <dgm:pt modelId="{79D45198-BB7D-40E5-8E21-1609F43FB821}" type="pres">
      <dgm:prSet presAssocID="{3F9752C7-D7D1-46B3-81E7-109420D5515E}" presName="compositeNode" presStyleCnt="0"/>
      <dgm:spPr/>
    </dgm:pt>
    <dgm:pt modelId="{B3C9B7C8-AD4C-406D-9C63-F047D95D2104}" type="pres">
      <dgm:prSet presAssocID="{3F9752C7-D7D1-46B3-81E7-109420D5515E}" presName="parTx" presStyleLbl="node1" presStyleIdx="0" presStyleCnt="0">
        <dgm:presLayoutVars>
          <dgm:chMax val="0"/>
          <dgm:chPref val="0"/>
          <dgm:bulletEnabled val="1"/>
        </dgm:presLayoutVars>
      </dgm:prSet>
      <dgm:spPr/>
    </dgm:pt>
    <dgm:pt modelId="{787F7B94-3877-4FAA-80A8-F5D45EA8C45D}" type="pres">
      <dgm:prSet presAssocID="{3F9752C7-D7D1-46B3-81E7-109420D5515E}" presName="parSh" presStyleCnt="0"/>
      <dgm:spPr/>
    </dgm:pt>
    <dgm:pt modelId="{7A6EF302-FF86-430E-A9C6-3B208B7076FA}" type="pres">
      <dgm:prSet presAssocID="{3F9752C7-D7D1-46B3-81E7-109420D5515E}" presName="lineNode" presStyleLbl="alignAccFollowNode1" presStyleIdx="0" presStyleCnt="12"/>
      <dgm:spPr/>
    </dgm:pt>
    <dgm:pt modelId="{621A40E6-02E9-4836-9E9A-FE9BFE0A45AA}" type="pres">
      <dgm:prSet presAssocID="{3F9752C7-D7D1-46B3-81E7-109420D5515E}" presName="lineArrowNode" presStyleLbl="alignAccFollowNode1" presStyleIdx="1" presStyleCnt="12"/>
      <dgm:spPr/>
    </dgm:pt>
    <dgm:pt modelId="{28B05BC5-0D50-4FF0-B520-2DD75D76BA70}" type="pres">
      <dgm:prSet presAssocID="{649E5788-F77D-49A5-A885-2AE9499EEF7C}" presName="sibTransNodeCircle" presStyleLbl="alignNode1" presStyleIdx="0" presStyleCnt="4">
        <dgm:presLayoutVars>
          <dgm:chMax val="0"/>
          <dgm:bulletEnabled/>
        </dgm:presLayoutVars>
      </dgm:prSet>
      <dgm:spPr/>
    </dgm:pt>
    <dgm:pt modelId="{830B33BB-4B9D-4934-B09B-E41C4A810985}" type="pres">
      <dgm:prSet presAssocID="{649E5788-F77D-49A5-A885-2AE9499EEF7C}" presName="spacerBetweenCircleAndCallout" presStyleCnt="0">
        <dgm:presLayoutVars/>
      </dgm:prSet>
      <dgm:spPr/>
    </dgm:pt>
    <dgm:pt modelId="{58FCFE2E-7DE8-440B-8EA1-4D125F0AB3AF}" type="pres">
      <dgm:prSet presAssocID="{3F9752C7-D7D1-46B3-81E7-109420D5515E}" presName="nodeText" presStyleLbl="alignAccFollowNode1" presStyleIdx="2" presStyleCnt="12">
        <dgm:presLayoutVars>
          <dgm:bulletEnabled val="1"/>
        </dgm:presLayoutVars>
      </dgm:prSet>
      <dgm:spPr/>
    </dgm:pt>
    <dgm:pt modelId="{7AA6E6FF-3975-484E-AED6-23A281D3E8A1}" type="pres">
      <dgm:prSet presAssocID="{649E5788-F77D-49A5-A885-2AE9499EEF7C}" presName="sibTransComposite" presStyleCnt="0"/>
      <dgm:spPr/>
    </dgm:pt>
    <dgm:pt modelId="{59363B80-E9B0-4FDC-803B-D5DBE7EA22B2}" type="pres">
      <dgm:prSet presAssocID="{E2A9597B-CA39-42A3-AB64-53D928A354ED}" presName="compositeNode" presStyleCnt="0"/>
      <dgm:spPr/>
    </dgm:pt>
    <dgm:pt modelId="{E8E97B9F-E058-4A2C-BA93-EDDF9B28B188}" type="pres">
      <dgm:prSet presAssocID="{E2A9597B-CA39-42A3-AB64-53D928A354ED}" presName="parTx" presStyleLbl="node1" presStyleIdx="0" presStyleCnt="0">
        <dgm:presLayoutVars>
          <dgm:chMax val="0"/>
          <dgm:chPref val="0"/>
          <dgm:bulletEnabled val="1"/>
        </dgm:presLayoutVars>
      </dgm:prSet>
      <dgm:spPr/>
    </dgm:pt>
    <dgm:pt modelId="{8C60C5E1-88E1-4710-9AB5-2AF2E9A13E82}" type="pres">
      <dgm:prSet presAssocID="{E2A9597B-CA39-42A3-AB64-53D928A354ED}" presName="parSh" presStyleCnt="0"/>
      <dgm:spPr/>
    </dgm:pt>
    <dgm:pt modelId="{DBE25F59-1D5F-4564-9650-1382AE465DCD}" type="pres">
      <dgm:prSet presAssocID="{E2A9597B-CA39-42A3-AB64-53D928A354ED}" presName="lineNode" presStyleLbl="alignAccFollowNode1" presStyleIdx="3" presStyleCnt="12"/>
      <dgm:spPr/>
    </dgm:pt>
    <dgm:pt modelId="{F5AA15BF-7CA0-4E8C-ACCE-47BD8EA55691}" type="pres">
      <dgm:prSet presAssocID="{E2A9597B-CA39-42A3-AB64-53D928A354ED}" presName="lineArrowNode" presStyleLbl="alignAccFollowNode1" presStyleIdx="4" presStyleCnt="12"/>
      <dgm:spPr/>
    </dgm:pt>
    <dgm:pt modelId="{63195CD2-7D75-43ED-B687-118A173523C0}" type="pres">
      <dgm:prSet presAssocID="{C000F7A5-6376-4F89-A684-FA89D2902F5C}" presName="sibTransNodeCircle" presStyleLbl="alignNode1" presStyleIdx="1" presStyleCnt="4">
        <dgm:presLayoutVars>
          <dgm:chMax val="0"/>
          <dgm:bulletEnabled/>
        </dgm:presLayoutVars>
      </dgm:prSet>
      <dgm:spPr/>
    </dgm:pt>
    <dgm:pt modelId="{B682273F-3788-4EB5-8DE4-3153B2DD3F9F}" type="pres">
      <dgm:prSet presAssocID="{C000F7A5-6376-4F89-A684-FA89D2902F5C}" presName="spacerBetweenCircleAndCallout" presStyleCnt="0">
        <dgm:presLayoutVars/>
      </dgm:prSet>
      <dgm:spPr/>
    </dgm:pt>
    <dgm:pt modelId="{E8424782-7968-497E-BB0F-706C8C561E9E}" type="pres">
      <dgm:prSet presAssocID="{E2A9597B-CA39-42A3-AB64-53D928A354ED}" presName="nodeText" presStyleLbl="alignAccFollowNode1" presStyleIdx="5" presStyleCnt="12">
        <dgm:presLayoutVars>
          <dgm:bulletEnabled val="1"/>
        </dgm:presLayoutVars>
      </dgm:prSet>
      <dgm:spPr/>
    </dgm:pt>
    <dgm:pt modelId="{3B88E6DA-89F5-44CB-906A-D25E9F43404E}" type="pres">
      <dgm:prSet presAssocID="{C000F7A5-6376-4F89-A684-FA89D2902F5C}" presName="sibTransComposite" presStyleCnt="0"/>
      <dgm:spPr/>
    </dgm:pt>
    <dgm:pt modelId="{7DAE2B3D-5818-4A3D-8D03-C24A3D02046C}" type="pres">
      <dgm:prSet presAssocID="{D086D7CC-DE8A-4D45-B351-32D4AFED919D}" presName="compositeNode" presStyleCnt="0"/>
      <dgm:spPr/>
    </dgm:pt>
    <dgm:pt modelId="{6D54DE8C-7BAC-4998-98E6-440EC5AAF09D}" type="pres">
      <dgm:prSet presAssocID="{D086D7CC-DE8A-4D45-B351-32D4AFED919D}" presName="parTx" presStyleLbl="node1" presStyleIdx="0" presStyleCnt="0">
        <dgm:presLayoutVars>
          <dgm:chMax val="0"/>
          <dgm:chPref val="0"/>
          <dgm:bulletEnabled val="1"/>
        </dgm:presLayoutVars>
      </dgm:prSet>
      <dgm:spPr/>
    </dgm:pt>
    <dgm:pt modelId="{C78CCCAE-0521-4743-A6B2-A9F444AA0636}" type="pres">
      <dgm:prSet presAssocID="{D086D7CC-DE8A-4D45-B351-32D4AFED919D}" presName="parSh" presStyleCnt="0"/>
      <dgm:spPr/>
    </dgm:pt>
    <dgm:pt modelId="{69CA05DF-5655-43C9-BEFB-D41E0FC29B85}" type="pres">
      <dgm:prSet presAssocID="{D086D7CC-DE8A-4D45-B351-32D4AFED919D}" presName="lineNode" presStyleLbl="alignAccFollowNode1" presStyleIdx="6" presStyleCnt="12"/>
      <dgm:spPr/>
    </dgm:pt>
    <dgm:pt modelId="{EEE0DD9D-D8CF-43F7-931A-098F8F8D9E08}" type="pres">
      <dgm:prSet presAssocID="{D086D7CC-DE8A-4D45-B351-32D4AFED919D}" presName="lineArrowNode" presStyleLbl="alignAccFollowNode1" presStyleIdx="7" presStyleCnt="12"/>
      <dgm:spPr/>
    </dgm:pt>
    <dgm:pt modelId="{29FCA937-EE28-4050-A677-9EE59082A8DE}" type="pres">
      <dgm:prSet presAssocID="{24658F6C-0F02-405B-9A32-E3F83E7BF115}" presName="sibTransNodeCircle" presStyleLbl="alignNode1" presStyleIdx="2" presStyleCnt="4">
        <dgm:presLayoutVars>
          <dgm:chMax val="0"/>
          <dgm:bulletEnabled/>
        </dgm:presLayoutVars>
      </dgm:prSet>
      <dgm:spPr/>
    </dgm:pt>
    <dgm:pt modelId="{D1149EDF-9E9C-48BF-9E6A-A8AF07818160}" type="pres">
      <dgm:prSet presAssocID="{24658F6C-0F02-405B-9A32-E3F83E7BF115}" presName="spacerBetweenCircleAndCallout" presStyleCnt="0">
        <dgm:presLayoutVars/>
      </dgm:prSet>
      <dgm:spPr/>
    </dgm:pt>
    <dgm:pt modelId="{D053F5B2-DA60-49E6-8523-868B6C3A3F27}" type="pres">
      <dgm:prSet presAssocID="{D086D7CC-DE8A-4D45-B351-32D4AFED919D}" presName="nodeText" presStyleLbl="alignAccFollowNode1" presStyleIdx="8" presStyleCnt="12">
        <dgm:presLayoutVars>
          <dgm:bulletEnabled val="1"/>
        </dgm:presLayoutVars>
      </dgm:prSet>
      <dgm:spPr/>
    </dgm:pt>
    <dgm:pt modelId="{452F6881-FAD0-47DA-82B8-0F80AA9CFC40}" type="pres">
      <dgm:prSet presAssocID="{24658F6C-0F02-405B-9A32-E3F83E7BF115}" presName="sibTransComposite" presStyleCnt="0"/>
      <dgm:spPr/>
    </dgm:pt>
    <dgm:pt modelId="{60739291-D2A9-46D5-82DC-B2AADD9CC563}" type="pres">
      <dgm:prSet presAssocID="{1AAED908-3AC4-4E68-BFB0-5C502BAB2F79}" presName="compositeNode" presStyleCnt="0"/>
      <dgm:spPr/>
    </dgm:pt>
    <dgm:pt modelId="{D355F855-FF39-467B-94AC-779B5076B124}" type="pres">
      <dgm:prSet presAssocID="{1AAED908-3AC4-4E68-BFB0-5C502BAB2F79}" presName="parTx" presStyleLbl="node1" presStyleIdx="0" presStyleCnt="0">
        <dgm:presLayoutVars>
          <dgm:chMax val="0"/>
          <dgm:chPref val="0"/>
          <dgm:bulletEnabled val="1"/>
        </dgm:presLayoutVars>
      </dgm:prSet>
      <dgm:spPr/>
    </dgm:pt>
    <dgm:pt modelId="{7930DA46-1EC7-4D76-AFB8-6F6835F07E09}" type="pres">
      <dgm:prSet presAssocID="{1AAED908-3AC4-4E68-BFB0-5C502BAB2F79}" presName="parSh" presStyleCnt="0"/>
      <dgm:spPr/>
    </dgm:pt>
    <dgm:pt modelId="{E0D4F2D8-57CE-475D-A244-657745AF0053}" type="pres">
      <dgm:prSet presAssocID="{1AAED908-3AC4-4E68-BFB0-5C502BAB2F79}" presName="lineNode" presStyleLbl="alignAccFollowNode1" presStyleIdx="9" presStyleCnt="12"/>
      <dgm:spPr/>
    </dgm:pt>
    <dgm:pt modelId="{26622C7B-1388-483B-A2E2-4DEB5A92EC82}" type="pres">
      <dgm:prSet presAssocID="{1AAED908-3AC4-4E68-BFB0-5C502BAB2F79}" presName="lineArrowNode" presStyleLbl="alignAccFollowNode1" presStyleIdx="10" presStyleCnt="12"/>
      <dgm:spPr/>
    </dgm:pt>
    <dgm:pt modelId="{8E3043DB-0DEB-41EB-ACAD-B7D9CE3E8757}" type="pres">
      <dgm:prSet presAssocID="{890FD671-7455-4869-9B64-0AA9E907DC07}" presName="sibTransNodeCircle" presStyleLbl="alignNode1" presStyleIdx="3" presStyleCnt="4">
        <dgm:presLayoutVars>
          <dgm:chMax val="0"/>
          <dgm:bulletEnabled/>
        </dgm:presLayoutVars>
      </dgm:prSet>
      <dgm:spPr/>
    </dgm:pt>
    <dgm:pt modelId="{D6B7772F-7726-4013-B7AE-DE2BB010308A}" type="pres">
      <dgm:prSet presAssocID="{890FD671-7455-4869-9B64-0AA9E907DC07}" presName="spacerBetweenCircleAndCallout" presStyleCnt="0">
        <dgm:presLayoutVars/>
      </dgm:prSet>
      <dgm:spPr/>
    </dgm:pt>
    <dgm:pt modelId="{6A10A239-3A5A-4319-81FA-7A0FA677AB5E}" type="pres">
      <dgm:prSet presAssocID="{1AAED908-3AC4-4E68-BFB0-5C502BAB2F79}" presName="nodeText" presStyleLbl="alignAccFollowNode1" presStyleIdx="11" presStyleCnt="12">
        <dgm:presLayoutVars>
          <dgm:bulletEnabled val="1"/>
        </dgm:presLayoutVars>
      </dgm:prSet>
      <dgm:spPr/>
    </dgm:pt>
  </dgm:ptLst>
  <dgm:cxnLst>
    <dgm:cxn modelId="{80F63212-98D2-4B5C-88EF-47C3EE0DD71C}" srcId="{AF3F1943-E4C4-4B69-AE99-6C21B83ABEC5}" destId="{3F9752C7-D7D1-46B3-81E7-109420D5515E}" srcOrd="0" destOrd="0" parTransId="{0F489890-E1C8-4A2A-9AF5-07B222B800C8}" sibTransId="{649E5788-F77D-49A5-A885-2AE9499EEF7C}"/>
    <dgm:cxn modelId="{D9A06574-11C3-4DFD-8FB7-2047F14A72AE}" type="presOf" srcId="{E2A9597B-CA39-42A3-AB64-53D928A354ED}" destId="{E8424782-7968-497E-BB0F-706C8C561E9E}" srcOrd="0" destOrd="0" presId="urn:microsoft.com/office/officeart/2016/7/layout/LinearArrowProcessNumbered"/>
    <dgm:cxn modelId="{2CDC0186-6C3F-4F3A-A71B-A59E1AC8103E}" srcId="{AF3F1943-E4C4-4B69-AE99-6C21B83ABEC5}" destId="{E2A9597B-CA39-42A3-AB64-53D928A354ED}" srcOrd="1" destOrd="0" parTransId="{CA2298DE-B912-4419-A843-DD502E9BB4ED}" sibTransId="{C000F7A5-6376-4F89-A684-FA89D2902F5C}"/>
    <dgm:cxn modelId="{FA6B5789-AC84-424D-ACD7-E07424C4911C}" type="presOf" srcId="{890FD671-7455-4869-9B64-0AA9E907DC07}" destId="{8E3043DB-0DEB-41EB-ACAD-B7D9CE3E8757}" srcOrd="0" destOrd="0" presId="urn:microsoft.com/office/officeart/2016/7/layout/LinearArrowProcessNumbered"/>
    <dgm:cxn modelId="{028F559F-3B20-49FF-BC65-3BC157A139B8}" type="presOf" srcId="{649E5788-F77D-49A5-A885-2AE9499EEF7C}" destId="{28B05BC5-0D50-4FF0-B520-2DD75D76BA70}" srcOrd="0" destOrd="0" presId="urn:microsoft.com/office/officeart/2016/7/layout/LinearArrowProcessNumbered"/>
    <dgm:cxn modelId="{2D3D78B3-EDA5-4606-9056-26014966E705}" type="presOf" srcId="{D086D7CC-DE8A-4D45-B351-32D4AFED919D}" destId="{D053F5B2-DA60-49E6-8523-868B6C3A3F27}" srcOrd="0" destOrd="0" presId="urn:microsoft.com/office/officeart/2016/7/layout/LinearArrowProcessNumbered"/>
    <dgm:cxn modelId="{34FEAEBF-7A12-4C8A-9ED2-4C61EA4B4F2D}" type="presOf" srcId="{24658F6C-0F02-405B-9A32-E3F83E7BF115}" destId="{29FCA937-EE28-4050-A677-9EE59082A8DE}" srcOrd="0" destOrd="0" presId="urn:microsoft.com/office/officeart/2016/7/layout/LinearArrowProcessNumbered"/>
    <dgm:cxn modelId="{26780DC6-CE6D-4B19-9764-816BD216369D}" type="presOf" srcId="{3F9752C7-D7D1-46B3-81E7-109420D5515E}" destId="{58FCFE2E-7DE8-440B-8EA1-4D125F0AB3AF}" srcOrd="0" destOrd="0" presId="urn:microsoft.com/office/officeart/2016/7/layout/LinearArrowProcessNumbered"/>
    <dgm:cxn modelId="{C4D8DDCC-035C-4F0E-A525-5F229AA82B73}" type="presOf" srcId="{1AAED908-3AC4-4E68-BFB0-5C502BAB2F79}" destId="{6A10A239-3A5A-4319-81FA-7A0FA677AB5E}" srcOrd="0" destOrd="0" presId="urn:microsoft.com/office/officeart/2016/7/layout/LinearArrowProcessNumbered"/>
    <dgm:cxn modelId="{FEE9B8D0-F0C7-4012-B4A4-868704B50297}" type="presOf" srcId="{AF3F1943-E4C4-4B69-AE99-6C21B83ABEC5}" destId="{5FD0853F-8E26-4F57-86E6-59B2BC43E794}" srcOrd="0" destOrd="0" presId="urn:microsoft.com/office/officeart/2016/7/layout/LinearArrowProcessNumbered"/>
    <dgm:cxn modelId="{C1E66DDB-CFC0-4290-AC24-74E98DB6E87F}" srcId="{AF3F1943-E4C4-4B69-AE99-6C21B83ABEC5}" destId="{1AAED908-3AC4-4E68-BFB0-5C502BAB2F79}" srcOrd="3" destOrd="0" parTransId="{1410CA1C-E942-467D-BA76-2E93C4F298FF}" sibTransId="{890FD671-7455-4869-9B64-0AA9E907DC07}"/>
    <dgm:cxn modelId="{5DD108E1-94E1-4186-9EA3-2BBA0C65A08F}" srcId="{AF3F1943-E4C4-4B69-AE99-6C21B83ABEC5}" destId="{D086D7CC-DE8A-4D45-B351-32D4AFED919D}" srcOrd="2" destOrd="0" parTransId="{8F19565E-B9DC-4319-870A-71CB5E4670F3}" sibTransId="{24658F6C-0F02-405B-9A32-E3F83E7BF115}"/>
    <dgm:cxn modelId="{2E9C30FF-F5AE-4073-8A26-C0C9FF5AE59B}" type="presOf" srcId="{C000F7A5-6376-4F89-A684-FA89D2902F5C}" destId="{63195CD2-7D75-43ED-B687-118A173523C0}" srcOrd="0" destOrd="0" presId="urn:microsoft.com/office/officeart/2016/7/layout/LinearArrowProcessNumbered"/>
    <dgm:cxn modelId="{0F7C32FC-CC6F-4039-8C0A-EEAB7228FE50}" type="presParOf" srcId="{5FD0853F-8E26-4F57-86E6-59B2BC43E794}" destId="{79D45198-BB7D-40E5-8E21-1609F43FB821}" srcOrd="0" destOrd="0" presId="urn:microsoft.com/office/officeart/2016/7/layout/LinearArrowProcessNumbered"/>
    <dgm:cxn modelId="{8C974426-1DBA-40AB-9ADB-7F6325D0C9EA}" type="presParOf" srcId="{79D45198-BB7D-40E5-8E21-1609F43FB821}" destId="{B3C9B7C8-AD4C-406D-9C63-F047D95D2104}" srcOrd="0" destOrd="0" presId="urn:microsoft.com/office/officeart/2016/7/layout/LinearArrowProcessNumbered"/>
    <dgm:cxn modelId="{8F049AEF-8396-46CE-B96B-5D4D738D9FF5}" type="presParOf" srcId="{79D45198-BB7D-40E5-8E21-1609F43FB821}" destId="{787F7B94-3877-4FAA-80A8-F5D45EA8C45D}" srcOrd="1" destOrd="0" presId="urn:microsoft.com/office/officeart/2016/7/layout/LinearArrowProcessNumbered"/>
    <dgm:cxn modelId="{31E47D45-EB31-4A3D-81F9-7FD9A30828CC}" type="presParOf" srcId="{787F7B94-3877-4FAA-80A8-F5D45EA8C45D}" destId="{7A6EF302-FF86-430E-A9C6-3B208B7076FA}" srcOrd="0" destOrd="0" presId="urn:microsoft.com/office/officeart/2016/7/layout/LinearArrowProcessNumbered"/>
    <dgm:cxn modelId="{2B82CED7-8D63-4223-B4E1-CB257A5670BC}" type="presParOf" srcId="{787F7B94-3877-4FAA-80A8-F5D45EA8C45D}" destId="{621A40E6-02E9-4836-9E9A-FE9BFE0A45AA}" srcOrd="1" destOrd="0" presId="urn:microsoft.com/office/officeart/2016/7/layout/LinearArrowProcessNumbered"/>
    <dgm:cxn modelId="{0F90CCCE-A10F-4D99-B791-6EC6D2E0945A}" type="presParOf" srcId="{787F7B94-3877-4FAA-80A8-F5D45EA8C45D}" destId="{28B05BC5-0D50-4FF0-B520-2DD75D76BA70}" srcOrd="2" destOrd="0" presId="urn:microsoft.com/office/officeart/2016/7/layout/LinearArrowProcessNumbered"/>
    <dgm:cxn modelId="{DAAAF9EB-97AA-4F04-BC14-71533A605060}" type="presParOf" srcId="{787F7B94-3877-4FAA-80A8-F5D45EA8C45D}" destId="{830B33BB-4B9D-4934-B09B-E41C4A810985}" srcOrd="3" destOrd="0" presId="urn:microsoft.com/office/officeart/2016/7/layout/LinearArrowProcessNumbered"/>
    <dgm:cxn modelId="{A0EDE4D5-FBE9-4F76-8FE7-821261D4F478}" type="presParOf" srcId="{79D45198-BB7D-40E5-8E21-1609F43FB821}" destId="{58FCFE2E-7DE8-440B-8EA1-4D125F0AB3AF}" srcOrd="2" destOrd="0" presId="urn:microsoft.com/office/officeart/2016/7/layout/LinearArrowProcessNumbered"/>
    <dgm:cxn modelId="{DA326059-F723-4BED-8F19-5E6328EEDFC8}" type="presParOf" srcId="{5FD0853F-8E26-4F57-86E6-59B2BC43E794}" destId="{7AA6E6FF-3975-484E-AED6-23A281D3E8A1}" srcOrd="1" destOrd="0" presId="urn:microsoft.com/office/officeart/2016/7/layout/LinearArrowProcessNumbered"/>
    <dgm:cxn modelId="{CCA52B4F-0196-4D0C-96B0-CBF20C8373E2}" type="presParOf" srcId="{5FD0853F-8E26-4F57-86E6-59B2BC43E794}" destId="{59363B80-E9B0-4FDC-803B-D5DBE7EA22B2}" srcOrd="2" destOrd="0" presId="urn:microsoft.com/office/officeart/2016/7/layout/LinearArrowProcessNumbered"/>
    <dgm:cxn modelId="{5473E62C-2D37-47F1-89A2-41CE2046C36F}" type="presParOf" srcId="{59363B80-E9B0-4FDC-803B-D5DBE7EA22B2}" destId="{E8E97B9F-E058-4A2C-BA93-EDDF9B28B188}" srcOrd="0" destOrd="0" presId="urn:microsoft.com/office/officeart/2016/7/layout/LinearArrowProcessNumbered"/>
    <dgm:cxn modelId="{8519A4E9-88A4-4597-910F-2B35A80877D7}" type="presParOf" srcId="{59363B80-E9B0-4FDC-803B-D5DBE7EA22B2}" destId="{8C60C5E1-88E1-4710-9AB5-2AF2E9A13E82}" srcOrd="1" destOrd="0" presId="urn:microsoft.com/office/officeart/2016/7/layout/LinearArrowProcessNumbered"/>
    <dgm:cxn modelId="{1A5DAA8D-4BE8-4C46-BE62-E5C3DAC3FD4C}" type="presParOf" srcId="{8C60C5E1-88E1-4710-9AB5-2AF2E9A13E82}" destId="{DBE25F59-1D5F-4564-9650-1382AE465DCD}" srcOrd="0" destOrd="0" presId="urn:microsoft.com/office/officeart/2016/7/layout/LinearArrowProcessNumbered"/>
    <dgm:cxn modelId="{249A12FF-C9CA-4B32-BEF9-E4AD07A73236}" type="presParOf" srcId="{8C60C5E1-88E1-4710-9AB5-2AF2E9A13E82}" destId="{F5AA15BF-7CA0-4E8C-ACCE-47BD8EA55691}" srcOrd="1" destOrd="0" presId="urn:microsoft.com/office/officeart/2016/7/layout/LinearArrowProcessNumbered"/>
    <dgm:cxn modelId="{20ED7CA6-2AD2-40BD-9EE7-979171F58C4B}" type="presParOf" srcId="{8C60C5E1-88E1-4710-9AB5-2AF2E9A13E82}" destId="{63195CD2-7D75-43ED-B687-118A173523C0}" srcOrd="2" destOrd="0" presId="urn:microsoft.com/office/officeart/2016/7/layout/LinearArrowProcessNumbered"/>
    <dgm:cxn modelId="{A4D0BF78-E8E6-4EBE-A360-F6003F5EE8BD}" type="presParOf" srcId="{8C60C5E1-88E1-4710-9AB5-2AF2E9A13E82}" destId="{B682273F-3788-4EB5-8DE4-3153B2DD3F9F}" srcOrd="3" destOrd="0" presId="urn:microsoft.com/office/officeart/2016/7/layout/LinearArrowProcessNumbered"/>
    <dgm:cxn modelId="{DDA737B7-E029-47C0-A7D4-BB75BC36ED4E}" type="presParOf" srcId="{59363B80-E9B0-4FDC-803B-D5DBE7EA22B2}" destId="{E8424782-7968-497E-BB0F-706C8C561E9E}" srcOrd="2" destOrd="0" presId="urn:microsoft.com/office/officeart/2016/7/layout/LinearArrowProcessNumbered"/>
    <dgm:cxn modelId="{B940D688-C27F-44D4-B11D-F487987145DC}" type="presParOf" srcId="{5FD0853F-8E26-4F57-86E6-59B2BC43E794}" destId="{3B88E6DA-89F5-44CB-906A-D25E9F43404E}" srcOrd="3" destOrd="0" presId="urn:microsoft.com/office/officeart/2016/7/layout/LinearArrowProcessNumbered"/>
    <dgm:cxn modelId="{16380FD9-8206-42C5-9CC8-330CB73D20F5}" type="presParOf" srcId="{5FD0853F-8E26-4F57-86E6-59B2BC43E794}" destId="{7DAE2B3D-5818-4A3D-8D03-C24A3D02046C}" srcOrd="4" destOrd="0" presId="urn:microsoft.com/office/officeart/2016/7/layout/LinearArrowProcessNumbered"/>
    <dgm:cxn modelId="{273FC64B-3FD5-42A1-A955-F06CC021EFDD}" type="presParOf" srcId="{7DAE2B3D-5818-4A3D-8D03-C24A3D02046C}" destId="{6D54DE8C-7BAC-4998-98E6-440EC5AAF09D}" srcOrd="0" destOrd="0" presId="urn:microsoft.com/office/officeart/2016/7/layout/LinearArrowProcessNumbered"/>
    <dgm:cxn modelId="{A57E09A0-1741-4F16-868C-8F37281444A5}" type="presParOf" srcId="{7DAE2B3D-5818-4A3D-8D03-C24A3D02046C}" destId="{C78CCCAE-0521-4743-A6B2-A9F444AA0636}" srcOrd="1" destOrd="0" presId="urn:microsoft.com/office/officeart/2016/7/layout/LinearArrowProcessNumbered"/>
    <dgm:cxn modelId="{98DDF6DA-A12C-4696-868A-AD7BD086D8D4}" type="presParOf" srcId="{C78CCCAE-0521-4743-A6B2-A9F444AA0636}" destId="{69CA05DF-5655-43C9-BEFB-D41E0FC29B85}" srcOrd="0" destOrd="0" presId="urn:microsoft.com/office/officeart/2016/7/layout/LinearArrowProcessNumbered"/>
    <dgm:cxn modelId="{3726E05C-74C6-40D0-AD01-50A9DA951D29}" type="presParOf" srcId="{C78CCCAE-0521-4743-A6B2-A9F444AA0636}" destId="{EEE0DD9D-D8CF-43F7-931A-098F8F8D9E08}" srcOrd="1" destOrd="0" presId="urn:microsoft.com/office/officeart/2016/7/layout/LinearArrowProcessNumbered"/>
    <dgm:cxn modelId="{E141BEDB-D01A-48D7-AE3B-4BAE909D641C}" type="presParOf" srcId="{C78CCCAE-0521-4743-A6B2-A9F444AA0636}" destId="{29FCA937-EE28-4050-A677-9EE59082A8DE}" srcOrd="2" destOrd="0" presId="urn:microsoft.com/office/officeart/2016/7/layout/LinearArrowProcessNumbered"/>
    <dgm:cxn modelId="{DF23983E-F8D3-4CE7-A707-8BD2F5B830C1}" type="presParOf" srcId="{C78CCCAE-0521-4743-A6B2-A9F444AA0636}" destId="{D1149EDF-9E9C-48BF-9E6A-A8AF07818160}" srcOrd="3" destOrd="0" presId="urn:microsoft.com/office/officeart/2016/7/layout/LinearArrowProcessNumbered"/>
    <dgm:cxn modelId="{05C44BBB-AC79-4D14-9581-43553CB88B91}" type="presParOf" srcId="{7DAE2B3D-5818-4A3D-8D03-C24A3D02046C}" destId="{D053F5B2-DA60-49E6-8523-868B6C3A3F27}" srcOrd="2" destOrd="0" presId="urn:microsoft.com/office/officeart/2016/7/layout/LinearArrowProcessNumbered"/>
    <dgm:cxn modelId="{88C389B3-290C-48D4-A1C7-CD5874A550A5}" type="presParOf" srcId="{5FD0853F-8E26-4F57-86E6-59B2BC43E794}" destId="{452F6881-FAD0-47DA-82B8-0F80AA9CFC40}" srcOrd="5" destOrd="0" presId="urn:microsoft.com/office/officeart/2016/7/layout/LinearArrowProcessNumbered"/>
    <dgm:cxn modelId="{F2220B79-F09D-4A68-AE03-DD65BA20BB30}" type="presParOf" srcId="{5FD0853F-8E26-4F57-86E6-59B2BC43E794}" destId="{60739291-D2A9-46D5-82DC-B2AADD9CC563}" srcOrd="6" destOrd="0" presId="urn:microsoft.com/office/officeart/2016/7/layout/LinearArrowProcessNumbered"/>
    <dgm:cxn modelId="{3C3085BE-767D-468A-8952-74F14D5ECDEF}" type="presParOf" srcId="{60739291-D2A9-46D5-82DC-B2AADD9CC563}" destId="{D355F855-FF39-467B-94AC-779B5076B124}" srcOrd="0" destOrd="0" presId="urn:microsoft.com/office/officeart/2016/7/layout/LinearArrowProcessNumbered"/>
    <dgm:cxn modelId="{905DBEB4-5010-4DD3-A1A9-09F1DE9E098B}" type="presParOf" srcId="{60739291-D2A9-46D5-82DC-B2AADD9CC563}" destId="{7930DA46-1EC7-4D76-AFB8-6F6835F07E09}" srcOrd="1" destOrd="0" presId="urn:microsoft.com/office/officeart/2016/7/layout/LinearArrowProcessNumbered"/>
    <dgm:cxn modelId="{21BDFDFF-A57C-4B46-9FA1-501F1D999507}" type="presParOf" srcId="{7930DA46-1EC7-4D76-AFB8-6F6835F07E09}" destId="{E0D4F2D8-57CE-475D-A244-657745AF0053}" srcOrd="0" destOrd="0" presId="urn:microsoft.com/office/officeart/2016/7/layout/LinearArrowProcessNumbered"/>
    <dgm:cxn modelId="{75E7AEA7-A41B-422E-B535-A356D8B000C1}" type="presParOf" srcId="{7930DA46-1EC7-4D76-AFB8-6F6835F07E09}" destId="{26622C7B-1388-483B-A2E2-4DEB5A92EC82}" srcOrd="1" destOrd="0" presId="urn:microsoft.com/office/officeart/2016/7/layout/LinearArrowProcessNumbered"/>
    <dgm:cxn modelId="{E0780E14-DF58-4A80-9789-F32263B62D01}" type="presParOf" srcId="{7930DA46-1EC7-4D76-AFB8-6F6835F07E09}" destId="{8E3043DB-0DEB-41EB-ACAD-B7D9CE3E8757}" srcOrd="2" destOrd="0" presId="urn:microsoft.com/office/officeart/2016/7/layout/LinearArrowProcessNumbered"/>
    <dgm:cxn modelId="{62C9E92D-A3E6-4957-8FD5-45B596A5E801}" type="presParOf" srcId="{7930DA46-1EC7-4D76-AFB8-6F6835F07E09}" destId="{D6B7772F-7726-4013-B7AE-DE2BB010308A}" srcOrd="3" destOrd="0" presId="urn:microsoft.com/office/officeart/2016/7/layout/LinearArrowProcessNumbered"/>
    <dgm:cxn modelId="{F343952C-EB73-40E0-96EA-1A9F70705087}" type="presParOf" srcId="{60739291-D2A9-46D5-82DC-B2AADD9CC563}" destId="{6A10A239-3A5A-4319-81FA-7A0FA677AB5E}"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CBA5A-8C62-4B65-BE2F-7B6BAAFB9EB6}">
      <dsp:nvSpPr>
        <dsp:cNvPr id="0" name=""/>
        <dsp:cNvSpPr/>
      </dsp:nvSpPr>
      <dsp:spPr>
        <a:xfrm>
          <a:off x="5725" y="533450"/>
          <a:ext cx="1711188" cy="10267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Pandas</a:t>
          </a:r>
        </a:p>
      </dsp:txBody>
      <dsp:txXfrm>
        <a:off x="35796" y="563521"/>
        <a:ext cx="1651046" cy="966571"/>
      </dsp:txXfrm>
    </dsp:sp>
    <dsp:sp modelId="{C11EEE92-A63C-49FC-A399-25C2E241EC67}">
      <dsp:nvSpPr>
        <dsp:cNvPr id="0" name=""/>
        <dsp:cNvSpPr/>
      </dsp:nvSpPr>
      <dsp:spPr>
        <a:xfrm>
          <a:off x="1867498" y="834619"/>
          <a:ext cx="362772" cy="4243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867498" y="919494"/>
        <a:ext cx="253940" cy="254624"/>
      </dsp:txXfrm>
    </dsp:sp>
    <dsp:sp modelId="{0AF0A26B-2264-4478-8E95-9370FE8B6D31}">
      <dsp:nvSpPr>
        <dsp:cNvPr id="0" name=""/>
        <dsp:cNvSpPr/>
      </dsp:nvSpPr>
      <dsp:spPr>
        <a:xfrm>
          <a:off x="2401389" y="533450"/>
          <a:ext cx="1711188" cy="10267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Scikit-learn</a:t>
          </a:r>
        </a:p>
      </dsp:txBody>
      <dsp:txXfrm>
        <a:off x="2431460" y="563521"/>
        <a:ext cx="1651046" cy="966571"/>
      </dsp:txXfrm>
    </dsp:sp>
    <dsp:sp modelId="{3CDA2207-894E-4FC0-9985-D94E6DD7FF25}">
      <dsp:nvSpPr>
        <dsp:cNvPr id="0" name=""/>
        <dsp:cNvSpPr/>
      </dsp:nvSpPr>
      <dsp:spPr>
        <a:xfrm>
          <a:off x="4263163" y="834619"/>
          <a:ext cx="362772" cy="4243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263163" y="919494"/>
        <a:ext cx="253940" cy="254624"/>
      </dsp:txXfrm>
    </dsp:sp>
    <dsp:sp modelId="{FD584641-B714-4F3C-B434-0D15EDD002E6}">
      <dsp:nvSpPr>
        <dsp:cNvPr id="0" name=""/>
        <dsp:cNvSpPr/>
      </dsp:nvSpPr>
      <dsp:spPr>
        <a:xfrm>
          <a:off x="4797053" y="533450"/>
          <a:ext cx="1711188" cy="10267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Joblib</a:t>
          </a:r>
        </a:p>
      </dsp:txBody>
      <dsp:txXfrm>
        <a:off x="4827124" y="563521"/>
        <a:ext cx="1651046" cy="9665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D4213-60E3-41B5-8C61-AE1C89F0EDCF}">
      <dsp:nvSpPr>
        <dsp:cNvPr id="0" name=""/>
        <dsp:cNvSpPr/>
      </dsp:nvSpPr>
      <dsp:spPr>
        <a:xfrm>
          <a:off x="1099810" y="696102"/>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1B2791-183F-487C-9E57-C585BEE68896}">
      <dsp:nvSpPr>
        <dsp:cNvPr id="0" name=""/>
        <dsp:cNvSpPr/>
      </dsp:nvSpPr>
      <dsp:spPr>
        <a:xfrm>
          <a:off x="8506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 Predicts Total Sales based on factors like Price per Unit, Units Sold, and Operating Profit.</a:t>
          </a:r>
        </a:p>
      </dsp:txBody>
      <dsp:txXfrm>
        <a:off x="85060" y="2776702"/>
        <a:ext cx="3690000" cy="720000"/>
      </dsp:txXfrm>
    </dsp:sp>
    <dsp:sp modelId="{E2EB8FE2-0D4B-4E12-A914-D675789D2217}">
      <dsp:nvSpPr>
        <dsp:cNvPr id="0" name=""/>
        <dsp:cNvSpPr/>
      </dsp:nvSpPr>
      <dsp:spPr>
        <a:xfrm>
          <a:off x="5435560" y="696102"/>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3F89E4-66A7-4678-965C-24C40CFCE610}">
      <dsp:nvSpPr>
        <dsp:cNvPr id="0" name=""/>
        <dsp:cNvSpPr/>
      </dsp:nvSpPr>
      <dsp:spPr>
        <a:xfrm>
          <a:off x="442081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 Uses a Linear Regression model to make predictions.</a:t>
          </a:r>
        </a:p>
      </dsp:txBody>
      <dsp:txXfrm>
        <a:off x="4420810" y="2776702"/>
        <a:ext cx="369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EF302-FF86-430E-A9C6-3B208B7076FA}">
      <dsp:nvSpPr>
        <dsp:cNvPr id="0" name=""/>
        <dsp:cNvSpPr/>
      </dsp:nvSpPr>
      <dsp:spPr>
        <a:xfrm>
          <a:off x="1024483" y="778820"/>
          <a:ext cx="819587" cy="7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1A40E6-02E9-4836-9E9A-FE9BFE0A45AA}">
      <dsp:nvSpPr>
        <dsp:cNvPr id="0" name=""/>
        <dsp:cNvSpPr/>
      </dsp:nvSpPr>
      <dsp:spPr>
        <a:xfrm>
          <a:off x="1893246" y="710011"/>
          <a:ext cx="94252" cy="176924"/>
        </a:xfrm>
        <a:prstGeom prst="chevron">
          <a:avLst>
            <a:gd name="adj" fmla="val 90000"/>
          </a:avLst>
        </a:prstGeom>
        <a:solidFill>
          <a:schemeClr val="accent2">
            <a:tint val="40000"/>
            <a:alpha val="90000"/>
            <a:hueOff val="456893"/>
            <a:satOff val="-398"/>
            <a:lumOff val="-1"/>
            <a:alphaOff val="0"/>
          </a:schemeClr>
        </a:solidFill>
        <a:ln w="25400" cap="flat" cmpd="sng" algn="ctr">
          <a:solidFill>
            <a:schemeClr val="accent2">
              <a:tint val="40000"/>
              <a:alpha val="90000"/>
              <a:hueOff val="456893"/>
              <a:satOff val="-398"/>
              <a:lumOff val="-1"/>
              <a:alphaOff val="0"/>
            </a:schemeClr>
          </a:solidFill>
          <a:prstDash val="solid"/>
        </a:ln>
        <a:effectLst/>
      </dsp:spPr>
      <dsp:style>
        <a:lnRef idx="2">
          <a:scrgbClr r="0" g="0" b="0"/>
        </a:lnRef>
        <a:fillRef idx="1">
          <a:scrgbClr r="0" g="0" b="0"/>
        </a:fillRef>
        <a:effectRef idx="0">
          <a:scrgbClr r="0" g="0" b="0"/>
        </a:effectRef>
        <a:fontRef idx="minor"/>
      </dsp:style>
    </dsp:sp>
    <dsp:sp modelId="{28B05BC5-0D50-4FF0-B520-2DD75D76BA70}">
      <dsp:nvSpPr>
        <dsp:cNvPr id="0" name=""/>
        <dsp:cNvSpPr/>
      </dsp:nvSpPr>
      <dsp:spPr>
        <a:xfrm>
          <a:off x="513033" y="369854"/>
          <a:ext cx="818003" cy="818003"/>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43" tIns="31743" rIns="31743" bIns="31743" numCol="1" spcCol="1270" anchor="ctr" anchorCtr="0">
          <a:noAutofit/>
        </a:bodyPr>
        <a:lstStyle/>
        <a:p>
          <a:pPr marL="0" lvl="0" indent="0" algn="ctr" defTabSz="1600200">
            <a:lnSpc>
              <a:spcPct val="90000"/>
            </a:lnSpc>
            <a:spcBef>
              <a:spcPct val="0"/>
            </a:spcBef>
            <a:spcAft>
              <a:spcPct val="35000"/>
            </a:spcAft>
            <a:buNone/>
          </a:pPr>
          <a:r>
            <a:rPr lang="en-US" sz="3600" kern="1200"/>
            <a:t>1</a:t>
          </a:r>
        </a:p>
      </dsp:txBody>
      <dsp:txXfrm>
        <a:off x="632827" y="489648"/>
        <a:ext cx="578415" cy="578415"/>
      </dsp:txXfrm>
    </dsp:sp>
    <dsp:sp modelId="{58FCFE2E-7DE8-440B-8EA1-4D125F0AB3AF}">
      <dsp:nvSpPr>
        <dsp:cNvPr id="0" name=""/>
        <dsp:cNvSpPr/>
      </dsp:nvSpPr>
      <dsp:spPr>
        <a:xfrm>
          <a:off x="0" y="1353359"/>
          <a:ext cx="1844070" cy="1965600"/>
        </a:xfrm>
        <a:prstGeom prst="upArrowCallout">
          <a:avLst>
            <a:gd name="adj1" fmla="val 50000"/>
            <a:gd name="adj2" fmla="val 20000"/>
            <a:gd name="adj3" fmla="val 20000"/>
            <a:gd name="adj4" fmla="val 100000"/>
          </a:avLst>
        </a:prstGeom>
        <a:solidFill>
          <a:schemeClr val="accent2">
            <a:tint val="40000"/>
            <a:alpha val="90000"/>
            <a:hueOff val="913786"/>
            <a:satOff val="-796"/>
            <a:lumOff val="-1"/>
            <a:alphaOff val="0"/>
          </a:schemeClr>
        </a:solidFill>
        <a:ln w="25400" cap="flat" cmpd="sng" algn="ctr">
          <a:solidFill>
            <a:schemeClr val="accent2">
              <a:tint val="40000"/>
              <a:alpha val="90000"/>
              <a:hueOff val="913786"/>
              <a:satOff val="-796"/>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462" tIns="165100" rIns="145462" bIns="165100" numCol="1" spcCol="1270" anchor="t" anchorCtr="0">
          <a:noAutofit/>
        </a:bodyPr>
        <a:lstStyle/>
        <a:p>
          <a:pPr marL="0" lvl="0" indent="0" algn="l" defTabSz="488950">
            <a:lnSpc>
              <a:spcPct val="90000"/>
            </a:lnSpc>
            <a:spcBef>
              <a:spcPct val="0"/>
            </a:spcBef>
            <a:spcAft>
              <a:spcPct val="35000"/>
            </a:spcAft>
            <a:buNone/>
          </a:pPr>
          <a:r>
            <a:rPr lang="en-US" sz="1100" kern="1200"/>
            <a:t>1. Load the dataset and select features.</a:t>
          </a:r>
        </a:p>
      </dsp:txBody>
      <dsp:txXfrm>
        <a:off x="0" y="1722173"/>
        <a:ext cx="1844070" cy="1596786"/>
      </dsp:txXfrm>
    </dsp:sp>
    <dsp:sp modelId="{DBE25F59-1D5F-4564-9650-1382AE465DCD}">
      <dsp:nvSpPr>
        <dsp:cNvPr id="0" name=""/>
        <dsp:cNvSpPr/>
      </dsp:nvSpPr>
      <dsp:spPr>
        <a:xfrm>
          <a:off x="2048967" y="779066"/>
          <a:ext cx="1844070" cy="72"/>
        </a:xfrm>
        <a:prstGeom prst="rect">
          <a:avLst/>
        </a:prstGeom>
        <a:solidFill>
          <a:schemeClr val="accent2">
            <a:tint val="40000"/>
            <a:alpha val="90000"/>
            <a:hueOff val="1370678"/>
            <a:satOff val="-1194"/>
            <a:lumOff val="-2"/>
            <a:alphaOff val="0"/>
          </a:schemeClr>
        </a:solidFill>
        <a:ln w="25400" cap="flat" cmpd="sng" algn="ctr">
          <a:solidFill>
            <a:schemeClr val="accent2">
              <a:tint val="40000"/>
              <a:alpha val="90000"/>
              <a:hueOff val="1370678"/>
              <a:satOff val="-1194"/>
              <a:lumOff val="-2"/>
              <a:alphaOff val="0"/>
            </a:schemeClr>
          </a:solidFill>
          <a:prstDash val="solid"/>
        </a:ln>
        <a:effectLst/>
      </dsp:spPr>
      <dsp:style>
        <a:lnRef idx="2">
          <a:scrgbClr r="0" g="0" b="0"/>
        </a:lnRef>
        <a:fillRef idx="1">
          <a:scrgbClr r="0" g="0" b="0"/>
        </a:fillRef>
        <a:effectRef idx="0">
          <a:scrgbClr r="0" g="0" b="0"/>
        </a:effectRef>
        <a:fontRef idx="minor"/>
      </dsp:style>
    </dsp:sp>
    <dsp:sp modelId="{F5AA15BF-7CA0-4E8C-ACCE-47BD8EA55691}">
      <dsp:nvSpPr>
        <dsp:cNvPr id="0" name=""/>
        <dsp:cNvSpPr/>
      </dsp:nvSpPr>
      <dsp:spPr>
        <a:xfrm>
          <a:off x="3942213" y="710215"/>
          <a:ext cx="94252" cy="177137"/>
        </a:xfrm>
        <a:prstGeom prst="chevron">
          <a:avLst>
            <a:gd name="adj" fmla="val 90000"/>
          </a:avLst>
        </a:prstGeom>
        <a:solidFill>
          <a:schemeClr val="accent2">
            <a:tint val="40000"/>
            <a:alpha val="90000"/>
            <a:hueOff val="1827571"/>
            <a:satOff val="-1592"/>
            <a:lumOff val="-2"/>
            <a:alphaOff val="0"/>
          </a:schemeClr>
        </a:solidFill>
        <a:ln w="25400" cap="flat" cmpd="sng" algn="ctr">
          <a:solidFill>
            <a:schemeClr val="accent2">
              <a:tint val="40000"/>
              <a:alpha val="90000"/>
              <a:hueOff val="1827571"/>
              <a:satOff val="-1592"/>
              <a:lumOff val="-2"/>
              <a:alphaOff val="0"/>
            </a:schemeClr>
          </a:solidFill>
          <a:prstDash val="solid"/>
        </a:ln>
        <a:effectLst/>
      </dsp:spPr>
      <dsp:style>
        <a:lnRef idx="2">
          <a:scrgbClr r="0" g="0" b="0"/>
        </a:lnRef>
        <a:fillRef idx="1">
          <a:scrgbClr r="0" g="0" b="0"/>
        </a:fillRef>
        <a:effectRef idx="0">
          <a:scrgbClr r="0" g="0" b="0"/>
        </a:effectRef>
        <a:fontRef idx="minor"/>
      </dsp:style>
    </dsp:sp>
    <dsp:sp modelId="{63195CD2-7D75-43ED-B687-118A173523C0}">
      <dsp:nvSpPr>
        <dsp:cNvPr id="0" name=""/>
        <dsp:cNvSpPr/>
      </dsp:nvSpPr>
      <dsp:spPr>
        <a:xfrm>
          <a:off x="2562001" y="370100"/>
          <a:ext cx="818003" cy="818003"/>
        </a:xfrm>
        <a:prstGeom prst="ellipse">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43" tIns="31743" rIns="31743" bIns="31743" numCol="1" spcCol="1270" anchor="ctr" anchorCtr="0">
          <a:noAutofit/>
        </a:bodyPr>
        <a:lstStyle/>
        <a:p>
          <a:pPr marL="0" lvl="0" indent="0" algn="ctr" defTabSz="1600200">
            <a:lnSpc>
              <a:spcPct val="90000"/>
            </a:lnSpc>
            <a:spcBef>
              <a:spcPct val="0"/>
            </a:spcBef>
            <a:spcAft>
              <a:spcPct val="35000"/>
            </a:spcAft>
            <a:buNone/>
          </a:pPr>
          <a:r>
            <a:rPr lang="en-US" sz="3600" kern="1200"/>
            <a:t>2</a:t>
          </a:r>
        </a:p>
      </dsp:txBody>
      <dsp:txXfrm>
        <a:off x="2681795" y="489894"/>
        <a:ext cx="578415" cy="578415"/>
      </dsp:txXfrm>
    </dsp:sp>
    <dsp:sp modelId="{E8424782-7968-497E-BB0F-706C8C561E9E}">
      <dsp:nvSpPr>
        <dsp:cNvPr id="0" name=""/>
        <dsp:cNvSpPr/>
      </dsp:nvSpPr>
      <dsp:spPr>
        <a:xfrm>
          <a:off x="2048967" y="1353950"/>
          <a:ext cx="1844070" cy="1965600"/>
        </a:xfrm>
        <a:prstGeom prst="upArrowCallout">
          <a:avLst>
            <a:gd name="adj1" fmla="val 50000"/>
            <a:gd name="adj2" fmla="val 20000"/>
            <a:gd name="adj3" fmla="val 20000"/>
            <a:gd name="adj4" fmla="val 100000"/>
          </a:avLst>
        </a:prstGeom>
        <a:solidFill>
          <a:schemeClr val="accent2">
            <a:tint val="40000"/>
            <a:alpha val="90000"/>
            <a:hueOff val="2284464"/>
            <a:satOff val="-1990"/>
            <a:lumOff val="-3"/>
            <a:alphaOff val="0"/>
          </a:schemeClr>
        </a:solidFill>
        <a:ln w="25400" cap="flat" cmpd="sng" algn="ctr">
          <a:solidFill>
            <a:schemeClr val="accent2">
              <a:tint val="40000"/>
              <a:alpha val="90000"/>
              <a:hueOff val="2284464"/>
              <a:satOff val="-1990"/>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462" tIns="165100" rIns="145462" bIns="165100" numCol="1" spcCol="1270" anchor="t" anchorCtr="0">
          <a:noAutofit/>
        </a:bodyPr>
        <a:lstStyle/>
        <a:p>
          <a:pPr marL="0" lvl="0" indent="0" algn="l" defTabSz="488950">
            <a:lnSpc>
              <a:spcPct val="90000"/>
            </a:lnSpc>
            <a:spcBef>
              <a:spcPct val="0"/>
            </a:spcBef>
            <a:spcAft>
              <a:spcPct val="35000"/>
            </a:spcAft>
            <a:buNone/>
          </a:pPr>
          <a:r>
            <a:rPr lang="en-US" sz="1100" kern="1200" dirty="0"/>
            <a:t>2. Train-test split: Use 80% of the data for training, 20% for testing.</a:t>
          </a:r>
        </a:p>
      </dsp:txBody>
      <dsp:txXfrm>
        <a:off x="2048967" y="1722764"/>
        <a:ext cx="1844070" cy="1596786"/>
      </dsp:txXfrm>
    </dsp:sp>
    <dsp:sp modelId="{69CA05DF-5655-43C9-BEFB-D41E0FC29B85}">
      <dsp:nvSpPr>
        <dsp:cNvPr id="0" name=""/>
        <dsp:cNvSpPr/>
      </dsp:nvSpPr>
      <dsp:spPr>
        <a:xfrm>
          <a:off x="4097935" y="779066"/>
          <a:ext cx="1844070" cy="72"/>
        </a:xfrm>
        <a:prstGeom prst="rect">
          <a:avLst/>
        </a:prstGeom>
        <a:solidFill>
          <a:schemeClr val="accent2">
            <a:tint val="40000"/>
            <a:alpha val="90000"/>
            <a:hueOff val="2741357"/>
            <a:satOff val="-2388"/>
            <a:lumOff val="-3"/>
            <a:alphaOff val="0"/>
          </a:schemeClr>
        </a:solidFill>
        <a:ln w="25400" cap="flat" cmpd="sng" algn="ctr">
          <a:solidFill>
            <a:schemeClr val="accent2">
              <a:tint val="40000"/>
              <a:alpha val="90000"/>
              <a:hueOff val="2741357"/>
              <a:satOff val="-2388"/>
              <a:lumOff val="-3"/>
              <a:alphaOff val="0"/>
            </a:schemeClr>
          </a:solidFill>
          <a:prstDash val="solid"/>
        </a:ln>
        <a:effectLst/>
      </dsp:spPr>
      <dsp:style>
        <a:lnRef idx="2">
          <a:scrgbClr r="0" g="0" b="0"/>
        </a:lnRef>
        <a:fillRef idx="1">
          <a:scrgbClr r="0" g="0" b="0"/>
        </a:fillRef>
        <a:effectRef idx="0">
          <a:scrgbClr r="0" g="0" b="0"/>
        </a:effectRef>
        <a:fontRef idx="minor"/>
      </dsp:style>
    </dsp:sp>
    <dsp:sp modelId="{EEE0DD9D-D8CF-43F7-931A-098F8F8D9E08}">
      <dsp:nvSpPr>
        <dsp:cNvPr id="0" name=""/>
        <dsp:cNvSpPr/>
      </dsp:nvSpPr>
      <dsp:spPr>
        <a:xfrm>
          <a:off x="5991181" y="710215"/>
          <a:ext cx="94252" cy="177137"/>
        </a:xfrm>
        <a:prstGeom prst="chevron">
          <a:avLst>
            <a:gd name="adj" fmla="val 90000"/>
          </a:avLst>
        </a:prstGeom>
        <a:solidFill>
          <a:schemeClr val="accent2">
            <a:tint val="40000"/>
            <a:alpha val="90000"/>
            <a:hueOff val="3198249"/>
            <a:satOff val="-2786"/>
            <a:lumOff val="-4"/>
            <a:alphaOff val="0"/>
          </a:schemeClr>
        </a:solidFill>
        <a:ln w="25400" cap="flat" cmpd="sng" algn="ctr">
          <a:solidFill>
            <a:schemeClr val="accent2">
              <a:tint val="40000"/>
              <a:alpha val="90000"/>
              <a:hueOff val="3198249"/>
              <a:satOff val="-2786"/>
              <a:lumOff val="-4"/>
              <a:alphaOff val="0"/>
            </a:schemeClr>
          </a:solidFill>
          <a:prstDash val="solid"/>
        </a:ln>
        <a:effectLst/>
      </dsp:spPr>
      <dsp:style>
        <a:lnRef idx="2">
          <a:scrgbClr r="0" g="0" b="0"/>
        </a:lnRef>
        <a:fillRef idx="1">
          <a:scrgbClr r="0" g="0" b="0"/>
        </a:fillRef>
        <a:effectRef idx="0">
          <a:scrgbClr r="0" g="0" b="0"/>
        </a:effectRef>
        <a:fontRef idx="minor"/>
      </dsp:style>
    </dsp:sp>
    <dsp:sp modelId="{29FCA937-EE28-4050-A677-9EE59082A8DE}">
      <dsp:nvSpPr>
        <dsp:cNvPr id="0" name=""/>
        <dsp:cNvSpPr/>
      </dsp:nvSpPr>
      <dsp:spPr>
        <a:xfrm>
          <a:off x="4610969" y="370100"/>
          <a:ext cx="818003" cy="818003"/>
        </a:xfrm>
        <a:prstGeom prst="ellipse">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43" tIns="31743" rIns="31743" bIns="31743" numCol="1" spcCol="1270" anchor="ctr" anchorCtr="0">
          <a:noAutofit/>
        </a:bodyPr>
        <a:lstStyle/>
        <a:p>
          <a:pPr marL="0" lvl="0" indent="0" algn="ctr" defTabSz="1600200">
            <a:lnSpc>
              <a:spcPct val="90000"/>
            </a:lnSpc>
            <a:spcBef>
              <a:spcPct val="0"/>
            </a:spcBef>
            <a:spcAft>
              <a:spcPct val="35000"/>
            </a:spcAft>
            <a:buNone/>
          </a:pPr>
          <a:r>
            <a:rPr lang="en-US" sz="3600" kern="1200"/>
            <a:t>3</a:t>
          </a:r>
        </a:p>
      </dsp:txBody>
      <dsp:txXfrm>
        <a:off x="4730763" y="489894"/>
        <a:ext cx="578415" cy="578415"/>
      </dsp:txXfrm>
    </dsp:sp>
    <dsp:sp modelId="{D053F5B2-DA60-49E6-8523-868B6C3A3F27}">
      <dsp:nvSpPr>
        <dsp:cNvPr id="0" name=""/>
        <dsp:cNvSpPr/>
      </dsp:nvSpPr>
      <dsp:spPr>
        <a:xfrm>
          <a:off x="4097935" y="1353950"/>
          <a:ext cx="1844070" cy="1965600"/>
        </a:xfrm>
        <a:prstGeom prst="upArrowCallout">
          <a:avLst>
            <a:gd name="adj1" fmla="val 50000"/>
            <a:gd name="adj2" fmla="val 20000"/>
            <a:gd name="adj3" fmla="val 20000"/>
            <a:gd name="adj4" fmla="val 100000"/>
          </a:avLst>
        </a:prstGeom>
        <a:solidFill>
          <a:schemeClr val="accent2">
            <a:tint val="40000"/>
            <a:alpha val="90000"/>
            <a:hueOff val="3655142"/>
            <a:satOff val="-3184"/>
            <a:lumOff val="-4"/>
            <a:alphaOff val="0"/>
          </a:schemeClr>
        </a:solidFill>
        <a:ln w="25400" cap="flat" cmpd="sng" algn="ctr">
          <a:solidFill>
            <a:schemeClr val="accent2">
              <a:tint val="40000"/>
              <a:alpha val="90000"/>
              <a:hueOff val="3655142"/>
              <a:satOff val="-3184"/>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462" tIns="165100" rIns="145462" bIns="165100" numCol="1" spcCol="1270" anchor="t" anchorCtr="0">
          <a:noAutofit/>
        </a:bodyPr>
        <a:lstStyle/>
        <a:p>
          <a:pPr marL="0" lvl="0" indent="0" algn="l" defTabSz="488950">
            <a:lnSpc>
              <a:spcPct val="90000"/>
            </a:lnSpc>
            <a:spcBef>
              <a:spcPct val="0"/>
            </a:spcBef>
            <a:spcAft>
              <a:spcPct val="35000"/>
            </a:spcAft>
            <a:buNone/>
          </a:pPr>
          <a:r>
            <a:rPr lang="en-US" sz="1100" kern="1200" dirty="0"/>
            <a:t>3. Train a Linear Regression model.</a:t>
          </a:r>
        </a:p>
      </dsp:txBody>
      <dsp:txXfrm>
        <a:off x="4097935" y="1722764"/>
        <a:ext cx="1844070" cy="1596786"/>
      </dsp:txXfrm>
    </dsp:sp>
    <dsp:sp modelId="{E0D4F2D8-57CE-475D-A244-657745AF0053}">
      <dsp:nvSpPr>
        <dsp:cNvPr id="0" name=""/>
        <dsp:cNvSpPr/>
      </dsp:nvSpPr>
      <dsp:spPr>
        <a:xfrm>
          <a:off x="6146903" y="779066"/>
          <a:ext cx="922035" cy="72"/>
        </a:xfrm>
        <a:prstGeom prst="rect">
          <a:avLst/>
        </a:prstGeom>
        <a:solidFill>
          <a:schemeClr val="accent2">
            <a:tint val="40000"/>
            <a:alpha val="90000"/>
            <a:hueOff val="4112035"/>
            <a:satOff val="-3582"/>
            <a:lumOff val="-5"/>
            <a:alphaOff val="0"/>
          </a:schemeClr>
        </a:solidFill>
        <a:ln w="25400" cap="flat" cmpd="sng" algn="ctr">
          <a:solidFill>
            <a:schemeClr val="accent2">
              <a:tint val="40000"/>
              <a:alpha val="90000"/>
              <a:hueOff val="4112035"/>
              <a:satOff val="-3582"/>
              <a:lumOff val="-5"/>
              <a:alphaOff val="0"/>
            </a:schemeClr>
          </a:solidFill>
          <a:prstDash val="solid"/>
        </a:ln>
        <a:effectLst/>
      </dsp:spPr>
      <dsp:style>
        <a:lnRef idx="2">
          <a:scrgbClr r="0" g="0" b="0"/>
        </a:lnRef>
        <a:fillRef idx="1">
          <a:scrgbClr r="0" g="0" b="0"/>
        </a:fillRef>
        <a:effectRef idx="0">
          <a:scrgbClr r="0" g="0" b="0"/>
        </a:effectRef>
        <a:fontRef idx="minor"/>
      </dsp:style>
    </dsp:sp>
    <dsp:sp modelId="{8E3043DB-0DEB-41EB-ACAD-B7D9CE3E8757}">
      <dsp:nvSpPr>
        <dsp:cNvPr id="0" name=""/>
        <dsp:cNvSpPr/>
      </dsp:nvSpPr>
      <dsp:spPr>
        <a:xfrm>
          <a:off x="6659936" y="370100"/>
          <a:ext cx="818003" cy="818003"/>
        </a:xfrm>
        <a:prstGeom prst="ellips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43" tIns="31743" rIns="31743" bIns="31743" numCol="1" spcCol="1270" anchor="ctr" anchorCtr="0">
          <a:noAutofit/>
        </a:bodyPr>
        <a:lstStyle/>
        <a:p>
          <a:pPr marL="0" lvl="0" indent="0" algn="ctr" defTabSz="1600200">
            <a:lnSpc>
              <a:spcPct val="90000"/>
            </a:lnSpc>
            <a:spcBef>
              <a:spcPct val="0"/>
            </a:spcBef>
            <a:spcAft>
              <a:spcPct val="35000"/>
            </a:spcAft>
            <a:buNone/>
          </a:pPr>
          <a:r>
            <a:rPr lang="en-US" sz="3600" kern="1200"/>
            <a:t>4</a:t>
          </a:r>
        </a:p>
      </dsp:txBody>
      <dsp:txXfrm>
        <a:off x="6779730" y="489894"/>
        <a:ext cx="578415" cy="578415"/>
      </dsp:txXfrm>
    </dsp:sp>
    <dsp:sp modelId="{6A10A239-3A5A-4319-81FA-7A0FA677AB5E}">
      <dsp:nvSpPr>
        <dsp:cNvPr id="0" name=""/>
        <dsp:cNvSpPr/>
      </dsp:nvSpPr>
      <dsp:spPr>
        <a:xfrm>
          <a:off x="6146903" y="1353950"/>
          <a:ext cx="1844070" cy="1965600"/>
        </a:xfrm>
        <a:prstGeom prst="upArrowCallout">
          <a:avLst>
            <a:gd name="adj1" fmla="val 50000"/>
            <a:gd name="adj2" fmla="val 20000"/>
            <a:gd name="adj3" fmla="val 20000"/>
            <a:gd name="adj4" fmla="val 100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462" tIns="165100" rIns="145462" bIns="165100" numCol="1" spcCol="1270" anchor="t" anchorCtr="0">
          <a:noAutofit/>
        </a:bodyPr>
        <a:lstStyle/>
        <a:p>
          <a:pPr marL="0" lvl="0" indent="0" algn="l" defTabSz="488950">
            <a:lnSpc>
              <a:spcPct val="90000"/>
            </a:lnSpc>
            <a:spcBef>
              <a:spcPct val="0"/>
            </a:spcBef>
            <a:spcAft>
              <a:spcPct val="35000"/>
            </a:spcAft>
            <a:buNone/>
          </a:pPr>
          <a:r>
            <a:rPr lang="en-US" sz="1100" kern="1200" dirty="0"/>
            <a:t>4. Predict Total Sales and evaluate with Mean Squared Error (MSE).</a:t>
          </a:r>
        </a:p>
      </dsp:txBody>
      <dsp:txXfrm>
        <a:off x="6146903" y="1722764"/>
        <a:ext cx="1844070" cy="15967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ales-forecasting-wiun.onrend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318B3BFB-03E3-1625-1AED-73E1147A28B2}"/>
              </a:ext>
            </a:extLst>
          </p:cNvPr>
          <p:cNvPicPr>
            <a:picLocks noChangeAspect="1"/>
          </p:cNvPicPr>
          <p:nvPr/>
        </p:nvPicPr>
        <p:blipFill>
          <a:blip r:embed="rId2">
            <a:alphaModFix amt="40000"/>
          </a:blip>
          <a:srcRect l="11000" r="-1" b="-1"/>
          <a:stretch/>
        </p:blipFill>
        <p:spPr>
          <a:xfrm>
            <a:off x="20" y="10"/>
            <a:ext cx="9143980" cy="6857990"/>
          </a:xfrm>
          <a:prstGeom prst="rect">
            <a:avLst/>
          </a:prstGeom>
        </p:spPr>
      </p:pic>
      <p:sp>
        <p:nvSpPr>
          <p:cNvPr id="2" name="Title 1"/>
          <p:cNvSpPr>
            <a:spLocks noGrp="1"/>
          </p:cNvSpPr>
          <p:nvPr>
            <p:ph type="ctrTitle"/>
          </p:nvPr>
        </p:nvSpPr>
        <p:spPr>
          <a:xfrm>
            <a:off x="723900" y="965200"/>
            <a:ext cx="7696200" cy="3564869"/>
          </a:xfrm>
        </p:spPr>
        <p:txBody>
          <a:bodyPr>
            <a:normAutofit/>
          </a:bodyPr>
          <a:lstStyle/>
          <a:p>
            <a:pPr algn="l"/>
            <a:r>
              <a:rPr lang="en-US" sz="10000">
                <a:ln w="22225">
                  <a:solidFill>
                    <a:schemeClr val="tx1"/>
                  </a:solidFill>
                  <a:miter lim="800000"/>
                </a:ln>
                <a:noFill/>
              </a:rPr>
              <a:t>Sales Forecasting</a:t>
            </a:r>
          </a:p>
        </p:txBody>
      </p:sp>
      <p:sp>
        <p:nvSpPr>
          <p:cNvPr id="3" name="Subtitle 2"/>
          <p:cNvSpPr>
            <a:spLocks noGrp="1"/>
          </p:cNvSpPr>
          <p:nvPr>
            <p:ph type="subTitle" idx="1"/>
          </p:nvPr>
        </p:nvSpPr>
        <p:spPr>
          <a:xfrm>
            <a:off x="723900" y="4572002"/>
            <a:ext cx="7696200" cy="1202995"/>
          </a:xfrm>
        </p:spPr>
        <p:txBody>
          <a:bodyPr>
            <a:normAutofit/>
          </a:bodyPr>
          <a:lstStyle/>
          <a:p>
            <a:pPr algn="l"/>
            <a:r>
              <a:rPr lang="en-US" sz="2800"/>
              <a:t>Using Linear Regression</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11F3-10D6-39DB-496C-FFD360DF5BFA}"/>
              </a:ext>
            </a:extLst>
          </p:cNvPr>
          <p:cNvSpPr>
            <a:spLocks noGrp="1"/>
          </p:cNvSpPr>
          <p:nvPr>
            <p:ph type="title"/>
          </p:nvPr>
        </p:nvSpPr>
        <p:spPr/>
        <p:txBody>
          <a:bodyPr/>
          <a:lstStyle/>
          <a:p>
            <a:r>
              <a:rPr lang="en-US" dirty="0"/>
              <a:t>Evaluation</a:t>
            </a:r>
          </a:p>
        </p:txBody>
      </p:sp>
      <p:pic>
        <p:nvPicPr>
          <p:cNvPr id="5" name="Content Placeholder 4">
            <a:extLst>
              <a:ext uri="{FF2B5EF4-FFF2-40B4-BE49-F238E27FC236}">
                <a16:creationId xmlns:a16="http://schemas.microsoft.com/office/drawing/2014/main" id="{4DA5335C-FAA6-EB18-FD1D-A1829D94A24E}"/>
              </a:ext>
            </a:extLst>
          </p:cNvPr>
          <p:cNvPicPr>
            <a:picLocks noGrp="1" noChangeAspect="1"/>
          </p:cNvPicPr>
          <p:nvPr>
            <p:ph idx="1"/>
          </p:nvPr>
        </p:nvPicPr>
        <p:blipFill>
          <a:blip r:embed="rId2"/>
          <a:stretch>
            <a:fillRect/>
          </a:stretch>
        </p:blipFill>
        <p:spPr>
          <a:xfrm>
            <a:off x="2005012" y="3482181"/>
            <a:ext cx="5133975" cy="762000"/>
          </a:xfrm>
        </p:spPr>
      </p:pic>
    </p:spTree>
    <p:extLst>
      <p:ext uri="{BB962C8B-B14F-4D97-AF65-F5344CB8AC3E}">
        <p14:creationId xmlns:p14="http://schemas.microsoft.com/office/powerpoint/2010/main" val="281771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539E-263E-0633-DD3B-78ECD0993897}"/>
              </a:ext>
            </a:extLst>
          </p:cNvPr>
          <p:cNvSpPr>
            <a:spLocks noGrp="1"/>
          </p:cNvSpPr>
          <p:nvPr>
            <p:ph type="title"/>
          </p:nvPr>
        </p:nvSpPr>
        <p:spPr/>
        <p:txBody>
          <a:bodyPr/>
          <a:lstStyle/>
          <a:p>
            <a:r>
              <a:rPr lang="en-US" dirty="0"/>
              <a:t>Save Trained Model .</a:t>
            </a:r>
            <a:r>
              <a:rPr lang="en-US" dirty="0" err="1"/>
              <a:t>pkl</a:t>
            </a:r>
            <a:endParaRPr lang="en-US" dirty="0"/>
          </a:p>
        </p:txBody>
      </p:sp>
      <p:pic>
        <p:nvPicPr>
          <p:cNvPr id="6" name="Content Placeholder 5">
            <a:extLst>
              <a:ext uri="{FF2B5EF4-FFF2-40B4-BE49-F238E27FC236}">
                <a16:creationId xmlns:a16="http://schemas.microsoft.com/office/drawing/2014/main" id="{244AD6CB-D297-1B36-C36B-08052D7FCC31}"/>
              </a:ext>
            </a:extLst>
          </p:cNvPr>
          <p:cNvPicPr>
            <a:picLocks noGrp="1" noChangeAspect="1"/>
          </p:cNvPicPr>
          <p:nvPr>
            <p:ph idx="1"/>
          </p:nvPr>
        </p:nvPicPr>
        <p:blipFill>
          <a:blip r:embed="rId2"/>
          <a:stretch>
            <a:fillRect/>
          </a:stretch>
        </p:blipFill>
        <p:spPr>
          <a:xfrm>
            <a:off x="1462087" y="3415506"/>
            <a:ext cx="6219825" cy="895350"/>
          </a:xfrm>
        </p:spPr>
      </p:pic>
    </p:spTree>
    <p:extLst>
      <p:ext uri="{BB962C8B-B14F-4D97-AF65-F5344CB8AC3E}">
        <p14:creationId xmlns:p14="http://schemas.microsoft.com/office/powerpoint/2010/main" val="387292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D7FA2-0BAF-0AA9-5A77-B5F13C804F48}"/>
              </a:ext>
            </a:extLst>
          </p:cNvPr>
          <p:cNvSpPr>
            <a:spLocks noGrp="1"/>
          </p:cNvSpPr>
          <p:nvPr>
            <p:ph type="title"/>
          </p:nvPr>
        </p:nvSpPr>
        <p:spPr>
          <a:xfrm>
            <a:off x="963930" y="1050595"/>
            <a:ext cx="6056111" cy="1618489"/>
          </a:xfrm>
        </p:spPr>
        <p:txBody>
          <a:bodyPr anchor="ctr">
            <a:normAutofit/>
          </a:bodyPr>
          <a:lstStyle/>
          <a:p>
            <a:r>
              <a:rPr lang="en-US" sz="6300"/>
              <a:t>Demo</a:t>
            </a:r>
          </a:p>
        </p:txBody>
      </p:sp>
      <p:sp>
        <p:nvSpPr>
          <p:cNvPr id="3" name="Content Placeholder 2">
            <a:extLst>
              <a:ext uri="{FF2B5EF4-FFF2-40B4-BE49-F238E27FC236}">
                <a16:creationId xmlns:a16="http://schemas.microsoft.com/office/drawing/2014/main" id="{408D9846-15A3-3592-C1D2-71EF0A087B66}"/>
              </a:ext>
            </a:extLst>
          </p:cNvPr>
          <p:cNvSpPr>
            <a:spLocks noGrp="1"/>
          </p:cNvSpPr>
          <p:nvPr>
            <p:ph idx="1"/>
          </p:nvPr>
        </p:nvSpPr>
        <p:spPr>
          <a:xfrm>
            <a:off x="963930" y="2969469"/>
            <a:ext cx="6056111" cy="2800395"/>
          </a:xfrm>
        </p:spPr>
        <p:txBody>
          <a:bodyPr anchor="t">
            <a:normAutofit/>
          </a:bodyPr>
          <a:lstStyle/>
          <a:p>
            <a:r>
              <a:rPr lang="en-US" sz="2100">
                <a:hlinkClick r:id="rId2"/>
              </a:rPr>
              <a:t>https://sales-forecasting-wiun.onrender.com/</a:t>
            </a:r>
            <a:endParaRPr lang="en-US" sz="2100"/>
          </a:p>
          <a:p>
            <a:endParaRPr lang="en-US" sz="2100"/>
          </a:p>
        </p:txBody>
      </p:sp>
    </p:spTree>
    <p:extLst>
      <p:ext uri="{BB962C8B-B14F-4D97-AF65-F5344CB8AC3E}">
        <p14:creationId xmlns:p14="http://schemas.microsoft.com/office/powerpoint/2010/main" val="363819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4080-6A29-D59B-B8D3-EF849EA96C20}"/>
              </a:ext>
            </a:extLst>
          </p:cNvPr>
          <p:cNvSpPr>
            <a:spLocks noGrp="1"/>
          </p:cNvSpPr>
          <p:nvPr>
            <p:ph type="title"/>
          </p:nvPr>
        </p:nvSpPr>
        <p:spPr/>
        <p:txBody>
          <a:bodyPr/>
          <a:lstStyle/>
          <a:p>
            <a:r>
              <a:rPr lang="en-US"/>
              <a:t>Overview</a:t>
            </a:r>
            <a:endParaRPr lang="en-US" dirty="0"/>
          </a:p>
        </p:txBody>
      </p:sp>
      <p:sp>
        <p:nvSpPr>
          <p:cNvPr id="3" name="Content Placeholder 2">
            <a:extLst>
              <a:ext uri="{FF2B5EF4-FFF2-40B4-BE49-F238E27FC236}">
                <a16:creationId xmlns:a16="http://schemas.microsoft.com/office/drawing/2014/main" id="{69B4406A-3FA1-2A4A-AF02-544F2A2186EC}"/>
              </a:ext>
            </a:extLst>
          </p:cNvPr>
          <p:cNvSpPr>
            <a:spLocks noGrp="1"/>
          </p:cNvSpPr>
          <p:nvPr>
            <p:ph idx="1"/>
          </p:nvPr>
        </p:nvSpPr>
        <p:spPr/>
        <p:txBody>
          <a:bodyPr/>
          <a:lstStyle/>
          <a:p>
            <a:r>
              <a:rPr lang="en-US"/>
              <a:t>This project demonstrates a simple sales forecasting model using Linear Regression. It predicts total sales based on key factors such as price per unit, units sold, and operating profit. By analyzing these variables, the model helps estimate future sales trends, supporting better decision-making in business planning and strategy.</a:t>
            </a:r>
            <a:endParaRPr lang="en-US" dirty="0"/>
          </a:p>
        </p:txBody>
      </p:sp>
    </p:spTree>
    <p:extLst>
      <p:ext uri="{BB962C8B-B14F-4D97-AF65-F5344CB8AC3E}">
        <p14:creationId xmlns:p14="http://schemas.microsoft.com/office/powerpoint/2010/main" val="296812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8ED8-F9A7-87CD-8851-5A8C535F5720}"/>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29A06482-975B-D958-793F-1A2B7CEC8D35}"/>
              </a:ext>
            </a:extLst>
          </p:cNvPr>
          <p:cNvSpPr>
            <a:spLocks noGrp="1"/>
          </p:cNvSpPr>
          <p:nvPr>
            <p:ph idx="1"/>
          </p:nvPr>
        </p:nvSpPr>
        <p:spPr/>
        <p:txBody>
          <a:bodyPr/>
          <a:lstStyle/>
          <a:p>
            <a:r>
              <a:rPr lang="en-US" dirty="0" err="1"/>
              <a:t>Jupyter</a:t>
            </a:r>
            <a:r>
              <a:rPr lang="en-US" dirty="0"/>
              <a:t> Notebook (Anaconda)</a:t>
            </a:r>
          </a:p>
          <a:p>
            <a:r>
              <a:rPr lang="en-US" dirty="0"/>
              <a:t>Python</a:t>
            </a:r>
          </a:p>
          <a:p>
            <a:r>
              <a:rPr lang="en-US" dirty="0"/>
              <a:t>HTML / CSS</a:t>
            </a:r>
          </a:p>
          <a:p>
            <a:r>
              <a:rPr lang="en-US" dirty="0" err="1"/>
              <a:t>Javascript</a:t>
            </a:r>
            <a:endParaRPr lang="en-US" dirty="0"/>
          </a:p>
          <a:p>
            <a:endParaRPr lang="en-US" dirty="0"/>
          </a:p>
        </p:txBody>
      </p:sp>
      <p:sp>
        <p:nvSpPr>
          <p:cNvPr id="8" name="Title 1">
            <a:extLst>
              <a:ext uri="{FF2B5EF4-FFF2-40B4-BE49-F238E27FC236}">
                <a16:creationId xmlns:a16="http://schemas.microsoft.com/office/drawing/2014/main" id="{0724C50B-E136-52A8-EC9F-412129AF0499}"/>
              </a:ext>
            </a:extLst>
          </p:cNvPr>
          <p:cNvSpPr txBox="1">
            <a:spLocks/>
          </p:cNvSpPr>
          <p:nvPr/>
        </p:nvSpPr>
        <p:spPr>
          <a:xfrm>
            <a:off x="202194" y="367723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Libraries Used</a:t>
            </a:r>
          </a:p>
        </p:txBody>
      </p:sp>
      <p:graphicFrame>
        <p:nvGraphicFramePr>
          <p:cNvPr id="11" name="Content Placeholder 2">
            <a:extLst>
              <a:ext uri="{FF2B5EF4-FFF2-40B4-BE49-F238E27FC236}">
                <a16:creationId xmlns:a16="http://schemas.microsoft.com/office/drawing/2014/main" id="{4D0B7018-AC07-42AF-7F37-24248954421A}"/>
              </a:ext>
            </a:extLst>
          </p:cNvPr>
          <p:cNvGraphicFramePr/>
          <p:nvPr/>
        </p:nvGraphicFramePr>
        <p:xfrm>
          <a:off x="457200" y="4762124"/>
          <a:ext cx="6513968" cy="2093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956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F949-D90E-A4AA-DA05-B873F1B442FC}"/>
              </a:ext>
            </a:extLst>
          </p:cNvPr>
          <p:cNvSpPr>
            <a:spLocks noGrp="1"/>
          </p:cNvSpPr>
          <p:nvPr>
            <p:ph type="title"/>
          </p:nvPr>
        </p:nvSpPr>
        <p:spPr/>
        <p:txBody>
          <a:bodyPr/>
          <a:lstStyle/>
          <a:p>
            <a:r>
              <a:rPr lang="en-US"/>
              <a:t>Dataset View</a:t>
            </a:r>
            <a:endParaRPr lang="en-US" dirty="0"/>
          </a:p>
        </p:txBody>
      </p:sp>
      <p:pic>
        <p:nvPicPr>
          <p:cNvPr id="5" name="Content Placeholder 4">
            <a:extLst>
              <a:ext uri="{FF2B5EF4-FFF2-40B4-BE49-F238E27FC236}">
                <a16:creationId xmlns:a16="http://schemas.microsoft.com/office/drawing/2014/main" id="{817F6151-C51C-4CFA-0E7A-45D833AAC772}"/>
              </a:ext>
            </a:extLst>
          </p:cNvPr>
          <p:cNvPicPr>
            <a:picLocks noGrp="1" noChangeAspect="1"/>
          </p:cNvPicPr>
          <p:nvPr>
            <p:ph idx="1"/>
          </p:nvPr>
        </p:nvPicPr>
        <p:blipFill>
          <a:blip r:embed="rId2"/>
          <a:stretch>
            <a:fillRect/>
          </a:stretch>
        </p:blipFill>
        <p:spPr>
          <a:xfrm>
            <a:off x="457200" y="2278906"/>
            <a:ext cx="8229600" cy="3168550"/>
          </a:xfrm>
        </p:spPr>
      </p:pic>
      <p:pic>
        <p:nvPicPr>
          <p:cNvPr id="7" name="Picture 6">
            <a:extLst>
              <a:ext uri="{FF2B5EF4-FFF2-40B4-BE49-F238E27FC236}">
                <a16:creationId xmlns:a16="http://schemas.microsoft.com/office/drawing/2014/main" id="{FE5A1E46-65F6-EC3A-9705-9613095DA441}"/>
              </a:ext>
            </a:extLst>
          </p:cNvPr>
          <p:cNvPicPr>
            <a:picLocks noChangeAspect="1"/>
          </p:cNvPicPr>
          <p:nvPr/>
        </p:nvPicPr>
        <p:blipFill>
          <a:blip r:embed="rId3"/>
          <a:stretch>
            <a:fillRect/>
          </a:stretch>
        </p:blipFill>
        <p:spPr>
          <a:xfrm>
            <a:off x="1309687" y="5710662"/>
            <a:ext cx="6524625" cy="723900"/>
          </a:xfrm>
          <a:prstGeom prst="rect">
            <a:avLst/>
          </a:prstGeom>
        </p:spPr>
      </p:pic>
    </p:spTree>
    <p:extLst>
      <p:ext uri="{BB962C8B-B14F-4D97-AF65-F5344CB8AC3E}">
        <p14:creationId xmlns:p14="http://schemas.microsoft.com/office/powerpoint/2010/main" val="64546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Dataset Specification</a:t>
            </a:r>
          </a:p>
        </p:txBody>
      </p:sp>
      <p:sp>
        <p:nvSpPr>
          <p:cNvPr id="3" name="Content Placeholder 2"/>
          <p:cNvSpPr>
            <a:spLocks noGrp="1"/>
          </p:cNvSpPr>
          <p:nvPr>
            <p:ph idx="1"/>
          </p:nvPr>
        </p:nvSpPr>
        <p:spPr>
          <a:xfrm>
            <a:off x="571350" y="2470244"/>
            <a:ext cx="4000647" cy="3769835"/>
          </a:xfrm>
        </p:spPr>
        <p:txBody>
          <a:bodyPr anchor="ctr">
            <a:normAutofit/>
          </a:bodyPr>
          <a:lstStyle/>
          <a:p>
            <a:r>
              <a:rPr lang="en-US" sz="1700"/>
              <a:t>The dataset contains key columns such as:</a:t>
            </a:r>
          </a:p>
          <a:p>
            <a:r>
              <a:rPr lang="en-US" sz="1700"/>
              <a:t>• Price per Unit: Price of each product.</a:t>
            </a:r>
          </a:p>
          <a:p>
            <a:r>
              <a:rPr lang="en-US" sz="1700"/>
              <a:t>• Units Sold: Number of products sold.</a:t>
            </a:r>
          </a:p>
          <a:p>
            <a:r>
              <a:rPr lang="en-US" sz="1700"/>
              <a:t>• Operating Profit: Profit generated from operations.</a:t>
            </a:r>
          </a:p>
          <a:p>
            <a:r>
              <a:rPr lang="en-US" sz="1700"/>
              <a:t>• Total Sales: The target variable to predict.</a:t>
            </a:r>
          </a:p>
        </p:txBody>
      </p:sp>
      <p:pic>
        <p:nvPicPr>
          <p:cNvPr id="5" name="Picture 4" descr="Calculator, pen, compass, money and a paper with graphs printed on it">
            <a:extLst>
              <a:ext uri="{FF2B5EF4-FFF2-40B4-BE49-F238E27FC236}">
                <a16:creationId xmlns:a16="http://schemas.microsoft.com/office/drawing/2014/main" id="{A1701649-E416-4C5B-AE05-8D2A475931B6}"/>
              </a:ext>
            </a:extLst>
          </p:cNvPr>
          <p:cNvPicPr>
            <a:picLocks noChangeAspect="1"/>
          </p:cNvPicPr>
          <p:nvPr/>
        </p:nvPicPr>
        <p:blipFill>
          <a:blip r:embed="rId2"/>
          <a:srcRect l="34565" r="3034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dirty="0">
                <a:solidFill>
                  <a:srgbClr val="FFFFFF"/>
                </a:solidFill>
              </a:rPr>
              <a:t>Model</a:t>
            </a:r>
          </a:p>
        </p:txBody>
      </p:sp>
      <p:graphicFrame>
        <p:nvGraphicFramePr>
          <p:cNvPr id="13" name="Content Placeholder 2">
            <a:extLst>
              <a:ext uri="{FF2B5EF4-FFF2-40B4-BE49-F238E27FC236}">
                <a16:creationId xmlns:a16="http://schemas.microsoft.com/office/drawing/2014/main" id="{ECE2A9FD-AF13-E22D-AFF3-CFA1B1D22A67}"/>
              </a:ext>
            </a:extLst>
          </p:cNvPr>
          <p:cNvGraphicFramePr>
            <a:graphicFrameLocks noGrp="1"/>
          </p:cNvGraphicFramePr>
          <p:nvPr>
            <p:ph idx="1"/>
            <p:extLst>
              <p:ext uri="{D42A27DB-BD31-4B8C-83A1-F6EECF244321}">
                <p14:modId xmlns:p14="http://schemas.microsoft.com/office/powerpoint/2010/main" val="231206807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Model Process</a:t>
            </a:r>
          </a:p>
        </p:txBody>
      </p:sp>
      <p:graphicFrame>
        <p:nvGraphicFramePr>
          <p:cNvPr id="5" name="Content Placeholder 2">
            <a:extLst>
              <a:ext uri="{FF2B5EF4-FFF2-40B4-BE49-F238E27FC236}">
                <a16:creationId xmlns:a16="http://schemas.microsoft.com/office/drawing/2014/main" id="{B1A80143-84C8-DB68-F806-3798FE1D0E25}"/>
              </a:ext>
            </a:extLst>
          </p:cNvPr>
          <p:cNvGraphicFramePr>
            <a:graphicFrameLocks noGrp="1"/>
          </p:cNvGraphicFramePr>
          <p:nvPr>
            <p:ph idx="1"/>
            <p:extLst>
              <p:ext uri="{D42A27DB-BD31-4B8C-83A1-F6EECF244321}">
                <p14:modId xmlns:p14="http://schemas.microsoft.com/office/powerpoint/2010/main" val="3231594263"/>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F105-401F-0C29-09F6-7172410C4411}"/>
              </a:ext>
            </a:extLst>
          </p:cNvPr>
          <p:cNvSpPr>
            <a:spLocks noGrp="1"/>
          </p:cNvSpPr>
          <p:nvPr>
            <p:ph type="title"/>
          </p:nvPr>
        </p:nvSpPr>
        <p:spPr/>
        <p:txBody>
          <a:bodyPr/>
          <a:lstStyle/>
          <a:p>
            <a:r>
              <a:rPr lang="en-US" dirty="0"/>
              <a:t>Feature Selection</a:t>
            </a:r>
          </a:p>
        </p:txBody>
      </p:sp>
      <p:pic>
        <p:nvPicPr>
          <p:cNvPr id="5" name="Content Placeholder 4">
            <a:extLst>
              <a:ext uri="{FF2B5EF4-FFF2-40B4-BE49-F238E27FC236}">
                <a16:creationId xmlns:a16="http://schemas.microsoft.com/office/drawing/2014/main" id="{644FDF3B-9B02-5908-9AA8-1D4C04DF4EC8}"/>
              </a:ext>
            </a:extLst>
          </p:cNvPr>
          <p:cNvPicPr>
            <a:picLocks noGrp="1" noChangeAspect="1"/>
          </p:cNvPicPr>
          <p:nvPr>
            <p:ph idx="1"/>
          </p:nvPr>
        </p:nvPicPr>
        <p:blipFill>
          <a:blip r:embed="rId2"/>
          <a:stretch>
            <a:fillRect/>
          </a:stretch>
        </p:blipFill>
        <p:spPr>
          <a:xfrm>
            <a:off x="919162" y="3063081"/>
            <a:ext cx="7305675" cy="1600200"/>
          </a:xfrm>
        </p:spPr>
      </p:pic>
    </p:spTree>
    <p:extLst>
      <p:ext uri="{BB962C8B-B14F-4D97-AF65-F5344CB8AC3E}">
        <p14:creationId xmlns:p14="http://schemas.microsoft.com/office/powerpoint/2010/main" val="237954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0D6B-217F-C682-0636-56AE4538BBD8}"/>
              </a:ext>
            </a:extLst>
          </p:cNvPr>
          <p:cNvSpPr>
            <a:spLocks noGrp="1"/>
          </p:cNvSpPr>
          <p:nvPr>
            <p:ph type="title"/>
          </p:nvPr>
        </p:nvSpPr>
        <p:spPr/>
        <p:txBody>
          <a:bodyPr/>
          <a:lstStyle/>
          <a:p>
            <a:r>
              <a:rPr lang="en-US" dirty="0"/>
              <a:t>Train-Test Split</a:t>
            </a:r>
          </a:p>
        </p:txBody>
      </p:sp>
      <p:pic>
        <p:nvPicPr>
          <p:cNvPr id="5" name="Content Placeholder 4">
            <a:extLst>
              <a:ext uri="{FF2B5EF4-FFF2-40B4-BE49-F238E27FC236}">
                <a16:creationId xmlns:a16="http://schemas.microsoft.com/office/drawing/2014/main" id="{CBBD254D-0900-D11D-D47A-3C69922DA767}"/>
              </a:ext>
            </a:extLst>
          </p:cNvPr>
          <p:cNvPicPr>
            <a:picLocks noGrp="1" noChangeAspect="1"/>
          </p:cNvPicPr>
          <p:nvPr>
            <p:ph idx="1"/>
          </p:nvPr>
        </p:nvPicPr>
        <p:blipFill>
          <a:blip r:embed="rId2"/>
          <a:stretch>
            <a:fillRect/>
          </a:stretch>
        </p:blipFill>
        <p:spPr>
          <a:xfrm>
            <a:off x="457200" y="3458078"/>
            <a:ext cx="8229600" cy="810206"/>
          </a:xfrm>
        </p:spPr>
      </p:pic>
    </p:spTree>
    <p:extLst>
      <p:ext uri="{BB962C8B-B14F-4D97-AF65-F5344CB8AC3E}">
        <p14:creationId xmlns:p14="http://schemas.microsoft.com/office/powerpoint/2010/main" val="3600735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TotalTime>
  <Words>233</Words>
  <Application>Microsoft Office PowerPoint</Application>
  <PresentationFormat>On-screen Show (4:3)</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Sales Forecasting</vt:lpstr>
      <vt:lpstr>Overview</vt:lpstr>
      <vt:lpstr>Technologies Used</vt:lpstr>
      <vt:lpstr>Dataset View</vt:lpstr>
      <vt:lpstr>Dataset Specification</vt:lpstr>
      <vt:lpstr>Model</vt:lpstr>
      <vt:lpstr>Model Process</vt:lpstr>
      <vt:lpstr>Feature Selection</vt:lpstr>
      <vt:lpstr>Train-Test Split</vt:lpstr>
      <vt:lpstr>Evaluation</vt:lpstr>
      <vt:lpstr>Save Trained Model .pkl</vt:lpstr>
      <vt:lpstr>Demo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Ramil VALIYEV</dc:creator>
  <cp:keywords/>
  <dc:description>generated using python-pptx</dc:description>
  <cp:lastModifiedBy>Ramil VALIYEV</cp:lastModifiedBy>
  <cp:revision>2</cp:revision>
  <dcterms:created xsi:type="dcterms:W3CDTF">2013-01-27T09:14:16Z</dcterms:created>
  <dcterms:modified xsi:type="dcterms:W3CDTF">2024-10-23T12:37:56Z</dcterms:modified>
  <cp:category/>
</cp:coreProperties>
</file>