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verage_transaction_amount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ransaction_patte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ustomer_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istribution_of_transaction_am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st_expensive_sub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st_visited_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tal_expens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ransaction_amounts_by_lo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ransaction_amounts_vs_birth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ransaction_frequency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