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9" roundtripDataSignature="AMtx7miY4h4zvQsJSlnnmzzhfU58RkU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ot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575" y="790550"/>
            <a:ext cx="7315200" cy="50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ot.pn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950" y="954600"/>
            <a:ext cx="7315199" cy="52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and Analysis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Dominance of Cash Payments: In 2022, cash payments accounted for 56.8% of the total card payments in Azerbaijan, highlighting a continued reliance on cash.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Significant Shift to Cashless Payments: Despite the dominance of cash, 43.2% of the total payments were cashless, indicating a growing trend towards digital payment methods.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E-commerce Leading Cashless Transactions: Within cashless payments, e-commerce transactions made up 76% of the total, demonstrating the increasing preference for online shopping among consumers. POS terminals accounted for 24%, but in absolute terms, they processed a larger amount due to the high volume of transactions.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Digital Economy Growth: The significant volume of transactions through both POS terminals and e-commerce platforms reflects the expanding digital economy in Azerbaijan, with a clear shift towards cashless and online transactions.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