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2A4CDE-BB6C-431F-B053-20804934F2A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F626ED7-26AB-4D82-8811-BC44F128E5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6F2AC5DC-4624-478E-A7F8-F636F7928F2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3663-3273-4C90-9847-4905AECE3F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2039C5-3BE6-412C-A43D-37C7B8F1B7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EE61E4-AC09-4862-B866-D7D61032CA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5D5E71D-302E-412F-B259-6A524E7F41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0BD017E-6034-43A7-BE56-EEDD0FEFD9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3B7D0D0-38FD-43B7-8531-7FC5705BFE3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BF12084-2B5F-4A08-83C7-648914F289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E109EC7-A1E0-4387-85CB-9CD6E1F41F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2F067D-DE8A-4F0E-8790-5334981C078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C9EFB9-5912-4B34-8615-5CE011ACF11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88953D-BBBC-4D4F-93B6-B485C8E1D1A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FD77AD-B677-44BD-8A86-3C0B95165C4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93CF69-F8A7-4860-BBD9-E7BEA36EDE7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6FB9F7-0150-404D-B353-BDA85BF1B68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2B8DC8-0E98-4BC7-905A-1858712CD8A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E7A127-7BC5-447C-8696-ED61208FA83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503275-CAD3-4734-A465-82C0D23BF8F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E98124-40CD-40E0-8E96-9D8BE199EE9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60049C-5CA1-4A84-98DC-42B44D93F2D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ustomer_activity.png"/>
          <p:cNvPicPr/>
          <p:nvPr/>
        </p:nvPicPr>
        <p:blipFill>
          <a:blip r:embed="rId2"/>
          <a:stretch/>
        </p:blipFill>
        <p:spPr>
          <a:xfrm>
            <a:off x="914400" y="914400"/>
            <a:ext cx="7314840" cy="480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high_value_customers.png"/>
          <p:cNvPicPr/>
          <p:nvPr/>
        </p:nvPicPr>
        <p:blipFill>
          <a:blip r:embed="rId2"/>
          <a:stretch/>
        </p:blipFill>
        <p:spPr>
          <a:xfrm>
            <a:off x="686160" y="685800"/>
            <a:ext cx="7314840" cy="525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failed_service_dist.png"/>
          <p:cNvPicPr/>
          <p:nvPr/>
        </p:nvPicPr>
        <p:blipFill>
          <a:blip r:embed="rId2"/>
          <a:stretch/>
        </p:blipFill>
        <p:spPr>
          <a:xfrm>
            <a:off x="914400" y="457200"/>
            <a:ext cx="7314840" cy="594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monthly_payments.png"/>
          <p:cNvPicPr/>
          <p:nvPr/>
        </p:nvPicPr>
        <p:blipFill>
          <a:blip r:embed="rId2"/>
          <a:stretch/>
        </p:blipFill>
        <p:spPr>
          <a:xfrm>
            <a:off x="914400" y="686160"/>
            <a:ext cx="7314840" cy="525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spending_patterns.png"/>
          <p:cNvPicPr/>
          <p:nvPr/>
        </p:nvPicPr>
        <p:blipFill>
          <a:blip r:embed="rId2"/>
          <a:stretch/>
        </p:blipFill>
        <p:spPr>
          <a:xfrm>
            <a:off x="685800" y="914399"/>
            <a:ext cx="7314840" cy="508715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orrelation_matrix.png"/>
          <p:cNvPicPr/>
          <p:nvPr/>
        </p:nvPicPr>
        <p:blipFill>
          <a:blip r:embed="rId2"/>
          <a:stretch/>
        </p:blipFill>
        <p:spPr>
          <a:xfrm>
            <a:off x="914400" y="685800"/>
            <a:ext cx="7314840" cy="45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 descr="below_avg_spending_patterns.png"/>
          <p:cNvPicPr/>
          <p:nvPr/>
        </p:nvPicPr>
        <p:blipFill>
          <a:blip r:embed="rId2"/>
          <a:stretch/>
        </p:blipFill>
        <p:spPr>
          <a:xfrm>
            <a:off x="914400" y="457200"/>
            <a:ext cx="7314840" cy="548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>generated using python-pptx</dc:description>
  <cp:lastModifiedBy>Ismat A. Samadov</cp:lastModifiedBy>
  <cp:revision>4</cp:revision>
  <dcterms:created xsi:type="dcterms:W3CDTF">2013-01-27T09:14:16Z</dcterms:created>
  <dcterms:modified xsi:type="dcterms:W3CDTF">2024-08-14T11:55:22Z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