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5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EB7B-741F-4DCA-B70F-2965F2E2BB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B82D7-F6F8-4FFE-9B34-B3644727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https://slack.com/downloads/windows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https://www.jetbrains.com/idea/download/?section=windows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https://github.com/login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https://git-scm.com/downloads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B82D7-F6F8-4FFE-9B34-B364472705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4B3E-6D7F-3802-1EE3-74CFC2AD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1B057-BA66-F5E1-3DAB-97BAA89A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0FF8-7764-6CB3-8C85-E530F068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58C1-FEDE-43C9-C33E-D31B9E1C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90E3-1128-8FD3-3C9A-CC3C2492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C1DB-381A-6CA5-0FF4-9797E7CF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E171A-0714-1F2A-CE41-4F7E5276C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DBAE-3316-A51A-ECDD-37AA31DC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E6D4-DE17-3752-2533-3074577D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E9CB-8185-AD64-1891-A80078D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4A8E-D256-3DF0-6FD8-DE2CD36F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4C4CF-9C98-4BE7-C2F8-C1992034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0523-32A7-2321-AA1C-45337005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0110-DFB7-0A25-5C92-436CD43B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66FD-929D-AAA5-F2BB-4D8E24CC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2FE7-99D0-827E-24C3-1D5A117D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ED56-8FB2-A22B-2E6B-9DEB3FAB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C76A-442E-BE96-B327-3C862112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51B10-916F-E986-67B7-000DBA7B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9D36-83EB-AA82-A099-291ACE9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73F-98D8-BD0B-046F-06421542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0C28-6E3C-C643-5ADB-DC5783C6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737-7D33-BA1A-68E2-3DAFBD9B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E7A4-635D-FDDB-DB8D-9A06D892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08A40-17E4-6C2E-699E-3541EC0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5DCB-B375-BEF1-2100-61DA7214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1BF5-40E1-E5AA-F90B-A7DDCB19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40B37-C6A9-305A-657C-305D47542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4A69-B9EE-D4CC-E0ED-EE94989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24E61-89DB-A974-225C-123F1B8A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19325-CD04-1D0E-1154-39E17FA3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806C-4FDA-7D53-C378-9F128010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C053-193D-D24C-D4DA-88FBAE4D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171B-7CE7-15E1-D309-AD2D3BA4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95F90-BC1B-DE99-AD01-8BC1711D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87A8A-6F5B-6AD3-FC6E-B2B7D5700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2C688-1650-544F-A28A-075FDC0B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B8DEC-8BF0-B6C7-3FE8-0D0ACB64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2F2A-E7EE-BB1C-55D6-7AF4F84C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8258-CEC9-CB9B-335F-D4938DC5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25EF1-F355-BE4A-CFC8-CAA6C0D3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0D225-6985-D3DB-23FE-7F3319B4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69C4-9FBD-F79B-BE94-9D7F9C70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74F78-3037-1CFB-8878-708EC52F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370E1-0B6D-2385-AC3F-5BAEB1F7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62C34-EF44-307C-D11D-63CDBAE5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D888-03CA-F014-2A47-310AEFE8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A416-A042-23BE-5D94-557DE060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95E8-AD4E-0027-788A-42C54BF9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62075-7689-BE08-7E60-50C5CD52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B369-9AEC-F3C6-216E-56CEFF19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20BC-6E06-ACF0-770A-58FC89E9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2D71-E5C9-D174-38CB-D4AF41FE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7FD7D-8BCF-3F09-01E9-AD5081CF2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1403-ED57-C696-1F65-E77B508D3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36AA9-0DA9-6DCB-CCE8-82FFCCCA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B183E-6C83-2A9C-70EE-44118189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1B09-F01B-A55C-46B8-08A8388E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B6170-6036-902F-FBA2-74A53736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1AC6-B3B0-72DD-0A3C-73CAC63B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8800C-D229-1CA9-DCEA-512A9B241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C343-7EC5-4D87-A9D6-751210E80FC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6C94-D14D-B009-58B2-949B68EEF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896E-245A-E613-0484-0C2863AD6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logo for a company&#10;&#10;Description automatically generated">
            <a:extLst>
              <a:ext uri="{FF2B5EF4-FFF2-40B4-BE49-F238E27FC236}">
                <a16:creationId xmlns:a16="http://schemas.microsoft.com/office/drawing/2014/main" id="{1984C51B-07F6-3945-74B7-D6BE895D4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06" y="1324055"/>
            <a:ext cx="2582385" cy="1446135"/>
          </a:xfrm>
          <a:prstGeom prst="rect">
            <a:avLst/>
          </a:prstGeom>
        </p:spPr>
      </p:pic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760E8E5F-871B-EA19-6434-2DC55BD6D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9" y="1507274"/>
            <a:ext cx="2866434" cy="1167806"/>
          </a:xfrm>
          <a:prstGeom prst="rect">
            <a:avLst/>
          </a:prstGeom>
        </p:spPr>
      </p:pic>
      <p:pic>
        <p:nvPicPr>
          <p:cNvPr id="7" name="Picture 6" descr="A logo of a cat&#10;&#10;Description automatically generated">
            <a:extLst>
              <a:ext uri="{FF2B5EF4-FFF2-40B4-BE49-F238E27FC236}">
                <a16:creationId xmlns:a16="http://schemas.microsoft.com/office/drawing/2014/main" id="{1E28FEF0-A771-AFB2-66A3-C03916C41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852" y="1141419"/>
            <a:ext cx="2738681" cy="1533661"/>
          </a:xfrm>
          <a:prstGeom prst="rect">
            <a:avLst/>
          </a:prstGeom>
        </p:spPr>
      </p:pic>
      <p:pic>
        <p:nvPicPr>
          <p:cNvPr id="9" name="Picture 8" descr="A logo with colorful dots&#10;&#10;Description automatically generated">
            <a:extLst>
              <a:ext uri="{FF2B5EF4-FFF2-40B4-BE49-F238E27FC236}">
                <a16:creationId xmlns:a16="http://schemas.microsoft.com/office/drawing/2014/main" id="{C84ABB79-C75E-E9B9-7BD6-40B6D1D2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087810"/>
            <a:ext cx="3278292" cy="162877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1105CA8-3F46-0B00-24E7-33D0AC488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16" y="4581331"/>
            <a:ext cx="2217168" cy="923820"/>
          </a:xfrm>
          <a:prstGeom prst="rect">
            <a:avLst/>
          </a:prstGeom>
        </p:spPr>
      </p:pic>
      <p:pic>
        <p:nvPicPr>
          <p:cNvPr id="11" name="Picture 10" descr="A logo for a software company&#10;&#10;Description automatically generated">
            <a:extLst>
              <a:ext uri="{FF2B5EF4-FFF2-40B4-BE49-F238E27FC236}">
                <a16:creationId xmlns:a16="http://schemas.microsoft.com/office/drawing/2014/main" id="{05D05A8F-29F7-133B-D259-3FCDA2A14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90" y="4226934"/>
            <a:ext cx="2626715" cy="14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918882" y="641555"/>
            <a:ext cx="1035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ptos Mono" panose="020F0502020204030204" pitchFamily="49" charset="0"/>
              </a:rPr>
              <a:t>JDK</a:t>
            </a:r>
            <a:r>
              <a:rPr lang="en-US" dirty="0">
                <a:latin typeface="Aptos Mono" panose="020F0502020204030204" pitchFamily="49" charset="0"/>
              </a:rPr>
              <a:t> –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Java Development Kit : JDK is what we need to compile Java source code </a:t>
            </a:r>
          </a:p>
          <a:p>
            <a:r>
              <a:rPr lang="en-US" u="sng" dirty="0">
                <a:latin typeface="Aptos Mono" panose="020F0502020204030204" pitchFamily="49" charset="0"/>
              </a:rPr>
              <a:t>JRE</a:t>
            </a:r>
            <a:r>
              <a:rPr lang="en-US" dirty="0">
                <a:latin typeface="Aptos Mono" panose="020F0502020204030204" pitchFamily="49" charset="0"/>
              </a:rPr>
              <a:t> - Java Runtime Environment : JRE is what we need to run a Java program </a:t>
            </a:r>
            <a:br>
              <a:rPr lang="en-US" dirty="0">
                <a:latin typeface="Aptos Mono" panose="020F0502020204030204" pitchFamily="49" charset="0"/>
              </a:rPr>
            </a:br>
            <a:r>
              <a:rPr lang="en-US" u="sng" dirty="0">
                <a:latin typeface="Aptos Mono" panose="020F0502020204030204" pitchFamily="49" charset="0"/>
              </a:rPr>
              <a:t>JVM</a:t>
            </a:r>
            <a:r>
              <a:rPr lang="en-US" dirty="0">
                <a:latin typeface="Aptos Mono" panose="020F0502020204030204" pitchFamily="49" charset="0"/>
              </a:rPr>
              <a:t> - Java Virtual Machine: JVM is an abstract machine.</a:t>
            </a:r>
          </a:p>
        </p:txBody>
      </p:sp>
      <p:pic>
        <p:nvPicPr>
          <p:cNvPr id="12" name="Picture 11" descr="A diagram of a program&#10;&#10;Description automatically generated">
            <a:extLst>
              <a:ext uri="{FF2B5EF4-FFF2-40B4-BE49-F238E27FC236}">
                <a16:creationId xmlns:a16="http://schemas.microsoft.com/office/drawing/2014/main" id="{3F341A46-DE40-CE81-D660-E78DE72C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50700"/>
            <a:ext cx="4643438" cy="3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4294094" y="546847"/>
            <a:ext cx="382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ptos Mono" panose="020F0502020204030204" pitchFamily="49" charset="0"/>
              </a:rPr>
              <a:t>Github – Git Configuration</a:t>
            </a: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3" name="Picture 2" descr="A logo of a cat&#10;&#10;Description automatically generated">
            <a:extLst>
              <a:ext uri="{FF2B5EF4-FFF2-40B4-BE49-F238E27FC236}">
                <a16:creationId xmlns:a16="http://schemas.microsoft.com/office/drawing/2014/main" id="{DE410663-460C-4A3A-2DB2-CB2E4197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97" y="3724835"/>
            <a:ext cx="2019231" cy="113076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285836-8618-7EA3-041D-E31258F2A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97" y="2039470"/>
            <a:ext cx="2217168" cy="92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801F1-BF41-1FF2-2C00-20580A71C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9" y="1660849"/>
            <a:ext cx="6903729" cy="37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4294094" y="54684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ptos Mono" panose="020F0502020204030204" pitchFamily="49" charset="0"/>
              </a:rPr>
              <a:t>Java Hello World Project</a:t>
            </a: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02913-756A-05D4-8F81-E8BE78BA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081087"/>
            <a:ext cx="8524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959223" y="1225112"/>
            <a:ext cx="3774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ptos Mono" panose="020F0502020204030204" pitchFamily="49" charset="0"/>
              </a:rPr>
              <a:t>Github Collaboration :</a:t>
            </a:r>
          </a:p>
          <a:p>
            <a:endParaRPr lang="en-US" u="sng" dirty="0">
              <a:latin typeface="Aptos Mono" panose="020F0502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Collaborating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Basic Git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.</a:t>
            </a:r>
            <a:r>
              <a:rPr lang="en-US" dirty="0" err="1">
                <a:latin typeface="Aptos Mono" panose="020F0502020204030204" pitchFamily="49" charset="0"/>
              </a:rPr>
              <a:t>gitignore</a:t>
            </a:r>
            <a:endParaRPr lang="en-US" dirty="0">
              <a:latin typeface="Aptos Mono" panose="020F0502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 Mono" panose="020F0502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B895EE-D990-742F-7EA8-F3323BEE447D}"/>
              </a:ext>
            </a:extLst>
          </p:cNvPr>
          <p:cNvGrpSpPr/>
          <p:nvPr/>
        </p:nvGrpSpPr>
        <p:grpSpPr>
          <a:xfrm>
            <a:off x="5041061" y="1225112"/>
            <a:ext cx="6706871" cy="4258863"/>
            <a:chOff x="5041061" y="1225112"/>
            <a:chExt cx="6706871" cy="42588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7F3A9B-BF4A-54C1-2731-7F346BA461A2}"/>
                </a:ext>
              </a:extLst>
            </p:cNvPr>
            <p:cNvGrpSpPr/>
            <p:nvPr/>
          </p:nvGrpSpPr>
          <p:grpSpPr>
            <a:xfrm>
              <a:off x="5041061" y="1225112"/>
              <a:ext cx="6706871" cy="4258863"/>
              <a:chOff x="5041061" y="1225112"/>
              <a:chExt cx="6706871" cy="42588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384A277-5B49-CCDC-9D19-62DB19D23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1061" y="1225112"/>
                <a:ext cx="6706871" cy="4258863"/>
              </a:xfrm>
              <a:prstGeom prst="rect">
                <a:avLst/>
              </a:prstGeom>
            </p:spPr>
          </p:pic>
          <p:pic>
            <p:nvPicPr>
              <p:cNvPr id="6" name="Picture 5" descr="A blue and black logo">
                <a:extLst>
                  <a:ext uri="{FF2B5EF4-FFF2-40B4-BE49-F238E27FC236}">
                    <a16:creationId xmlns:a16="http://schemas.microsoft.com/office/drawing/2014/main" id="{2309E7BB-9B71-6A83-909B-529EF5ACE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6" t="16786" r="65320" b="11055"/>
              <a:stretch/>
            </p:blipFill>
            <p:spPr>
              <a:xfrm>
                <a:off x="5199530" y="2517773"/>
                <a:ext cx="475128" cy="446619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E7C773-AC34-4B34-85D7-9651667AF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4657" y="2104869"/>
              <a:ext cx="1174377" cy="1238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52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685737" y="893041"/>
            <a:ext cx="4194698" cy="382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4984">
              <a:spcAft>
                <a:spcPts val="600"/>
              </a:spcAft>
            </a:pPr>
            <a:r>
              <a:rPr lang="en-US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Java Basics :</a:t>
            </a:r>
          </a:p>
          <a:p>
            <a:pPr defTabSz="1014984">
              <a:spcAft>
                <a:spcPts val="600"/>
              </a:spcAft>
            </a:pPr>
            <a:endParaRPr lang="en-US" sz="1998" u="sng" kern="1200" dirty="0">
              <a:solidFill>
                <a:schemeClr val="tx1"/>
              </a:solidFill>
              <a:latin typeface="Aptos Mono" panose="020F0502020204030204" pitchFamily="49" charset="0"/>
              <a:ea typeface="+mn-ea"/>
              <a:cs typeface="+mn-cs"/>
            </a:endParaRP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Comments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Naming Convention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Data types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dirty="0">
                <a:latin typeface="Aptos Mono" panose="020F0502020204030204" pitchFamily="49" charset="0"/>
              </a:rPr>
              <a:t>Swap two variables</a:t>
            </a:r>
            <a:endParaRPr lang="en-US" sz="1998" kern="1200" dirty="0">
              <a:solidFill>
                <a:schemeClr val="tx1"/>
              </a:solidFill>
              <a:latin typeface="Aptos Mono" panose="020F0502020204030204" pitchFamily="49" charset="0"/>
              <a:ea typeface="+mn-ea"/>
              <a:cs typeface="+mn-cs"/>
            </a:endParaRP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Operators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Expressions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Scanner – input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F791A34-F224-F787-0FA1-6EE8E8CAA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72" y="643467"/>
            <a:ext cx="5758990" cy="3122982"/>
          </a:xfrm>
          <a:prstGeom prst="rect">
            <a:avLst/>
          </a:prstGeom>
        </p:spPr>
      </p:pic>
      <p:pic>
        <p:nvPicPr>
          <p:cNvPr id="11" name="Picture 10" descr="A logo of a coffee cup&#10;&#10;Description automatically generated">
            <a:extLst>
              <a:ext uri="{FF2B5EF4-FFF2-40B4-BE49-F238E27FC236}">
                <a16:creationId xmlns:a16="http://schemas.microsoft.com/office/drawing/2014/main" id="{487AFE2D-9677-C9C8-DCF1-353520CA2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08" y="4436020"/>
            <a:ext cx="3175914" cy="17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2153158" y="2539232"/>
            <a:ext cx="4194698" cy="213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4984">
              <a:spcAft>
                <a:spcPts val="600"/>
              </a:spcAft>
            </a:pPr>
            <a:r>
              <a:rPr lang="en-US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G</a:t>
            </a:r>
            <a:r>
              <a:rPr lang="az-Latn-AZ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ələn dərs üçün notlar :</a:t>
            </a:r>
          </a:p>
          <a:p>
            <a:pPr defTabSz="1014984">
              <a:spcAft>
                <a:spcPts val="600"/>
              </a:spcAft>
            </a:pPr>
            <a:endParaRPr lang="az-Latn-AZ" sz="1998" u="sng" dirty="0">
              <a:latin typeface="Aptos Mono" panose="020F0502020204030204" pitchFamily="49" charset="0"/>
            </a:endParaRPr>
          </a:p>
          <a:p>
            <a:pPr marL="342900" indent="-342900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z-Latn-AZ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Kitab </a:t>
            </a:r>
          </a:p>
          <a:p>
            <a:pPr marL="342900" indent="-342900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z-Latn-AZ" sz="1998" u="sng" dirty="0">
                <a:latin typeface="Aptos Mono" panose="020F0502020204030204" pitchFamily="49" charset="0"/>
              </a:rPr>
              <a:t>Github - PR</a:t>
            </a:r>
            <a:br>
              <a:rPr lang="az-Latn-AZ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</a:br>
            <a:br>
              <a:rPr lang="az-Latn-AZ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</a:b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5" name="Picture 4" descr="A book cover of a book&#10;&#10;Description automatically generated">
            <a:extLst>
              <a:ext uri="{FF2B5EF4-FFF2-40B4-BE49-F238E27FC236}">
                <a16:creationId xmlns:a16="http://schemas.microsoft.com/office/drawing/2014/main" id="{DEB29AEC-62FB-7300-9982-A8F7FCC98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t="3881" r="3942"/>
          <a:stretch/>
        </p:blipFill>
        <p:spPr>
          <a:xfrm>
            <a:off x="6635500" y="2092751"/>
            <a:ext cx="2721143" cy="27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139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Mono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Mohsumov, Ismayil (CW)</dc:creator>
  <cp:lastModifiedBy>Mohsumov, Ismayil (CW)</cp:lastModifiedBy>
  <cp:revision>23</cp:revision>
  <dcterms:created xsi:type="dcterms:W3CDTF">2024-01-22T23:40:14Z</dcterms:created>
  <dcterms:modified xsi:type="dcterms:W3CDTF">2024-01-24T19:28:03Z</dcterms:modified>
</cp:coreProperties>
</file>