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ProximaNova-bold.fntdata"/><Relationship Id="rId10" Type="http://schemas.openxmlformats.org/officeDocument/2006/relationships/slide" Target="slides/slide6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9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8.xml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-14" y="0"/>
            <a:ext cx="647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rot="10800000">
            <a:off x="3991186" y="-69"/>
            <a:ext cx="1741500" cy="1741500"/>
          </a:xfrm>
          <a:prstGeom prst="flowChartDelay">
            <a:avLst/>
          </a:prstGeom>
          <a:solidFill>
            <a:srgbClr val="434343">
              <a:alpha val="454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rot="10800000">
            <a:off x="4435464" y="-69"/>
            <a:ext cx="1741500" cy="1741500"/>
          </a:xfrm>
          <a:prstGeom prst="flowChartDelay">
            <a:avLst/>
          </a:prstGeom>
          <a:solidFill>
            <a:srgbClr val="666666">
              <a:alpha val="278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rot="10800000">
            <a:off x="4863675" y="-69"/>
            <a:ext cx="1741500" cy="1741500"/>
          </a:xfrm>
          <a:prstGeom prst="flowChartDelay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551674" y="0"/>
            <a:ext cx="2592300" cy="174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-14" y="0"/>
            <a:ext cx="647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rot="10800000">
            <a:off x="3991186" y="-69"/>
            <a:ext cx="1741500" cy="1741500"/>
          </a:xfrm>
          <a:prstGeom prst="flowChartDelay">
            <a:avLst/>
          </a:prstGeom>
          <a:solidFill>
            <a:srgbClr val="434343">
              <a:alpha val="454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rot="10800000">
            <a:off x="4435464" y="-69"/>
            <a:ext cx="1741500" cy="1741500"/>
          </a:xfrm>
          <a:prstGeom prst="flowChartDelay">
            <a:avLst/>
          </a:prstGeom>
          <a:solidFill>
            <a:srgbClr val="666666">
              <a:alpha val="278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rot="10800000">
            <a:off x="4863675" y="-69"/>
            <a:ext cx="1741500" cy="1741500"/>
          </a:xfrm>
          <a:prstGeom prst="flowChartDelay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6551674" y="0"/>
            <a:ext cx="2592300" cy="174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People and Places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 worry-free outings with your friends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 Will Do Different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Dwight</a:t>
            </a:r>
          </a:p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Spend more time up front on  clearly defining the problem and solution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Focus on app synchronization as a major design issue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 Worked On</a:t>
            </a:r>
          </a:p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Steve</a:t>
            </a:r>
          </a:p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Google Maps/Google Place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Weather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Overall app design &amp; structure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 Learned</a:t>
            </a:r>
          </a:p>
        </p:txBody>
      </p:sp>
      <p:sp>
        <p:nvSpPr>
          <p:cNvPr id="150" name="Shape 150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Steve</a:t>
            </a:r>
          </a:p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“Intuitive” is not easy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Github can be a blessing and a curse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 Will Do Different</a:t>
            </a:r>
          </a:p>
        </p:txBody>
      </p:sp>
      <p:sp>
        <p:nvSpPr>
          <p:cNvPr id="157" name="Shape 157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Steve</a:t>
            </a:r>
          </a:p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Better communication of ideas early 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 Worked On</a:t>
            </a:r>
          </a:p>
        </p:txBody>
      </p:sp>
      <p:sp>
        <p:nvSpPr>
          <p:cNvPr id="164" name="Shape 164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Will</a:t>
            </a:r>
          </a:p>
        </p:txBody>
      </p:sp>
      <p:sp>
        <p:nvSpPr>
          <p:cNvPr id="165" name="Shape 16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wireframe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Frontend functions for adding and removing user tags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sorting algorithm that places labels in categorized divs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 Learned</a:t>
            </a:r>
          </a:p>
        </p:txBody>
      </p:sp>
      <p:sp>
        <p:nvSpPr>
          <p:cNvPr id="171" name="Shape 17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Will</a:t>
            </a:r>
          </a:p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planning stage is crucial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New methods (e.g., .css, .removeClass, .splice)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Projects with multiple files are more likely to have multiple errors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 Will Do Different</a:t>
            </a:r>
          </a:p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Will</a:t>
            </a:r>
          </a:p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Clearly define the tasks needed to complete, or avoid working on functions that serve no purpose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Increase communication with frontend and backend teams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many friends do you have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Anthropological and other research suggests socially active people can manage between 100 and 250 “friend” relationships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Planning a successful outing of some subset of friends requires taking into account the likes and needs of those friends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People and Places can help you track that kind of information for your friends and then use it to select potential activities and destinations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People and Places Helps By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Letting you save free-form informational tags with your Google Contacts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And Then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Letting you select a set of that contact’s tags to geolocate appropriate destinations for activities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Other Words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Helping you to remember that your friend likes French cuisine and then locating convenient French restaurants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People and Places Is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Proof of Concept utilizing: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Google People API, Google Places API, OpenWeatherMap and Firebase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Developed using: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Javascript, JQuery and Bootstrap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Challenges</a:t>
            </a:r>
          </a:p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939500" y="724200"/>
            <a:ext cx="39516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Project Definition - lack of a clear problem definition makes a clear solution more difficult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Environmental Awareness - diving into the deep end can help accelerate learning but discovery can wreak havoc with well laid plans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Communication &amp; Coordination - what’s that they say about assume?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People and Places Where can it go?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Correlation of multiple contact’s tags for selecting activities and locations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Integration of additional related informational APIs when selecting activities and locations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</a:pPr>
            <a:r>
              <a:rPr lang="en"/>
              <a:t>Auto-generation of invitations and reminders for events; integration with Facebook events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 Worked On</a:t>
            </a:r>
          </a:p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Dwight</a:t>
            </a:r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Overall App Structure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Google People API for User and Contact Data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Firebase Interface for Storing and Retrieving User Tags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 Learned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Dwight</a:t>
            </a:r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Thinking about things working asynchronously is a full-time job in the web world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 ready to adjust because you rarely know everything you need to know before you start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Just because there is a lot of information available doesn’t mean it is always easy to find what you need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