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77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1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0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431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708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37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072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0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79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146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7CDF043-F75D-43DE-B931-8DC3CC85DEB9}" type="datetimeFigureOut">
              <a:rPr lang="bg-BG" smtClean="0"/>
              <a:t>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CC44569-4E87-4E3F-8C4C-F63AD4CA62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668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cG5kx6l8TzN?sharecode=sBtoEe3V7qRJQw7yMQRKFxbek2FZG6xZJ3N-YQqDjQA" TargetMode="External"/><Relationship Id="rId2" Type="http://schemas.openxmlformats.org/officeDocument/2006/relationships/hyperlink" Target="https://github.com/Ismetmetin/itKarieraModul8Bathroo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„</a:t>
            </a:r>
            <a:r>
              <a:rPr lang="tr-TR" dirty="0"/>
              <a:t>Modern Bathroom</a:t>
            </a:r>
            <a:r>
              <a:rPr lang="bg-BG" dirty="0"/>
              <a:t>“</a:t>
            </a:r>
            <a:br>
              <a:rPr lang="bg-BG" dirty="0"/>
            </a:b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Проект за 8 модул на НП “ Обучение за ИТ кариера“</a:t>
            </a:r>
            <a:endParaRPr lang="en-US" dirty="0" smtClean="0"/>
          </a:p>
          <a:p>
            <a:r>
              <a:rPr lang="bg-BG" dirty="0" smtClean="0"/>
              <a:t>Изготвен от Исмет </a:t>
            </a:r>
            <a:r>
              <a:rPr lang="bg-BG" dirty="0" err="1" smtClean="0"/>
              <a:t>Исмет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920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 проекта</a:t>
            </a:r>
            <a:endParaRPr lang="bg-BG" dirty="0"/>
          </a:p>
        </p:txBody>
      </p:sp>
      <p:sp>
        <p:nvSpPr>
          <p:cNvPr id="7" name="Контейнер за съдържани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/>
              <a:t>- Проектът е направен на онлайн платформата </a:t>
            </a:r>
            <a:r>
              <a:rPr lang="tr-TR" sz="2200" dirty="0"/>
              <a:t>T</a:t>
            </a:r>
            <a:r>
              <a:rPr lang="en-US" sz="2200" dirty="0" err="1"/>
              <a:t>inkercad</a:t>
            </a:r>
            <a:r>
              <a:rPr lang="en-US" sz="2200" dirty="0"/>
              <a:t>.</a:t>
            </a:r>
            <a:endParaRPr lang="bg-BG" sz="2200" dirty="0"/>
          </a:p>
          <a:p>
            <a:pPr marL="0" indent="0">
              <a:buNone/>
            </a:pPr>
            <a:r>
              <a:rPr lang="bg-BG" sz="2200" dirty="0"/>
              <a:t>- Целта му е да покаже знанията изучени през 8 модул на НП “Обучение за ИТ кариера“ свързани с електрониката.</a:t>
            </a:r>
          </a:p>
          <a:p>
            <a:pPr>
              <a:buFontTx/>
              <a:buChar char="-"/>
            </a:pPr>
            <a:r>
              <a:rPr lang="bg-BG" sz="2200" dirty="0" smtClean="0"/>
              <a:t>Проектът </a:t>
            </a:r>
            <a:r>
              <a:rPr lang="bg-BG" sz="2200" dirty="0"/>
              <a:t>симулира някои от функционалностите на една модерна баня</a:t>
            </a:r>
            <a:r>
              <a:rPr lang="bg-BG" sz="2200" dirty="0" smtClean="0"/>
              <a:t>.</a:t>
            </a:r>
          </a:p>
          <a:p>
            <a:pPr>
              <a:buFontTx/>
              <a:buChar char="-"/>
            </a:pPr>
            <a:endParaRPr lang="bg-BG" sz="2200" dirty="0"/>
          </a:p>
          <a:p>
            <a:pPr marL="0" indent="0">
              <a:buNone/>
            </a:pPr>
            <a:r>
              <a:rPr lang="bg-BG" sz="2200" dirty="0"/>
              <a:t>Линк към </a:t>
            </a:r>
            <a:r>
              <a:rPr lang="tr-TR" sz="2200" dirty="0"/>
              <a:t>repository</a:t>
            </a:r>
            <a:r>
              <a:rPr lang="bg-BG" sz="2200" dirty="0"/>
              <a:t> на проекта </a:t>
            </a:r>
            <a:r>
              <a:rPr lang="bg-BG" sz="2200" u="sng" dirty="0" smtClean="0">
                <a:hlinkClick r:id="rId2"/>
              </a:rPr>
              <a:t>тук</a:t>
            </a:r>
            <a:r>
              <a:rPr lang="bg-BG" sz="2200" dirty="0"/>
              <a:t>.</a:t>
            </a:r>
            <a:endParaRPr lang="bg-BG" sz="2200" dirty="0" smtClean="0"/>
          </a:p>
          <a:p>
            <a:pPr marL="0" indent="0">
              <a:buNone/>
            </a:pPr>
            <a:endParaRPr lang="bg-BG" sz="2200" dirty="0"/>
          </a:p>
          <a:p>
            <a:pPr marL="0" indent="0">
              <a:buNone/>
            </a:pPr>
            <a:r>
              <a:rPr lang="bg-BG" sz="2200" dirty="0" smtClean="0"/>
              <a:t>Линк </a:t>
            </a:r>
            <a:r>
              <a:rPr lang="bg-BG" sz="2200" dirty="0"/>
              <a:t>към самия проект </a:t>
            </a:r>
            <a:r>
              <a:rPr lang="bg-BG" sz="2200" u="sng" dirty="0">
                <a:hlinkClick r:id="rId3"/>
              </a:rPr>
              <a:t>тук</a:t>
            </a:r>
            <a:r>
              <a:rPr lang="bg-BG" sz="2200" dirty="0" smtClean="0"/>
              <a:t>.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41663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Блок схема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341" y="1828800"/>
            <a:ext cx="67841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Компоненти съдържащи се в проекта</a:t>
            </a:r>
            <a:r>
              <a:rPr lang="bg-BG" b="1" dirty="0" smtClean="0"/>
              <a:t>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</a:t>
            </a:r>
            <a:r>
              <a:rPr lang="tr-TR" dirty="0"/>
              <a:t>Ardu</a:t>
            </a:r>
            <a:r>
              <a:rPr lang="en-US" dirty="0" err="1"/>
              <a:t>ino</a:t>
            </a:r>
            <a:r>
              <a:rPr lang="en-US" dirty="0"/>
              <a:t> Uno R3 </a:t>
            </a:r>
            <a:r>
              <a:rPr lang="bg-BG" dirty="0"/>
              <a:t>– </a:t>
            </a:r>
            <a:r>
              <a:rPr lang="bg-BG" dirty="0" err="1"/>
              <a:t>Контролерна</a:t>
            </a:r>
            <a:r>
              <a:rPr lang="bg-BG" dirty="0"/>
              <a:t> платка – </a:t>
            </a:r>
            <a:r>
              <a:rPr lang="tr-TR" dirty="0"/>
              <a:t>U1</a:t>
            </a:r>
            <a:endParaRPr lang="bg-BG" dirty="0"/>
          </a:p>
          <a:p>
            <a:r>
              <a:rPr lang="bg-BG" dirty="0"/>
              <a:t>-</a:t>
            </a:r>
            <a:r>
              <a:rPr lang="tr-TR" dirty="0"/>
              <a:t>DC Motor </a:t>
            </a:r>
            <a:r>
              <a:rPr lang="bg-BG" dirty="0"/>
              <a:t>– Мотор (дозатор на хартия) </a:t>
            </a:r>
            <a:r>
              <a:rPr lang="en-US" dirty="0"/>
              <a:t>– M1</a:t>
            </a:r>
            <a:endParaRPr lang="bg-BG" dirty="0"/>
          </a:p>
          <a:p>
            <a:r>
              <a:rPr lang="bg-BG" dirty="0"/>
              <a:t>-</a:t>
            </a:r>
            <a:r>
              <a:rPr lang="tr-TR" dirty="0"/>
              <a:t>PIR Sensor – </a:t>
            </a:r>
            <a:r>
              <a:rPr lang="bg-BG" dirty="0"/>
              <a:t>Сензор за инфрачервена светлина</a:t>
            </a:r>
            <a:r>
              <a:rPr lang="en-US" dirty="0"/>
              <a:t> –PIR1</a:t>
            </a:r>
            <a:endParaRPr lang="bg-BG" dirty="0"/>
          </a:p>
          <a:p>
            <a:r>
              <a:rPr lang="bg-BG" dirty="0"/>
              <a:t>-</a:t>
            </a:r>
            <a:r>
              <a:rPr lang="tr-TR" dirty="0"/>
              <a:t>L</a:t>
            </a:r>
            <a:r>
              <a:rPr lang="en-US" dirty="0" err="1"/>
              <a:t>ight</a:t>
            </a:r>
            <a:r>
              <a:rPr lang="en-US" dirty="0"/>
              <a:t> bulb – </a:t>
            </a:r>
            <a:r>
              <a:rPr lang="bg-BG" dirty="0"/>
              <a:t>Лампа</a:t>
            </a:r>
            <a:r>
              <a:rPr lang="en-US" dirty="0"/>
              <a:t> – L1</a:t>
            </a:r>
            <a:endParaRPr lang="bg-BG" dirty="0"/>
          </a:p>
          <a:p>
            <a:r>
              <a:rPr lang="bg-BG" dirty="0"/>
              <a:t>-</a:t>
            </a:r>
            <a:r>
              <a:rPr lang="tr-TR" dirty="0"/>
              <a:t>Slideswitch – </a:t>
            </a:r>
            <a:r>
              <a:rPr lang="bg-BG" dirty="0"/>
              <a:t>Ключ за включване и изключване</a:t>
            </a:r>
            <a:r>
              <a:rPr lang="en-US" dirty="0"/>
              <a:t> – S1</a:t>
            </a:r>
            <a:endParaRPr lang="bg-BG" dirty="0"/>
          </a:p>
          <a:p>
            <a:r>
              <a:rPr lang="bg-BG" dirty="0"/>
              <a:t>-</a:t>
            </a:r>
            <a:r>
              <a:rPr lang="tr-TR" dirty="0"/>
              <a:t>DC Fan</a:t>
            </a:r>
            <a:r>
              <a:rPr lang="en-US" dirty="0"/>
              <a:t>(</a:t>
            </a:r>
            <a:r>
              <a:rPr lang="tr-TR" dirty="0"/>
              <a:t>Motor) – </a:t>
            </a:r>
            <a:r>
              <a:rPr lang="bg-BG" dirty="0"/>
              <a:t>Мотор с перка представляващ вентилация – </a:t>
            </a:r>
            <a:r>
              <a:rPr lang="tr-TR" dirty="0"/>
              <a:t>M2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Resistor x3 – </a:t>
            </a:r>
            <a:r>
              <a:rPr lang="bg-BG" dirty="0"/>
              <a:t>Резистори </a:t>
            </a:r>
            <a:r>
              <a:rPr lang="en-US" dirty="0"/>
              <a:t>– </a:t>
            </a:r>
            <a:r>
              <a:rPr lang="en-US" dirty="0" smtClean="0"/>
              <a:t>R1,R2,R3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481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Електрическа схема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/>
          </p:cNvPicPr>
          <p:nvPr>
            <p:ph idx="1"/>
          </p:nvPr>
        </p:nvPicPr>
        <p:blipFill rotWithShape="1">
          <a:blip r:embed="rId2"/>
          <a:srcRect l="4141" t="9477" r="6957" b="15002"/>
          <a:stretch/>
        </p:blipFill>
        <p:spPr>
          <a:xfrm>
            <a:off x="2731579" y="1843722"/>
            <a:ext cx="6753226" cy="44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9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Описание на функционалността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1195197" y="1844039"/>
            <a:ext cx="3414903" cy="1695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/>
              <a:t>Проектът има 2 основни функционалности :</a:t>
            </a:r>
          </a:p>
          <a:p>
            <a:pPr marL="0" lvl="0" indent="0">
              <a:buNone/>
            </a:pPr>
            <a:r>
              <a:rPr lang="bg-BG" sz="2000" dirty="0"/>
              <a:t>Като ключът се включи, вентилацията и лампата се активират.</a:t>
            </a:r>
          </a:p>
          <a:p>
            <a:endParaRPr lang="bg-BG" sz="2000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>
          <a:xfrm>
            <a:off x="5695950" y="1828800"/>
            <a:ext cx="4911090" cy="1962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Като се засече инфрачервена светлина( с други думи се засече ръката на човек), мотор се задейства симулирайки пускане на хартия от дозатор. </a:t>
            </a:r>
            <a:endParaRPr lang="bg-BG" sz="2000" dirty="0"/>
          </a:p>
        </p:txBody>
      </p:sp>
      <p:pic>
        <p:nvPicPr>
          <p:cNvPr id="9" name="Картина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8"/>
          <a:stretch/>
        </p:blipFill>
        <p:spPr>
          <a:xfrm>
            <a:off x="1261872" y="3692207"/>
            <a:ext cx="3348228" cy="2178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Картина 9"/>
          <p:cNvPicPr/>
          <p:nvPr/>
        </p:nvPicPr>
        <p:blipFill rotWithShape="1">
          <a:blip r:embed="rId3"/>
          <a:srcRect r="36719"/>
          <a:stretch/>
        </p:blipFill>
        <p:spPr>
          <a:xfrm>
            <a:off x="5800323" y="3899855"/>
            <a:ext cx="4806717" cy="176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547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TM03457515[[fn=Изглед]]</Template>
  <TotalTime>61</TotalTime>
  <Words>204</Words>
  <Application>Microsoft Office PowerPoint</Application>
  <PresentationFormat>Широк екран</PresentationFormat>
  <Paragraphs>25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„Modern Bathroom“ </vt:lpstr>
      <vt:lpstr>За проекта</vt:lpstr>
      <vt:lpstr>Блок схема</vt:lpstr>
      <vt:lpstr>Компоненти съдържащи се в проекта:</vt:lpstr>
      <vt:lpstr>Електрическа схема</vt:lpstr>
      <vt:lpstr>Описание на функционалността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„Modern Bathroom“ </dc:title>
  <dc:creator>User</dc:creator>
  <cp:lastModifiedBy>User</cp:lastModifiedBy>
  <cp:revision>6</cp:revision>
  <dcterms:created xsi:type="dcterms:W3CDTF">2023-05-08T11:03:13Z</dcterms:created>
  <dcterms:modified xsi:type="dcterms:W3CDTF">2023-05-08T12:05:04Z</dcterms:modified>
</cp:coreProperties>
</file>