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7FA8F0-B5AE-417E-BC83-123A8A23157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29393B-B363-4E34-9047-DD4B68C4924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1447799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Hera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86100" y="2110740"/>
            <a:ext cx="32004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743200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 new Programming Language </a:t>
            </a:r>
            <a:r>
              <a:rPr lang="en-US" sz="3200" b="1" dirty="0" smtClean="0">
                <a:solidFill>
                  <a:srgbClr val="00B0F0"/>
                </a:solidFill>
              </a:rPr>
              <a:t>		Using C</a:t>
            </a:r>
            <a:r>
              <a:rPr lang="en-US" sz="3200" b="1" dirty="0">
                <a:solidFill>
                  <a:srgbClr val="00B0F0"/>
                </a:solidFill>
              </a:rPr>
              <a:t>++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5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Data Structure Point of view</a:t>
            </a:r>
            <a:endParaRPr lang="en-US" dirty="0"/>
          </a:p>
        </p:txBody>
      </p:sp>
      <p:pic>
        <p:nvPicPr>
          <p:cNvPr id="6146" name="Picture 2" descr="C:\Users\m\Desktop\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69028"/>
            <a:ext cx="4087036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690" y="1799587"/>
            <a:ext cx="2910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Linked List</a:t>
            </a:r>
            <a:endParaRPr lang="en-US" sz="4400" dirty="0"/>
          </a:p>
        </p:txBody>
      </p:sp>
      <p:pic>
        <p:nvPicPr>
          <p:cNvPr id="6147" name="Picture 3" descr="C:\Users\m\Desktop\4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69028"/>
            <a:ext cx="44958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Data Structure Point of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9" y="1981200"/>
            <a:ext cx="3112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Breath First Search</a:t>
            </a:r>
            <a:endParaRPr lang="en-US" sz="2800" dirty="0"/>
          </a:p>
        </p:txBody>
      </p:sp>
      <p:pic>
        <p:nvPicPr>
          <p:cNvPr id="7171" name="Picture 3" descr="C:\Users\m\Desktop\0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58" y="2645228"/>
            <a:ext cx="3948793" cy="34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\Desktop\0.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45228"/>
            <a:ext cx="3803650" cy="34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6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9" y="3048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4. Application</a:t>
            </a:r>
            <a:endParaRPr lang="en-US" dirty="0"/>
          </a:p>
        </p:txBody>
      </p:sp>
      <p:pic>
        <p:nvPicPr>
          <p:cNvPr id="1026" name="Picture 2" descr="C:\Users\m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35064"/>
            <a:ext cx="30956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7283"/>
            <a:ext cx="8778648" cy="31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253" y="2157578"/>
            <a:ext cx="482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Rule based Chabot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040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4. Application</a:t>
            </a:r>
            <a:endParaRPr lang="en-US" dirty="0"/>
          </a:p>
        </p:txBody>
      </p:sp>
      <p:pic>
        <p:nvPicPr>
          <p:cNvPr id="2050" name="Picture 2" descr="C:\Users\m\Desktop\0.0.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71" y="2948641"/>
            <a:ext cx="4572000" cy="206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\Desktop\0.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26870"/>
            <a:ext cx="3352800" cy="27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9000" y="1905000"/>
            <a:ext cx="248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Text Editor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8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Why this programming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362199"/>
            <a:ext cx="775949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/>
              <a:t>It’s for non-CSE students and job holders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/>
              <a:t>It’s easy to use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2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/>
              <a:t>Human conversation type language.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772400" cy="1362456"/>
          </a:xfrm>
        </p:spPr>
        <p:txBody>
          <a:bodyPr/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u="sng" dirty="0">
                <a:solidFill>
                  <a:srgbClr val="00B0F0"/>
                </a:solidFill>
              </a:rPr>
              <a:t>Today’s 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5604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Introduction to Hera Programming language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Basic Terminology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Data Structure point of view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Application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B0F0"/>
                </a:solidFill>
              </a:rPr>
              <a:t>Why this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2867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362456"/>
          </a:xfrm>
        </p:spPr>
        <p:txBody>
          <a:bodyPr/>
          <a:lstStyle/>
          <a:p>
            <a:r>
              <a:rPr lang="en-US" dirty="0" smtClean="0"/>
              <a:t>Making a programming language is it easy or complex task?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1. Brief Overview of Hera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743200"/>
            <a:ext cx="3352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Print function of some </a:t>
            </a:r>
          </a:p>
          <a:p>
            <a:r>
              <a:rPr lang="en-US" sz="2400" dirty="0" smtClean="0"/>
              <a:t>programming language: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C -&gt;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C++ -&gt; </a:t>
            </a:r>
            <a:r>
              <a:rPr lang="en-US" sz="2400" dirty="0" err="1" smtClean="0"/>
              <a:t>cout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Java -&gt; 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Hera -&gt; </a:t>
            </a:r>
            <a:r>
              <a:rPr lang="en-US" sz="2400" dirty="0" err="1" smtClean="0"/>
              <a:t>hera</a:t>
            </a:r>
            <a:r>
              <a:rPr lang="en-US" sz="2400" dirty="0" smtClean="0"/>
              <a:t>()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</p:txBody>
      </p:sp>
      <p:pic>
        <p:nvPicPr>
          <p:cNvPr id="1027" name="Picture 3" descr="C:\Users\m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66" y="3048000"/>
            <a:ext cx="43338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8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1. Brief </a:t>
            </a:r>
            <a:r>
              <a:rPr lang="en-US" sz="4800" dirty="0"/>
              <a:t>Overview of Hera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670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/>
              <a:t>function of some </a:t>
            </a:r>
          </a:p>
          <a:p>
            <a:r>
              <a:rPr lang="en-US" dirty="0"/>
              <a:t>programming language: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 -&gt; </a:t>
            </a:r>
            <a:r>
              <a:rPr lang="en-US" dirty="0" err="1" smtClean="0"/>
              <a:t>scanf</a:t>
            </a:r>
            <a:r>
              <a:rPr lang="en-US" dirty="0"/>
              <a:t>()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C++ -&gt; </a:t>
            </a:r>
            <a:r>
              <a:rPr lang="en-US" dirty="0" err="1" smtClean="0"/>
              <a:t>cin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python </a:t>
            </a:r>
            <a:r>
              <a:rPr lang="en-US" dirty="0"/>
              <a:t>-&gt; </a:t>
            </a:r>
            <a:r>
              <a:rPr lang="en-US" dirty="0" smtClean="0"/>
              <a:t>input()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Hera -&gt; </a:t>
            </a:r>
            <a:r>
              <a:rPr lang="en-US" dirty="0" err="1" smtClean="0"/>
              <a:t>zeus</a:t>
            </a:r>
            <a:r>
              <a:rPr lang="en-US" dirty="0" smtClean="0"/>
              <a:t>()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m\Desktop\h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34343"/>
            <a:ext cx="4000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5464008"/>
            <a:ext cx="2247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7" y="11430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2. Basic </a:t>
            </a:r>
            <a:r>
              <a:rPr lang="en-US" sz="5400" dirty="0">
                <a:solidFill>
                  <a:srgbClr val="00B0F0"/>
                </a:solidFill>
              </a:rPr>
              <a:t>Terminology</a:t>
            </a:r>
            <a:br>
              <a:rPr lang="en-US" sz="5400" dirty="0">
                <a:solidFill>
                  <a:srgbClr val="00B0F0"/>
                </a:solidFill>
              </a:rPr>
            </a:br>
            <a:endParaRPr lang="en-US" dirty="0"/>
          </a:p>
        </p:txBody>
      </p:sp>
      <p:pic>
        <p:nvPicPr>
          <p:cNvPr id="3075" name="Picture 3" descr="C:\Users\m\Desktop\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2660847"/>
            <a:ext cx="342451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185863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Prime or not?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825979"/>
            <a:ext cx="292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Reverse a number</a:t>
            </a:r>
            <a:endParaRPr lang="en-US" sz="2800" dirty="0"/>
          </a:p>
        </p:txBody>
      </p:sp>
      <p:pic>
        <p:nvPicPr>
          <p:cNvPr id="3076" name="Picture 4" descr="C:\Users\m\Desktop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84" y="2660847"/>
            <a:ext cx="34562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</a:rPr>
              <a:t>     2. Basic </a:t>
            </a:r>
            <a:r>
              <a:rPr lang="en-US" sz="4800" dirty="0">
                <a:solidFill>
                  <a:srgbClr val="00B0F0"/>
                </a:solidFill>
              </a:rPr>
              <a:t>Terminology</a:t>
            </a:r>
            <a:br>
              <a:rPr lang="en-US" sz="4800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25271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Linear Search</a:t>
            </a:r>
            <a:endParaRPr lang="en-US" sz="2800" dirty="0"/>
          </a:p>
        </p:txBody>
      </p:sp>
      <p:pic>
        <p:nvPicPr>
          <p:cNvPr id="4098" name="Picture 2" descr="C:\Users\m\Desktop\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286"/>
            <a:ext cx="3505200" cy="25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668" y="2252714"/>
            <a:ext cx="4530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</a:t>
            </a:r>
            <a:r>
              <a:rPr lang="en-US" sz="2400" dirty="0" smtClean="0"/>
              <a:t>Search backend using </a:t>
            </a:r>
            <a:r>
              <a:rPr lang="en-US" sz="2400" dirty="0" err="1" smtClean="0"/>
              <a:t>c++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9" name="Picture 3" descr="C:\Users\m\Desktop\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286"/>
            <a:ext cx="4724400" cy="25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86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Basic Terminology</a:t>
            </a:r>
            <a:endParaRPr lang="en-US" dirty="0"/>
          </a:p>
        </p:txBody>
      </p:sp>
      <p:pic>
        <p:nvPicPr>
          <p:cNvPr id="5122" name="Picture 2" descr="C:\Users\m\Desktop\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2819400"/>
            <a:ext cx="28194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15" y="2259840"/>
            <a:ext cx="2260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Bubble Sort</a:t>
            </a:r>
            <a:endParaRPr lang="en-US" sz="3200" dirty="0"/>
          </a:p>
        </p:txBody>
      </p:sp>
      <p:pic>
        <p:nvPicPr>
          <p:cNvPr id="5123" name="Picture 3" descr="C:\Users\m\Desktop\7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27" y="2794000"/>
            <a:ext cx="2743200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2256" y="2281611"/>
            <a:ext cx="26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Sub Array </a:t>
            </a:r>
            <a:endParaRPr lang="en-US" sz="2400" dirty="0"/>
          </a:p>
        </p:txBody>
      </p:sp>
      <p:pic>
        <p:nvPicPr>
          <p:cNvPr id="5124" name="Picture 4" descr="C:\Users\m\Desktop\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94001"/>
            <a:ext cx="3000375" cy="25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9105" y="2314734"/>
            <a:ext cx="30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of Possible sub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Basic Terminology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Tower of Hanoi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Fibonacci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Permutation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Remove Duplicates from Array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STL function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2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</TotalTime>
  <Words>204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</vt:lpstr>
      <vt:lpstr>Today’s Contents</vt:lpstr>
      <vt:lpstr>Making a programming language is it easy or complex task?</vt:lpstr>
      <vt:lpstr>1. Brief Overview of Hera</vt:lpstr>
      <vt:lpstr>1. Brief Overview of Hera</vt:lpstr>
      <vt:lpstr>2. Basic Terminology </vt:lpstr>
      <vt:lpstr>     2. Basic Terminology </vt:lpstr>
      <vt:lpstr>2. Basic Terminology</vt:lpstr>
      <vt:lpstr>2. Basic Terminology</vt:lpstr>
      <vt:lpstr>3. Data Structure Point of view</vt:lpstr>
      <vt:lpstr>3. Data Structure Point of view</vt:lpstr>
      <vt:lpstr>4. Application</vt:lpstr>
      <vt:lpstr>4. Application</vt:lpstr>
      <vt:lpstr>5. Why this programming Language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16</cp:revision>
  <dcterms:created xsi:type="dcterms:W3CDTF">2023-01-17T15:51:26Z</dcterms:created>
  <dcterms:modified xsi:type="dcterms:W3CDTF">2024-04-17T12:31:27Z</dcterms:modified>
</cp:coreProperties>
</file>