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85" r:id="rId10"/>
    <p:sldId id="286" r:id="rId11"/>
    <p:sldId id="287" r:id="rId12"/>
    <p:sldId id="265" r:id="rId13"/>
    <p:sldId id="262" r:id="rId14"/>
  </p:sldIdLst>
  <p:sldSz cx="9144000" cy="5143500" type="screen16x9"/>
  <p:notesSz cx="6858000" cy="9144000"/>
  <p:embeddedFontLst>
    <p:embeddedFont>
      <p:font typeface="Karla" charset="0"/>
      <p:regular r:id="rId16"/>
      <p:bold r:id="rId17"/>
      <p:italic r:id="rId18"/>
      <p:boldItalic r:id="rId19"/>
    </p:embeddedFont>
    <p:embeddedFont>
      <p:font typeface="Montserra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89AE715-2F7B-4D7E-B72C-B86E17E19D5C}">
          <p14:sldIdLst>
            <p14:sldId id="256"/>
          </p14:sldIdLst>
        </p14:section>
        <p14:section name="Untitled Section" id="{5399044C-4F08-4D9B-9BF1-FAA844EFC122}">
          <p14:sldIdLst>
            <p14:sldId id="257"/>
            <p14:sldId id="258"/>
            <p14:sldId id="260"/>
            <p14:sldId id="259"/>
            <p14:sldId id="261"/>
            <p14:sldId id="263"/>
            <p14:sldId id="264"/>
            <p14:sldId id="285"/>
            <p14:sldId id="286"/>
            <p14:sldId id="287"/>
            <p14:sldId id="265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7D72F9C-E823-4323-A6EF-BFEC80349EBC}">
  <a:tblStyle styleId="{47D72F9C-E823-4323-A6EF-BFEC80349E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6978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SOLID </a:t>
            </a:r>
            <a:r>
              <a:rPr lang="en-US" dirty="0" smtClean="0">
                <a:solidFill>
                  <a:schemeClr val="tx1"/>
                </a:solidFill>
              </a:rPr>
              <a:t>WASTE RECYCLING INDUSTRY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825254" y="1904498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38200" y="518337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SzPts val="2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 OVERVIEW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28600" y="554443"/>
            <a:ext cx="609600" cy="51256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1428750"/>
            <a:ext cx="5791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MANUFACTURER</a:t>
            </a:r>
          </a:p>
          <a:p>
            <a:r>
              <a:rPr lang="en-US" sz="2800" dirty="0"/>
              <a:t>	</a:t>
            </a:r>
            <a:r>
              <a:rPr lang="en-US" sz="2000" dirty="0" smtClean="0"/>
              <a:t>- SUPPLIER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EMPLOYEES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PRODUCTION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TURN OVER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CONSUMERS</a:t>
            </a:r>
          </a:p>
          <a:p>
            <a:r>
              <a:rPr lang="en-US" sz="2000" dirty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1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38200" y="518337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SzPts val="2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 OVERVIEW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28600" y="554443"/>
            <a:ext cx="609600" cy="51256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3256" y="1428749"/>
            <a:ext cx="579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CONSUMER</a:t>
            </a:r>
          </a:p>
          <a:p>
            <a:pPr lvl="1"/>
            <a:r>
              <a:rPr lang="en-US" sz="2800" dirty="0"/>
              <a:t>	</a:t>
            </a:r>
            <a:r>
              <a:rPr lang="en-US" sz="2000" dirty="0" smtClean="0"/>
              <a:t>1. INDIRECT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	- </a:t>
            </a:r>
            <a:r>
              <a:rPr lang="en-US" sz="2000" dirty="0"/>
              <a:t>DAILY LIFE USERS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2. DIRECT</a:t>
            </a:r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- </a:t>
            </a:r>
            <a:r>
              <a:rPr lang="en-US" sz="2000" dirty="0"/>
              <a:t>COMPANIES 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- </a:t>
            </a:r>
            <a:r>
              <a:rPr lang="en-US" sz="2000" dirty="0"/>
              <a:t>LOCAL DEALERS</a:t>
            </a:r>
          </a:p>
          <a:p>
            <a:pPr lvl="1"/>
            <a:r>
              <a:rPr lang="en-US" sz="2000" dirty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1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8200" y="1054338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FRONT END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194470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PHP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</a:t>
            </a:r>
            <a:br>
              <a:rPr lang="en" sz="6000" dirty="0" smtClean="0"/>
            </a:br>
            <a:r>
              <a:rPr lang="en" sz="6000" dirty="0" smtClean="0">
                <a:solidFill>
                  <a:srgbClr val="FF0000"/>
                </a:solidFill>
              </a:rPr>
              <a:t>YOU</a:t>
            </a:r>
            <a:endParaRPr sz="6000" dirty="0">
              <a:solidFill>
                <a:srgbClr val="FF0000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514600" y="819150"/>
            <a:ext cx="37338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1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390827" y="475728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2</a:t>
            </a:fld>
            <a:endParaRPr sz="1200"/>
          </a:p>
        </p:txBody>
      </p:sp>
      <p:sp>
        <p:nvSpPr>
          <p:cNvPr id="3" name="TextBox 2"/>
          <p:cNvSpPr txBox="1"/>
          <p:nvPr/>
        </p:nvSpPr>
        <p:spPr>
          <a:xfrm>
            <a:off x="814873" y="1428750"/>
            <a:ext cx="5029200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/>
              <a:t>MAJ. BAZLUR RASHID 		201714008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MASRUR HASAN MAHIN		201714027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MD. ARIFUL ISLAM TAREK		201714030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MD. RAQIBUR RAHMAN		201714040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MD. ISMAIL HOSSIAN		201514027</a:t>
            </a:r>
          </a:p>
          <a:p>
            <a:pPr>
              <a:lnSpc>
                <a:spcPct val="200000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4294967295"/>
          </p:nvPr>
        </p:nvSpPr>
        <p:spPr>
          <a:xfrm>
            <a:off x="8596313" y="4749800"/>
            <a:ext cx="547687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391606" y="2187640"/>
            <a:ext cx="462632" cy="462632"/>
            <a:chOff x="1278900" y="2333250"/>
            <a:chExt cx="381175" cy="381175"/>
          </a:xfrm>
        </p:grpSpPr>
        <p:sp>
          <p:nvSpPr>
            <p:cNvPr id="102" name="Google Shape;102;p1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77220"/>
            <a:ext cx="40386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VISITED ORGANIZATION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27519" y="1885950"/>
            <a:ext cx="8761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/>
              <a:t>DHAKA NORTH CITY CORPORATION</a:t>
            </a:r>
          </a:p>
          <a:p>
            <a:pPr lvl="2" algn="just"/>
            <a:r>
              <a:rPr lang="en-US" sz="2000" dirty="0" smtClean="0"/>
              <a:t>	- CDRE. M.A. RAZZAK , HEAD OF WASTE DISPOSAL</a:t>
            </a:r>
          </a:p>
          <a:p>
            <a:pPr lvl="2" algn="just"/>
            <a:endParaRPr lang="en-US" sz="2000" dirty="0"/>
          </a:p>
          <a:p>
            <a:pPr lvl="2" algn="just"/>
            <a:endParaRPr lang="en-US" sz="2000" dirty="0" smtClean="0"/>
          </a:p>
          <a:p>
            <a:pPr marL="285750" lvl="2" indent="-285750" algn="just">
              <a:buFont typeface="Wingdings" pitchFamily="2" charset="2"/>
              <a:buChar char="v"/>
            </a:pPr>
            <a:r>
              <a:rPr lang="en-US" sz="2000" dirty="0" smtClean="0"/>
              <a:t> THE BENGAL GLASS WORKS LTD.</a:t>
            </a:r>
          </a:p>
          <a:p>
            <a:pPr lvl="3" algn="just"/>
            <a:r>
              <a:rPr lang="en-US" sz="2000" dirty="0"/>
              <a:t>	</a:t>
            </a:r>
            <a:r>
              <a:rPr lang="en-US" sz="2000" dirty="0" smtClean="0"/>
              <a:t>- ZAKIR HOSSAIN, AGM-SUPPLY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" y="0"/>
            <a:ext cx="3703674" cy="2599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615415"/>
            <a:ext cx="3733799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914400" y="885539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SCOPE</a:t>
            </a:r>
            <a:endParaRPr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71427" y="1581150"/>
            <a:ext cx="601975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ORGANIZATION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WASTE 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OVERVIEW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- SUPPLIER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MANUFACTURER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CONSUMER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64046" y="799006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519669" y="590550"/>
            <a:ext cx="607382" cy="56830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7051" y="246453"/>
            <a:ext cx="5791200" cy="948286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ORGANIZATION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0084" y="1475105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GOVERNMENT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smtClean="0"/>
              <a:t>- MUNICIPALITY</a:t>
            </a:r>
          </a:p>
          <a:p>
            <a:pPr lvl="2"/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NON GOVERNMENT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THE BENGAL GLASS WORKS LTD.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GEMS GLASS FACTORY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RENATA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OTOBA TYRE INDUSTRIES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PYROLYSIS FUEL INDUSTRIES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90600" y="518337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TYPES OF WASTE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428750"/>
            <a:ext cx="5867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GOVERNMANT</a:t>
            </a:r>
          </a:p>
          <a:p>
            <a:pPr lvl="1"/>
            <a:r>
              <a:rPr lang="en-US" sz="1800" dirty="0"/>
              <a:t>	</a:t>
            </a:r>
            <a:r>
              <a:rPr lang="en-US" sz="1800" dirty="0" smtClean="0"/>
              <a:t>- FOOD &amp; VEGETABLE</a:t>
            </a:r>
          </a:p>
          <a:p>
            <a:pPr lvl="1"/>
            <a:r>
              <a:rPr lang="en-US" sz="1800" dirty="0"/>
              <a:t>	</a:t>
            </a:r>
            <a:r>
              <a:rPr lang="en-US" sz="1800" dirty="0" smtClean="0"/>
              <a:t>- CLOTHES</a:t>
            </a:r>
            <a:br>
              <a:rPr lang="en-US" sz="1800" dirty="0" smtClean="0"/>
            </a:br>
            <a:r>
              <a:rPr lang="en-US" sz="1800" dirty="0" smtClean="0"/>
              <a:t>	- METAL </a:t>
            </a:r>
          </a:p>
          <a:p>
            <a:pPr lvl="1"/>
            <a:r>
              <a:rPr lang="en-US" sz="1800" dirty="0"/>
              <a:t>	</a:t>
            </a:r>
            <a:r>
              <a:rPr lang="en-US" sz="1800" dirty="0" smtClean="0"/>
              <a:t>- WOOD </a:t>
            </a:r>
          </a:p>
          <a:p>
            <a:pPr lvl="1"/>
            <a:endParaRPr lang="en-US" sz="1800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 smtClean="0"/>
              <a:t>NON GOVERNMANT</a:t>
            </a:r>
          </a:p>
          <a:p>
            <a:pPr lvl="2"/>
            <a:r>
              <a:rPr lang="en-US" sz="1800" dirty="0"/>
              <a:t>	</a:t>
            </a:r>
            <a:r>
              <a:rPr lang="en-US" sz="1800" dirty="0" smtClean="0"/>
              <a:t>- IRON </a:t>
            </a:r>
          </a:p>
          <a:p>
            <a:pPr lvl="2"/>
            <a:r>
              <a:rPr lang="en-US" sz="1800" dirty="0"/>
              <a:t>	</a:t>
            </a:r>
            <a:r>
              <a:rPr lang="en-US" sz="1800" dirty="0" smtClean="0"/>
              <a:t>- GLASS</a:t>
            </a:r>
          </a:p>
          <a:p>
            <a:pPr lvl="2"/>
            <a:r>
              <a:rPr lang="en-US" sz="1800" dirty="0"/>
              <a:t>	</a:t>
            </a:r>
            <a:r>
              <a:rPr lang="en-US" sz="1800" dirty="0" smtClean="0"/>
              <a:t>- PLASTIC</a:t>
            </a:r>
          </a:p>
          <a:p>
            <a:pPr lvl="2"/>
            <a:r>
              <a:rPr lang="en-US" sz="1800" dirty="0"/>
              <a:t>	</a:t>
            </a:r>
            <a:r>
              <a:rPr lang="en-US" sz="1800" dirty="0" smtClean="0"/>
              <a:t>- PAPER </a:t>
            </a:r>
            <a:endParaRPr lang="en-US" sz="1800" dirty="0"/>
          </a:p>
        </p:txBody>
      </p:sp>
      <p:sp>
        <p:nvSpPr>
          <p:cNvPr id="8" name="Oval Callout 7"/>
          <p:cNvSpPr/>
          <p:nvPr/>
        </p:nvSpPr>
        <p:spPr>
          <a:xfrm>
            <a:off x="228600" y="554443"/>
            <a:ext cx="609600" cy="51256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38200" y="518337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SzPts val="2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 OVERVIEW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28600" y="554443"/>
            <a:ext cx="609600" cy="51256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1428750"/>
            <a:ext cx="5791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SUPPLIER</a:t>
            </a:r>
          </a:p>
          <a:p>
            <a:r>
              <a:rPr lang="en-US" sz="2800" dirty="0"/>
              <a:t>	</a:t>
            </a:r>
            <a:r>
              <a:rPr lang="en-US" sz="2000" dirty="0" smtClean="0"/>
              <a:t>- COLLECTION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AGNETS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TRANSPORT</a:t>
            </a:r>
          </a:p>
          <a:p>
            <a:r>
              <a:rPr lang="en-US" sz="2000" dirty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48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61</Words>
  <Application>Microsoft Office PowerPoint</Application>
  <PresentationFormat>On-screen Show 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Karla</vt:lpstr>
      <vt:lpstr>Montserrat</vt:lpstr>
      <vt:lpstr>Wingdings</vt:lpstr>
      <vt:lpstr>Arviragus template</vt:lpstr>
      <vt:lpstr>SOLID WASTE RECYCLING INDUSTRY</vt:lpstr>
      <vt:lpstr>GROUP 1</vt:lpstr>
      <vt:lpstr>VISITED ORGANIZATION</vt:lpstr>
      <vt:lpstr>PowerPoint Presentation</vt:lpstr>
      <vt:lpstr>PowerPoint Presentation</vt:lpstr>
      <vt:lpstr>SCOPE</vt:lpstr>
      <vt:lpstr>TYPES OF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WASTE RECYCLING INDUSTRY</dc:title>
  <dc:creator>Noyeem Rashid</dc:creator>
  <cp:lastModifiedBy>HP</cp:lastModifiedBy>
  <cp:revision>11</cp:revision>
  <dcterms:modified xsi:type="dcterms:W3CDTF">2019-02-23T17:21:00Z</dcterms:modified>
</cp:coreProperties>
</file>