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59" r:id="rId4"/>
    <p:sldId id="268" r:id="rId5"/>
    <p:sldId id="261" r:id="rId6"/>
    <p:sldId id="262" r:id="rId7"/>
    <p:sldId id="275" r:id="rId8"/>
    <p:sldId id="277" r:id="rId9"/>
    <p:sldId id="270" r:id="rId10"/>
    <p:sldId id="278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Montserrat Light" panose="00000400000000000000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497386"/>
            <a:ext cx="7772400" cy="16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  <a:cs typeface="Calibri" panose="020F0502020204030204" pitchFamily="34" charset="0"/>
              </a:rPr>
              <a:t>Travel for Fun</a:t>
            </a:r>
            <a:endParaRPr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2"/>
                </a:solidFill>
              </a:rPr>
              <a:t>Any questions?</a:t>
            </a:r>
            <a:endParaRPr sz="3600" b="1" dirty="0">
              <a:solidFill>
                <a:schemeClr val="accent2"/>
              </a:solidFill>
            </a:endParaRPr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3677093" y="470602"/>
            <a:ext cx="6593700" cy="1314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TFuN</a:t>
            </a:r>
            <a:endParaRPr sz="96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F1BB8E-2FDD-43C1-B681-2BF3DDD8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49" y="368595"/>
            <a:ext cx="1362740" cy="136274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430619" y="874254"/>
            <a:ext cx="6948376" cy="131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 Is it really invention ?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apps</a:t>
            </a:r>
            <a:endParaRPr dirty="0"/>
          </a:p>
        </p:txBody>
      </p:sp>
      <p:graphicFrame>
        <p:nvGraphicFramePr>
          <p:cNvPr id="202" name="Google Shape;202;p24"/>
          <p:cNvGraphicFramePr/>
          <p:nvPr>
            <p:extLst>
              <p:ext uri="{D42A27DB-BD31-4B8C-83A1-F6EECF244321}">
                <p14:modId xmlns:p14="http://schemas.microsoft.com/office/powerpoint/2010/main" val="694409698"/>
              </p:ext>
            </p:extLst>
          </p:nvPr>
        </p:nvGraphicFramePr>
        <p:xfrm>
          <a:off x="855300" y="1564481"/>
          <a:ext cx="5513900" cy="2766300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137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Yandex</a:t>
                      </a:r>
                      <a:endParaRPr sz="1100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Yelp</a:t>
                      </a:r>
                      <a:endParaRPr sz="1100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Google</a:t>
                      </a:r>
                      <a:endParaRPr sz="1100" dirty="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Localization</a:t>
                      </a:r>
                      <a:endParaRPr sz="110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Most-fit</a:t>
                      </a:r>
                      <a:endParaRPr sz="110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Reliable</a:t>
                      </a:r>
                      <a:endParaRPr sz="1100" dirty="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70%</a:t>
                      </a:r>
                      <a:endParaRPr sz="15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Usefull features of our apps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Data science for filtering (in process)</a:t>
            </a:r>
          </a:p>
          <a:p>
            <a:pPr>
              <a:spcBef>
                <a:spcPts val="600"/>
              </a:spcBef>
            </a:pPr>
            <a:r>
              <a:rPr lang="en-US" dirty="0"/>
              <a:t>Very dynamic for updates</a:t>
            </a:r>
          </a:p>
          <a:p>
            <a:pPr>
              <a:spcBef>
                <a:spcPts val="600"/>
              </a:spcBef>
            </a:pPr>
            <a:r>
              <a:rPr lang="en-US" dirty="0"/>
              <a:t>Locally convenient</a:t>
            </a:r>
          </a:p>
          <a:p>
            <a:pPr>
              <a:spcBef>
                <a:spcPts val="600"/>
              </a:spcBef>
            </a:pPr>
            <a:r>
              <a:rPr lang="en-US" dirty="0"/>
              <a:t>Simple, helpful and pleasing interface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Low hardware requirements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003113"/>
            <a:ext cx="4644900" cy="19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Cross Product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789754" y="3026067"/>
            <a:ext cx="4644900" cy="11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Use from any device you have, with only one google account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431857" y="348774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5699940" y="193438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6396455" y="2220529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7406506" y="837929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version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5" name="Google Shape;29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DCDE7B-7A9F-4FA2-8184-676A8505F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4" r="10722" b="26188"/>
          <a:stretch/>
        </p:blipFill>
        <p:spPr>
          <a:xfrm>
            <a:off x="5353200" y="735153"/>
            <a:ext cx="2066424" cy="3632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/>
          <p:nvPr/>
        </p:nvSpPr>
        <p:spPr>
          <a:xfrm>
            <a:off x="44497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7" name="Google Shape;317;p33"/>
          <p:cNvGrpSpPr/>
          <p:nvPr/>
        </p:nvGrpSpPr>
        <p:grpSpPr>
          <a:xfrm>
            <a:off x="3944874" y="1241129"/>
            <a:ext cx="4542205" cy="2661224"/>
            <a:chOff x="1177450" y="241631"/>
            <a:chExt cx="6173152" cy="3616776"/>
          </a:xfrm>
        </p:grpSpPr>
        <p:sp>
          <p:nvSpPr>
            <p:cNvPr id="318" name="Google Shape;318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4DA671-5D4E-4161-A46A-1361782998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2000"/>
                    </a14:imgEffect>
                  </a14:imgLayer>
                </a14:imgProps>
              </a:ext>
            </a:extLst>
          </a:blip>
          <a:srcRect l="6083" t="-11259" r="8636" b="2151"/>
          <a:stretch/>
        </p:blipFill>
        <p:spPr>
          <a:xfrm>
            <a:off x="4445522" y="1088144"/>
            <a:ext cx="3532500" cy="25421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770550" y="1991850"/>
            <a:ext cx="7602900" cy="1159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/>
                </a:solidFill>
              </a:rPr>
              <a:t>15,644,545</a:t>
            </a:r>
            <a:endParaRPr sz="9600" dirty="0">
              <a:solidFill>
                <a:schemeClr val="accent2"/>
              </a:solidFill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</Words>
  <Application>Microsoft Office PowerPoint</Application>
  <PresentationFormat>Экран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Montserrat</vt:lpstr>
      <vt:lpstr>Montserrat Light</vt:lpstr>
      <vt:lpstr>Arial</vt:lpstr>
      <vt:lpstr>Arial Black</vt:lpstr>
      <vt:lpstr>Nicholas template</vt:lpstr>
      <vt:lpstr>Travel for Fun</vt:lpstr>
      <vt:lpstr>TFuN</vt:lpstr>
      <vt:lpstr>1. Is it really invention ?</vt:lpstr>
      <vt:lpstr>Similar apps</vt:lpstr>
      <vt:lpstr>Usefull features of our apps</vt:lpstr>
      <vt:lpstr>Cross Product</vt:lpstr>
      <vt:lpstr>Презентация PowerPoint</vt:lpstr>
      <vt:lpstr>Презентация PowerPoint</vt:lpstr>
      <vt:lpstr>15,644,545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for Fun</dc:title>
  <dc:creator>Пользователь</dc:creator>
  <cp:lastModifiedBy>Пользователь</cp:lastModifiedBy>
  <cp:revision>2</cp:revision>
  <dcterms:modified xsi:type="dcterms:W3CDTF">2022-03-13T10:00:59Z</dcterms:modified>
</cp:coreProperties>
</file>