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9" r:id="rId5"/>
    <p:sldId id="271" r:id="rId6"/>
    <p:sldId id="261" r:id="rId7"/>
    <p:sldId id="262" r:id="rId8"/>
    <p:sldId id="27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86" autoAdjust="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dirty="0" err="1" smtClean="0">
                <a:effectLst/>
              </a:rPr>
              <a:t>O‘zbekiston</a:t>
            </a:r>
            <a:r>
              <a:rPr lang="en-US" sz="1400" b="1" i="0" u="none" strike="noStrike" dirty="0" smtClean="0">
                <a:effectLst/>
              </a:rPr>
              <a:t> </a:t>
            </a:r>
            <a:r>
              <a:rPr lang="en-US" sz="1400" b="1" i="0" u="none" strike="noStrike" dirty="0" err="1" smtClean="0">
                <a:effectLst/>
              </a:rPr>
              <a:t>Respublikasi</a:t>
            </a:r>
            <a:r>
              <a:rPr lang="en-US" sz="1400" b="1" i="0" u="none" strike="noStrike" dirty="0" smtClean="0">
                <a:effectLst/>
              </a:rPr>
              <a:t> </a:t>
            </a:r>
            <a:r>
              <a:rPr lang="en-US" sz="1400" b="1" i="0" u="none" strike="noStrike" dirty="0" err="1" smtClean="0">
                <a:effectLst/>
              </a:rPr>
              <a:t>Jismoniy</a:t>
            </a:r>
            <a:r>
              <a:rPr lang="en-US" sz="1400" b="1" i="0" u="none" strike="noStrike" dirty="0" smtClean="0">
                <a:effectLst/>
              </a:rPr>
              <a:t> </a:t>
            </a:r>
            <a:r>
              <a:rPr lang="en-US" sz="1400" b="1" i="0" u="none" strike="noStrike" dirty="0" err="1" smtClean="0">
                <a:effectLst/>
              </a:rPr>
              <a:t>tarbiya</a:t>
            </a:r>
            <a:r>
              <a:rPr lang="en-US" sz="1400" b="1" i="0" u="none" strike="noStrike" dirty="0" smtClean="0">
                <a:effectLst/>
              </a:rPr>
              <a:t> </a:t>
            </a:r>
            <a:r>
              <a:rPr lang="en-US" sz="1400" b="1" i="0" u="none" strike="noStrike" dirty="0" err="1" smtClean="0">
                <a:effectLst/>
              </a:rPr>
              <a:t>va</a:t>
            </a:r>
            <a:r>
              <a:rPr lang="en-US" sz="1400" b="1" i="0" u="none" strike="noStrike" dirty="0" smtClean="0">
                <a:effectLst/>
              </a:rPr>
              <a:t> sport </a:t>
            </a:r>
            <a:r>
              <a:rPr lang="en-US" sz="1400" b="1" i="0" u="none" strike="noStrike" dirty="0" err="1" smtClean="0">
                <a:effectLst/>
              </a:rPr>
              <a:t>tizimini</a:t>
            </a:r>
            <a:r>
              <a:rPr lang="en-US" sz="1400" b="1" i="0" u="none" strike="noStrike" dirty="0" smtClean="0">
                <a:effectLst/>
              </a:rPr>
              <a:t> 2025-yilgacha </a:t>
            </a:r>
            <a:r>
              <a:rPr lang="en-US" sz="1400" b="1" i="0" u="none" strike="noStrike" dirty="0" err="1" smtClean="0">
                <a:effectLst/>
              </a:rPr>
              <a:t>rivojlantirish</a:t>
            </a:r>
            <a:r>
              <a:rPr lang="en-US" sz="1400" b="1" i="0" u="none" strike="noStrike" dirty="0" smtClean="0">
                <a:effectLst/>
              </a:rPr>
              <a:t> </a:t>
            </a:r>
            <a:r>
              <a:rPr lang="en-US" sz="1400" b="1" i="0" u="none" strike="noStrike" dirty="0" err="1" smtClean="0">
                <a:effectLst/>
              </a:rPr>
              <a:t>konsepsiyasining</a:t>
            </a:r>
            <a:r>
              <a:rPr lang="en-US" sz="1400" b="1" i="0" u="none" strike="noStrike" dirty="0" smtClean="0">
                <a:effectLst/>
              </a:rPr>
              <a:t> </a:t>
            </a:r>
            <a:r>
              <a:rPr lang="en-US" sz="1400" b="1" i="0" u="none" strike="noStrike" dirty="0" err="1" smtClean="0">
                <a:effectLst/>
              </a:rPr>
              <a:t>maqsadli</a:t>
            </a:r>
            <a:endParaRPr lang="en-US" sz="1400" b="1" i="0" dirty="0" smtClean="0">
              <a:effectLst/>
            </a:endParaRPr>
          </a:p>
          <a:p>
            <a:pPr>
              <a:defRPr/>
            </a:pPr>
            <a:r>
              <a:rPr lang="en-US" sz="1400" b="0" i="0" u="none" strike="noStrike" cap="all" dirty="0" smtClean="0">
                <a:effectLst/>
              </a:rPr>
              <a:t>KO‘RSATKICHLARI</a:t>
            </a:r>
            <a:endParaRPr lang="en-US" sz="1400" b="0" i="0" cap="all" dirty="0" smtClean="0">
              <a:effectLst/>
            </a:endParaRPr>
          </a:p>
          <a:p>
            <a:pPr>
              <a:defRPr/>
            </a:pPr>
            <a:endParaRPr lang="ru-RU" dirty="0"/>
          </a:p>
        </c:rich>
      </c:tx>
      <c:layout>
        <c:manualLayout>
          <c:xMode val="edge"/>
          <c:yMode val="edge"/>
          <c:x val="0.1525702509842519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Muntazam shug‘ullanuvchilar.</c:v>
                </c:pt>
                <c:pt idx="1">
                  <c:v>O'quvchi va talabalarning umumiy soni.</c:v>
                </c:pt>
                <c:pt idx="2">
                  <c:v>Aholining jismoniy tayyorgarligi va salomatligi darajasini oshirish.</c:v>
                </c:pt>
                <c:pt idx="3">
                  <c:v>Talabalar o'rtasida musobaqa</c:v>
                </c:pt>
                <c:pt idx="4">
                  <c:v>Haftalik tadbirlarini tashkil etish.</c:v>
                </c:pt>
                <c:pt idx="5">
                  <c:v>Musobaqalarini tashkil etish.</c:v>
                </c:pt>
                <c:pt idx="6">
                  <c:v>Sport inshootlaridan samarali foydalanish.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18</c:v>
                </c:pt>
                <c:pt idx="1">
                  <c:v>11</c:v>
                </c:pt>
                <c:pt idx="2">
                  <c:v>15</c:v>
                </c:pt>
                <c:pt idx="3">
                  <c:v>25</c:v>
                </c:pt>
                <c:pt idx="4">
                  <c:v>28</c:v>
                </c:pt>
                <c:pt idx="5">
                  <c:v>24</c:v>
                </c:pt>
                <c:pt idx="6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27-40C5-8DF6-2E37ED19222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Muntazam shug‘ullanuvchilar.</c:v>
                </c:pt>
                <c:pt idx="1">
                  <c:v>O'quvchi va talabalarning umumiy soni.</c:v>
                </c:pt>
                <c:pt idx="2">
                  <c:v>Aholining jismoniy tayyorgarligi va salomatligi darajasini oshirish.</c:v>
                </c:pt>
                <c:pt idx="3">
                  <c:v>Talabalar o'rtasida musobaqa</c:v>
                </c:pt>
                <c:pt idx="4">
                  <c:v>Haftalik tadbirlarini tashkil etish.</c:v>
                </c:pt>
                <c:pt idx="5">
                  <c:v>Musobaqalarini tashkil etish.</c:v>
                </c:pt>
                <c:pt idx="6">
                  <c:v>Sport inshootlaridan samarali foydalanish.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20</c:v>
                </c:pt>
                <c:pt idx="1">
                  <c:v>12</c:v>
                </c:pt>
                <c:pt idx="2">
                  <c:v>18</c:v>
                </c:pt>
                <c:pt idx="3">
                  <c:v>30</c:v>
                </c:pt>
                <c:pt idx="4">
                  <c:v>30</c:v>
                </c:pt>
                <c:pt idx="5">
                  <c:v>26</c:v>
                </c:pt>
                <c:pt idx="6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27-40C5-8DF6-2E37ED19222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Muntazam shug‘ullanuvchilar.</c:v>
                </c:pt>
                <c:pt idx="1">
                  <c:v>O'quvchi va talabalarning umumiy soni.</c:v>
                </c:pt>
                <c:pt idx="2">
                  <c:v>Aholining jismoniy tayyorgarligi va salomatligi darajasini oshirish.</c:v>
                </c:pt>
                <c:pt idx="3">
                  <c:v>Talabalar o'rtasida musobaqa</c:v>
                </c:pt>
                <c:pt idx="4">
                  <c:v>Haftalik tadbirlarini tashkil etish.</c:v>
                </c:pt>
                <c:pt idx="5">
                  <c:v>Musobaqalarini tashkil etish.</c:v>
                </c:pt>
                <c:pt idx="6">
                  <c:v>Sport inshootlaridan samarali foydalanish.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24</c:v>
                </c:pt>
                <c:pt idx="1">
                  <c:v>14</c:v>
                </c:pt>
                <c:pt idx="2">
                  <c:v>22</c:v>
                </c:pt>
                <c:pt idx="3">
                  <c:v>35</c:v>
                </c:pt>
                <c:pt idx="4">
                  <c:v>32</c:v>
                </c:pt>
                <c:pt idx="5">
                  <c:v>28</c:v>
                </c:pt>
                <c:pt idx="6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27-40C5-8DF6-2E37ED19222F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Muntazam shug‘ullanuvchilar.</c:v>
                </c:pt>
                <c:pt idx="1">
                  <c:v>O'quvchi va talabalarning umumiy soni.</c:v>
                </c:pt>
                <c:pt idx="2">
                  <c:v>Aholining jismoniy tayyorgarligi va salomatligi darajasini oshirish.</c:v>
                </c:pt>
                <c:pt idx="3">
                  <c:v>Talabalar o'rtasida musobaqa</c:v>
                </c:pt>
                <c:pt idx="4">
                  <c:v>Haftalik tadbirlarini tashkil etish.</c:v>
                </c:pt>
                <c:pt idx="5">
                  <c:v>Musobaqalarini tashkil etish.</c:v>
                </c:pt>
                <c:pt idx="6">
                  <c:v>Sport inshootlaridan samarali foydalanish.</c:v>
                </c:pt>
              </c:strCache>
            </c:strRef>
          </c:cat>
          <c:val>
            <c:numRef>
              <c:f>Лист1!$E$2:$E$8</c:f>
              <c:numCache>
                <c:formatCode>General</c:formatCode>
                <c:ptCount val="7"/>
                <c:pt idx="0">
                  <c:v>26</c:v>
                </c:pt>
                <c:pt idx="1">
                  <c:v>16</c:v>
                </c:pt>
                <c:pt idx="2">
                  <c:v>25</c:v>
                </c:pt>
                <c:pt idx="3">
                  <c:v>40</c:v>
                </c:pt>
                <c:pt idx="4">
                  <c:v>35</c:v>
                </c:pt>
                <c:pt idx="5">
                  <c:v>30</c:v>
                </c:pt>
                <c:pt idx="6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27-40C5-8DF6-2E37ED19222F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Muntazam shug‘ullanuvchilar.</c:v>
                </c:pt>
                <c:pt idx="1">
                  <c:v>O'quvchi va talabalarning umumiy soni.</c:v>
                </c:pt>
                <c:pt idx="2">
                  <c:v>Aholining jismoniy tayyorgarligi va salomatligi darajasini oshirish.</c:v>
                </c:pt>
                <c:pt idx="3">
                  <c:v>Talabalar o'rtasida musobaqa</c:v>
                </c:pt>
                <c:pt idx="4">
                  <c:v>Haftalik tadbirlarini tashkil etish.</c:v>
                </c:pt>
                <c:pt idx="5">
                  <c:v>Musobaqalarini tashkil etish.</c:v>
                </c:pt>
                <c:pt idx="6">
                  <c:v>Sport inshootlaridan samarali foydalanish.</c:v>
                </c:pt>
              </c:strCache>
            </c:strRef>
          </c:cat>
          <c:val>
            <c:numRef>
              <c:f>Лист1!$F$2:$F$8</c:f>
              <c:numCache>
                <c:formatCode>General</c:formatCode>
                <c:ptCount val="7"/>
                <c:pt idx="0">
                  <c:v>28</c:v>
                </c:pt>
                <c:pt idx="1">
                  <c:v>18</c:v>
                </c:pt>
                <c:pt idx="2">
                  <c:v>28</c:v>
                </c:pt>
                <c:pt idx="3">
                  <c:v>45</c:v>
                </c:pt>
                <c:pt idx="4">
                  <c:v>38</c:v>
                </c:pt>
                <c:pt idx="5">
                  <c:v>32</c:v>
                </c:pt>
                <c:pt idx="6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27-40C5-8DF6-2E37ED19222F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Muntazam shug‘ullanuvchilar.</c:v>
                </c:pt>
                <c:pt idx="1">
                  <c:v>O'quvchi va talabalarning umumiy soni.</c:v>
                </c:pt>
                <c:pt idx="2">
                  <c:v>Aholining jismoniy tayyorgarligi va salomatligi darajasini oshirish.</c:v>
                </c:pt>
                <c:pt idx="3">
                  <c:v>Talabalar o'rtasida musobaqa</c:v>
                </c:pt>
                <c:pt idx="4">
                  <c:v>Haftalik tadbirlarini tashkil etish.</c:v>
                </c:pt>
                <c:pt idx="5">
                  <c:v>Musobaqalarini tashkil etish.</c:v>
                </c:pt>
                <c:pt idx="6">
                  <c:v>Sport inshootlaridan samarali foydalanish.</c:v>
                </c:pt>
              </c:strCache>
            </c:strRef>
          </c:cat>
          <c:val>
            <c:numRef>
              <c:f>Лист1!$G$2:$G$8</c:f>
              <c:numCache>
                <c:formatCode>General</c:formatCode>
                <c:ptCount val="7"/>
                <c:pt idx="0">
                  <c:v>30</c:v>
                </c:pt>
                <c:pt idx="1">
                  <c:v>20</c:v>
                </c:pt>
                <c:pt idx="2">
                  <c:v>30</c:v>
                </c:pt>
                <c:pt idx="3">
                  <c:v>50</c:v>
                </c:pt>
                <c:pt idx="4">
                  <c:v>40</c:v>
                </c:pt>
                <c:pt idx="5">
                  <c:v>34</c:v>
                </c:pt>
                <c:pt idx="6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227-40C5-8DF6-2E37ED19222F}"/>
            </c:ext>
          </c:extLst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birligi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Muntazam shug‘ullanuvchilar.</c:v>
                </c:pt>
                <c:pt idx="1">
                  <c:v>O'quvchi va talabalarning umumiy soni.</c:v>
                </c:pt>
                <c:pt idx="2">
                  <c:v>Aholining jismoniy tayyorgarligi va salomatligi darajasini oshirish.</c:v>
                </c:pt>
                <c:pt idx="3">
                  <c:v>Talabalar o'rtasida musobaqa</c:v>
                </c:pt>
                <c:pt idx="4">
                  <c:v>Haftalik tadbirlarini tashkil etish.</c:v>
                </c:pt>
                <c:pt idx="5">
                  <c:v>Musobaqalarini tashkil etish.</c:v>
                </c:pt>
                <c:pt idx="6">
                  <c:v>Sport inshootlaridan samarali foydalanish.</c:v>
                </c:pt>
              </c:strCache>
            </c:strRef>
          </c:cat>
          <c:val>
            <c:numRef>
              <c:f>Лист1!$H$2:$H$8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27-40C5-8DF6-2E37ED192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52929432"/>
        <c:axId val="552932056"/>
      </c:barChart>
      <c:catAx>
        <c:axId val="552929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2932056"/>
        <c:crosses val="autoZero"/>
        <c:auto val="1"/>
        <c:lblAlgn val="ctr"/>
        <c:lblOffset val="100"/>
        <c:noMultiLvlLbl val="0"/>
      </c:catAx>
      <c:valAx>
        <c:axId val="552932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2929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mirabbosozodjonov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egov.uz/data/61a8672cd55f9d038bc48f4c?page=1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197" y="1169517"/>
            <a:ext cx="1666875" cy="1314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96951" y="3291817"/>
            <a:ext cx="873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CITY-SPORT FOR EVERYONE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089429" y="4376691"/>
            <a:ext cx="65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TEAM: I-ZONE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5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6163" y="390617"/>
            <a:ext cx="666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Jamoa</a:t>
            </a:r>
            <a:r>
              <a:rPr lang="en-US" dirty="0" smtClean="0"/>
              <a:t> </a:t>
            </a:r>
            <a:r>
              <a:rPr lang="en-US" dirty="0" err="1" smtClean="0"/>
              <a:t>a’zolari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01158" y="2947386"/>
            <a:ext cx="2530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Ismoilov</a:t>
            </a:r>
            <a:r>
              <a:rPr lang="en-US" dirty="0" smtClean="0"/>
              <a:t> </a:t>
            </a:r>
            <a:r>
              <a:rPr lang="en-US" dirty="0" err="1" smtClean="0"/>
              <a:t>Dilmurod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G’oya</a:t>
            </a:r>
            <a:r>
              <a:rPr lang="en-US" dirty="0" smtClean="0"/>
              <a:t> </a:t>
            </a:r>
            <a:r>
              <a:rPr lang="en-US" dirty="0" err="1" smtClean="0"/>
              <a:t>asoschisi</a:t>
            </a:r>
            <a:r>
              <a:rPr lang="en-US" dirty="0" smtClean="0"/>
              <a:t> </a:t>
            </a:r>
            <a:r>
              <a:rPr lang="en-US" dirty="0" err="1" smtClean="0"/>
              <a:t>menejr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292572" y="2954524"/>
            <a:ext cx="308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Mirabbos</a:t>
            </a:r>
            <a:r>
              <a:rPr lang="en-US" dirty="0" smtClean="0"/>
              <a:t> </a:t>
            </a:r>
            <a:r>
              <a:rPr lang="en-US" dirty="0" err="1" smtClean="0"/>
              <a:t>Ozodjonov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Loyihalovchi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dasturchi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942774" y="2947386"/>
            <a:ext cx="234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Eshpolatov</a:t>
            </a:r>
            <a:r>
              <a:rPr lang="en-US" dirty="0" smtClean="0"/>
              <a:t> </a:t>
            </a:r>
            <a:r>
              <a:rPr lang="en-US" dirty="0" err="1" smtClean="0"/>
              <a:t>Kamol</a:t>
            </a:r>
            <a:r>
              <a:rPr lang="en-US" dirty="0" smtClean="0"/>
              <a:t>: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asturchi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08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3187" y="428810"/>
            <a:ext cx="644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Loyixa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 smtClean="0"/>
              <a:t>kerak</a:t>
            </a:r>
            <a:r>
              <a:rPr lang="en-US" dirty="0" smtClean="0"/>
              <a:t> </a:t>
            </a:r>
            <a:r>
              <a:rPr lang="en-US" dirty="0" err="1" smtClean="0"/>
              <a:t>bo’ladigan</a:t>
            </a:r>
            <a:r>
              <a:rPr lang="en-US" dirty="0" smtClean="0"/>
              <a:t> </a:t>
            </a:r>
            <a:r>
              <a:rPr lang="en-US" dirty="0" err="1" smtClean="0"/>
              <a:t>resurslar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015231" y="1731146"/>
            <a:ext cx="31693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Qo’shimcha</a:t>
            </a:r>
            <a:r>
              <a:rPr lang="en-US" dirty="0" smtClean="0"/>
              <a:t> </a:t>
            </a:r>
            <a:r>
              <a:rPr lang="en-US" dirty="0" err="1" smtClean="0"/>
              <a:t>dasturchilar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Serverdan</a:t>
            </a:r>
            <a:r>
              <a:rPr lang="en-US" dirty="0" smtClean="0"/>
              <a:t> host </a:t>
            </a:r>
            <a:r>
              <a:rPr lang="en-US" dirty="0" err="1" smtClean="0"/>
              <a:t>sotib</a:t>
            </a:r>
            <a:r>
              <a:rPr lang="en-US" dirty="0" smtClean="0"/>
              <a:t> </a:t>
            </a:r>
            <a:r>
              <a:rPr lang="en-US" dirty="0" err="1" smtClean="0"/>
              <a:t>olish</a:t>
            </a:r>
            <a:endParaRPr lang="ru-RU" dirty="0"/>
          </a:p>
        </p:txBody>
      </p:sp>
      <p:pic>
        <p:nvPicPr>
          <p:cNvPr id="5122" name="Picture 2" descr="Computer Programmer Job Description: Salary, Skills, &amp;amp; M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824" y="1207778"/>
            <a:ext cx="4274029" cy="248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Особенности и преимущества выделенного сервера | Cetera La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823" y="4101482"/>
            <a:ext cx="4274029" cy="248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5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8794" y="1412197"/>
            <a:ext cx="856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jamoimiz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g’olib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g’oyaga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qoshimcha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biznes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boshlamoqchimiz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Mercedes-EQ and Riot Games present “Making of” the Championship Ring -  Daimler Global Media 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2400300"/>
            <a:ext cx="59309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5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2985" y="1041739"/>
            <a:ext cx="79100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Biz </a:t>
            </a:r>
            <a:r>
              <a:rPr lang="en-US" sz="2000" dirty="0" err="1" smtClean="0">
                <a:solidFill>
                  <a:schemeClr val="accent2"/>
                </a:solidFill>
              </a:rPr>
              <a:t>bilan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</a:rPr>
              <a:t>bog’lanish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</a:rPr>
              <a:t>uchun</a:t>
            </a:r>
            <a:r>
              <a:rPr lang="en-US" sz="2000" dirty="0" smtClean="0">
                <a:solidFill>
                  <a:schemeClr val="accent2"/>
                </a:solidFill>
              </a:rPr>
              <a:t>:</a:t>
            </a:r>
          </a:p>
          <a:p>
            <a:endParaRPr lang="en-US" dirty="0"/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Mirabbosbek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Ozodjonov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+998932444636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mr_mirabbos1997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mirabbosozodjonov@gmail.com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Toshkent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shaxri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Mirzo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ulugbek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tumani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Ismoilov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Dilmurod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+998998261301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@Dilmur0d99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91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375" y="815778"/>
            <a:ext cx="870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MUAMMO NIMA?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6774" y="1544583"/>
            <a:ext cx="8587048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Sport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musobaqalari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chempionlar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treyning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qiluvchi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exson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uyishtiriladigan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tadbirlarni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birlashtiruvchi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platformaning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emasligi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ortrait of young troubled black man. Boy with question mark 3007264 Vector  Art at Vecteez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681" y="3222593"/>
            <a:ext cx="2698812" cy="275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8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8" y="1305099"/>
            <a:ext cx="8695113" cy="5436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9214657" y="1911927"/>
            <a:ext cx="267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BIZNING YECHIM!!!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14657" y="3423196"/>
            <a:ext cx="2568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BARCHA MUAMMOLARNI HAL QILUVCHI ONLINE WEB PLATFORMA.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301942" y="5070764"/>
            <a:ext cx="24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Citysport.uz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17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058042" y="3445585"/>
            <a:ext cx="1521229" cy="299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City-Sport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3857345" y="1158495"/>
            <a:ext cx="26633" cy="469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3578425" y="3584884"/>
            <a:ext cx="278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883978" y="1158495"/>
            <a:ext cx="386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3870663" y="3595214"/>
            <a:ext cx="32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857346" y="5853330"/>
            <a:ext cx="341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4314548" y="985381"/>
            <a:ext cx="1313895" cy="3462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Musobaqalar</a:t>
            </a:r>
            <a:r>
              <a:rPr lang="en-US" sz="1200" dirty="0" smtClean="0"/>
              <a:t> 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270158" y="3463722"/>
            <a:ext cx="1313895" cy="3462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Chempionlar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treyning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327861" y="5659514"/>
            <a:ext cx="1313895" cy="3462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Exson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loyihalar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5912528" y="1133356"/>
            <a:ext cx="266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5779363" y="3584884"/>
            <a:ext cx="39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5912528" y="5853330"/>
            <a:ext cx="39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Прямоугольник 108"/>
          <p:cNvSpPr/>
          <p:nvPr/>
        </p:nvSpPr>
        <p:spPr>
          <a:xfrm>
            <a:off x="7448366" y="3078837"/>
            <a:ext cx="3266983" cy="11363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Musobaqalar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maydonlar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band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habar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0" name="Прямая соединительная линия 169"/>
          <p:cNvCxnSpPr/>
          <p:nvPr/>
        </p:nvCxnSpPr>
        <p:spPr>
          <a:xfrm>
            <a:off x="6622741" y="985381"/>
            <a:ext cx="0" cy="4859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/>
          <p:nvPr/>
        </p:nvCxnSpPr>
        <p:spPr>
          <a:xfrm>
            <a:off x="6622741" y="3561398"/>
            <a:ext cx="66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9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stant Messaging and Chat - The Technology of Today, And How It Connects  Us To Everything From Sleep Apnea Clinics To Other Peo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839" y="1020933"/>
            <a:ext cx="2907222" cy="203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70843" y="372862"/>
            <a:ext cx="683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Loyixa</a:t>
            </a:r>
            <a:r>
              <a:rPr lang="en-US" dirty="0" smtClean="0"/>
              <a:t> </a:t>
            </a:r>
            <a:r>
              <a:rPr lang="en-US" dirty="0" err="1" smtClean="0"/>
              <a:t>bozori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62687" y="918397"/>
            <a:ext cx="591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https://data.egov.uz/data/61a8672cd55f9d038bc48f4c?page=1</a:t>
            </a:r>
            <a:endParaRPr 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9747" y="3228350"/>
            <a:ext cx="529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10-15 </a:t>
            </a:r>
            <a:r>
              <a:rPr lang="en-US" dirty="0" err="1" smtClean="0"/>
              <a:t>millionga</a:t>
            </a:r>
            <a:r>
              <a:rPr lang="en-US" dirty="0" smtClean="0"/>
              <a:t> </a:t>
            </a:r>
            <a:r>
              <a:rPr lang="en-US" dirty="0" err="1" smtClean="0"/>
              <a:t>yaqin</a:t>
            </a:r>
            <a:r>
              <a:rPr lang="en-US" dirty="0" smtClean="0"/>
              <a:t> </a:t>
            </a:r>
            <a:r>
              <a:rPr lang="en-US" dirty="0" err="1" smtClean="0"/>
              <a:t>aholini</a:t>
            </a:r>
            <a:r>
              <a:rPr lang="en-US" dirty="0" smtClean="0"/>
              <a:t> </a:t>
            </a:r>
            <a:r>
              <a:rPr lang="en-US" dirty="0" err="1" smtClean="0"/>
              <a:t>oz</a:t>
            </a:r>
            <a:r>
              <a:rPr lang="en-US" dirty="0" smtClean="0"/>
              <a:t> </a:t>
            </a:r>
            <a:r>
              <a:rPr lang="en-US" dirty="0" err="1" smtClean="0"/>
              <a:t>ichiga</a:t>
            </a:r>
            <a:r>
              <a:rPr lang="en-US" dirty="0" smtClean="0"/>
              <a:t> </a:t>
            </a:r>
            <a:r>
              <a:rPr lang="en-US" dirty="0" err="1" smtClean="0"/>
              <a:t>oladi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02167" y="4295225"/>
            <a:ext cx="2503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Deyarli</a:t>
            </a:r>
            <a:r>
              <a:rPr lang="en-US" dirty="0" smtClean="0"/>
              <a:t> 5 million </a:t>
            </a:r>
            <a:r>
              <a:rPr lang="en-US" dirty="0" err="1" smtClean="0"/>
              <a:t>muntazam</a:t>
            </a:r>
            <a:r>
              <a:rPr lang="en-US" dirty="0" smtClean="0"/>
              <a:t> </a:t>
            </a:r>
            <a:r>
              <a:rPr lang="en-US" dirty="0" err="1" smtClean="0"/>
              <a:t>shug’ullanuvchi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75682" y="4270159"/>
            <a:ext cx="2290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Taxminan</a:t>
            </a:r>
            <a:r>
              <a:rPr lang="en-US" dirty="0" smtClean="0"/>
              <a:t> 5 million </a:t>
            </a:r>
            <a:r>
              <a:rPr lang="en-US" dirty="0" err="1" smtClean="0"/>
              <a:t>havaskorlar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052047" y="4270159"/>
            <a:ext cx="2530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Vaqti</a:t>
            </a:r>
            <a:r>
              <a:rPr lang="en-US" dirty="0" smtClean="0"/>
              <a:t> </a:t>
            </a:r>
            <a:r>
              <a:rPr lang="en-US" dirty="0" err="1" smtClean="0"/>
              <a:t>vaqti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ishtirok</a:t>
            </a:r>
            <a:r>
              <a:rPr lang="en-US" dirty="0" smtClean="0"/>
              <a:t> </a:t>
            </a:r>
            <a:r>
              <a:rPr lang="en-US" dirty="0" err="1" smtClean="0"/>
              <a:t>e’tuvchilar</a:t>
            </a:r>
            <a:r>
              <a:rPr lang="en-US" dirty="0" smtClean="0"/>
              <a:t> 5 million </a:t>
            </a:r>
            <a:r>
              <a:rPr lang="en-US" dirty="0" err="1" smtClean="0"/>
              <a:t>atrofida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3142695" y="3597682"/>
            <a:ext cx="1473693" cy="57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187736" y="3597682"/>
            <a:ext cx="26633" cy="76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8333172" y="3597682"/>
            <a:ext cx="757562" cy="6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0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35344"/>
              </p:ext>
            </p:extLst>
          </p:nvPr>
        </p:nvGraphicFramePr>
        <p:xfrm>
          <a:off x="1428318" y="1465388"/>
          <a:ext cx="10228062" cy="33860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09507">
                  <a:extLst>
                    <a:ext uri="{9D8B030D-6E8A-4147-A177-3AD203B41FA5}">
                      <a16:colId xmlns:a16="http://schemas.microsoft.com/office/drawing/2014/main" val="1085082391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2967234972"/>
                    </a:ext>
                  </a:extLst>
                </a:gridCol>
                <a:gridCol w="1225118">
                  <a:extLst>
                    <a:ext uri="{9D8B030D-6E8A-4147-A177-3AD203B41FA5}">
                      <a16:colId xmlns:a16="http://schemas.microsoft.com/office/drawing/2014/main" val="223672873"/>
                    </a:ext>
                  </a:extLst>
                </a:gridCol>
                <a:gridCol w="1207364">
                  <a:extLst>
                    <a:ext uri="{9D8B030D-6E8A-4147-A177-3AD203B41FA5}">
                      <a16:colId xmlns:a16="http://schemas.microsoft.com/office/drawing/2014/main" val="36353176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1302402908"/>
                    </a:ext>
                  </a:extLst>
                </a:gridCol>
                <a:gridCol w="1056443">
                  <a:extLst>
                    <a:ext uri="{9D8B030D-6E8A-4147-A177-3AD203B41FA5}">
                      <a16:colId xmlns:a16="http://schemas.microsoft.com/office/drawing/2014/main" val="702395456"/>
                    </a:ext>
                  </a:extLst>
                </a:gridCol>
                <a:gridCol w="861133">
                  <a:extLst>
                    <a:ext uri="{9D8B030D-6E8A-4147-A177-3AD203B41FA5}">
                      <a16:colId xmlns:a16="http://schemas.microsoft.com/office/drawing/2014/main" val="2910471284"/>
                    </a:ext>
                  </a:extLst>
                </a:gridCol>
              </a:tblGrid>
              <a:tr h="561733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Xususiyatlari</a:t>
                      </a:r>
                      <a:r>
                        <a:rPr lang="en-US" sz="1200" baseline="0" dirty="0" smtClean="0"/>
                        <a:t> </a:t>
                      </a:r>
                      <a:endParaRPr lang="ru-RU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Citysport.uz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booking.com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Orexca.com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Sport.uz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Findsport.ru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Glotr.uz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91254"/>
                  </a:ext>
                </a:extLst>
              </a:tr>
              <a:tr h="4142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Sportga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doir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maydon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inshoatlar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buyurtmasi</a:t>
                      </a: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244876"/>
                  </a:ext>
                </a:extLst>
              </a:tr>
              <a:tr h="3538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Arzon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82806"/>
                  </a:ext>
                </a:extLst>
              </a:tr>
              <a:tr h="4763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Sport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musobaqalari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haqida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xabar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beradi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22149"/>
                  </a:ext>
                </a:extLst>
              </a:tr>
              <a:tr h="5060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Butun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O’zbekiston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bo’ylab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keng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qamrovligi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8410"/>
                  </a:ext>
                </a:extLst>
              </a:tr>
              <a:tr h="3107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Xarita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qo’llanma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yordamida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oson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toppish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imkoniyati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083470"/>
                  </a:ext>
                </a:extLst>
              </a:tr>
              <a:tr h="5617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Vaqtni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tejash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reyting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bo’yicha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saralash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imkoniyati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55158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11371" y="497150"/>
            <a:ext cx="659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Bizni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tanlashingiz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8396" y="284085"/>
            <a:ext cx="454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ishlaymiz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People Icon - Download in Glyph St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89" y="17145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Реклама в интернете: виды, инструменты и их эффективность. Как и где  запустить рекламную кампанию в интернете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39" y="1982233"/>
            <a:ext cx="2753311" cy="187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Как работает реклама в сети Интернет? – самое простое и понятное объясне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375" y="2075295"/>
            <a:ext cx="2757087" cy="178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89103" y="4110361"/>
            <a:ext cx="225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Mijozlar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6140" y="4110361"/>
            <a:ext cx="225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Reklamalar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17375" y="4254600"/>
            <a:ext cx="275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musobaqalar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e’lon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1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Реклама: как привлечь внимание потребителя, но не регулятора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28" y="1301000"/>
            <a:ext cx="2414726" cy="149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48396" y="2887204"/>
            <a:ext cx="241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Klient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topishga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5%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ulush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1359" y="186431"/>
            <a:ext cx="585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Moliyaviy</a:t>
            </a:r>
            <a:r>
              <a:rPr lang="en-US" dirty="0" smtClean="0"/>
              <a:t> </a:t>
            </a:r>
            <a:r>
              <a:rPr lang="en-US" dirty="0" err="1" smtClean="0"/>
              <a:t>ko’rsatkich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100" name="Picture 4" descr="Angliya liga kubogi. &amp;quot;Manchester Yunayted&amp;quot; musobaqa bilan hayrlashdi,  &amp;quot;Chelsi&amp;quot; yarimfinalda | UzReport.ne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990" y="1301000"/>
            <a:ext cx="1912922" cy="154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33639" y="2909363"/>
            <a:ext cx="2725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musobaqadan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10% li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ulush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2" name="Picture 6" descr="State awards presented to Uzbek athletes and coach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12" y="1086125"/>
            <a:ext cx="2836200" cy="183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85212" y="2909363"/>
            <a:ext cx="321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Chempionlar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treyninglaridan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10% li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ulush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4" name="Picture 8" descr="Reklama_xzmat - Статистика канала REKLAMA XIZMATI. Telegram Analy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29" y="3641833"/>
            <a:ext cx="3439881" cy="199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77375" y="5734975"/>
            <a:ext cx="3444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20%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chegirma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reklama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6" name="Picture 10" descr="How to Pay Chinese Suppliers by T/T Payment (Bank Wire Transfer) -  QualityInspection.or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97" y="3820743"/>
            <a:ext cx="4198706" cy="181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40497" y="5672831"/>
            <a:ext cx="4065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0,2% li bank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to’lov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1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079172254"/>
              </p:ext>
            </p:extLst>
          </p:nvPr>
        </p:nvGraphicFramePr>
        <p:xfrm>
          <a:off x="1533525" y="476250"/>
          <a:ext cx="10001249" cy="6086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69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</TotalTime>
  <Words>289</Words>
  <Application>Microsoft Office PowerPoint</Application>
  <PresentationFormat>Широкоэкранный</PresentationFormat>
  <Paragraphs>119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Mirabbosbek</dc:creator>
  <cp:lastModifiedBy>Mirabbosbek</cp:lastModifiedBy>
  <cp:revision>50</cp:revision>
  <dcterms:created xsi:type="dcterms:W3CDTF">2021-12-04T09:26:05Z</dcterms:created>
  <dcterms:modified xsi:type="dcterms:W3CDTF">2021-12-05T12:31:35Z</dcterms:modified>
</cp:coreProperties>
</file>