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318" r:id="rId5"/>
    <p:sldId id="264" r:id="rId6"/>
    <p:sldId id="272" r:id="rId7"/>
    <p:sldId id="308" r:id="rId8"/>
    <p:sldId id="305" r:id="rId9"/>
    <p:sldId id="320" r:id="rId10"/>
    <p:sldId id="321" r:id="rId11"/>
    <p:sldId id="322" r:id="rId12"/>
    <p:sldId id="323" r:id="rId13"/>
    <p:sldId id="337" r:id="rId14"/>
    <p:sldId id="326" r:id="rId15"/>
    <p:sldId id="327" r:id="rId16"/>
    <p:sldId id="328" r:id="rId17"/>
    <p:sldId id="329" r:id="rId18"/>
    <p:sldId id="330" r:id="rId19"/>
    <p:sldId id="331" r:id="rId20"/>
    <p:sldId id="335" r:id="rId21"/>
    <p:sldId id="336" r:id="rId22"/>
    <p:sldId id="338" r:id="rId23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9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82" y="114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=""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=""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=""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=""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=""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="" xmlns:a16="http://schemas.microsoft.com/office/drawing/2014/main" id="{D7F48D74-B6C6-4E71-91E7-685EBC5FF9D4}"/>
              </a:ext>
            </a:extLst>
          </p:cNvPr>
          <p:cNvSpPr/>
          <p:nvPr userDrawn="1"/>
        </p:nvSpPr>
        <p:spPr>
          <a:xfrm>
            <a:off x="2" y="0"/>
            <a:ext cx="6980222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0" hasCustomPrompt="1"/>
          </p:nvPr>
        </p:nvSpPr>
        <p:spPr>
          <a:xfrm>
            <a:off x="438914" y="446342"/>
            <a:ext cx="6785752" cy="596531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873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=""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=""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2" r:id="rId8"/>
    <p:sldLayoutId id="2147483738" r:id="rId9"/>
    <p:sldLayoutId id="2147483743" r:id="rId10"/>
    <p:sldLayoutId id="2147483745" r:id="rId11"/>
    <p:sldLayoutId id="2147483747" r:id="rId12"/>
    <p:sldLayoutId id="2147483746" r:id="rId13"/>
    <p:sldLayoutId id="2147483744" r:id="rId14"/>
    <p:sldLayoutId id="2147483750" r:id="rId15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534861" y="1909228"/>
            <a:ext cx="5777685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Sistem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3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Pengelolaan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 </a:t>
            </a:r>
            <a:endParaRPr lang="en-US" altLang="ko-KR" sz="32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pitchFamily="34" charset="0"/>
            </a:endParaRPr>
          </a:p>
          <a:p>
            <a:r>
              <a:rPr lang="en-US" altLang="ko-KR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Data </a:t>
            </a:r>
            <a:r>
              <a:rPr lang="en-US" altLang="ko-KR" sz="3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Karya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3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Ilmiah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 </a:t>
            </a:r>
          </a:p>
          <a:p>
            <a:r>
              <a:rPr lang="en-US" altLang="ko-KR" sz="32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Unifed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 Modelling Language</a:t>
            </a:r>
          </a:p>
          <a:p>
            <a:r>
              <a:rPr lang="en-US" altLang="ko-KR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(UML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=""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=""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=""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=""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=""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=""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=""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=""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=""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=""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=""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=""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=""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=""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=""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=""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=""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=""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=""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=""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=""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=""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=""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=""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=""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=""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=""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=""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=""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=""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=""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=""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=""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=""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=""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=""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=""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=""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=""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=""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=""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=""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=""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=""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=""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=""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=""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=""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=""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=""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=""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=""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=""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=""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=""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=""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=""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=""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=""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=""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=""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=""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=""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=""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=""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=""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=""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=""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=""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=""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=""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=""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=""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=""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=""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=""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=""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=""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=""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=""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=""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=""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=""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=""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=""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=""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=""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=""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=""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=""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=""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=""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=""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=""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=""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=""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=""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=""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=""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=""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=""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=""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=""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=""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=""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=""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=""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=""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=""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=""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=""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=""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=""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=""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=""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=""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=""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=""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=""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=""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=""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=""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=""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=""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=""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=""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=""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=""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=""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=""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=""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=""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=""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=""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=""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=""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=""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=""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=""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=""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=""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=""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=""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=""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=""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=""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=""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=""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=""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=""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=""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=""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=""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=""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=""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=""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=""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=""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=""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=""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=""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=""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=""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=""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=""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=""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=""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=""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=""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=""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=""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=""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=""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=""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=""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=""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=""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=""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=""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=""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=""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=""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=""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=""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=""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=""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=""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=""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=""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=""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=""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=""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=""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=""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=""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=""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=""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=""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=""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=""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=""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=""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=""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=""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=""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=""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=""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="" xmlns:a16="http://schemas.microsoft.com/office/drawing/2014/main" id="{91D9F03E-BBA5-492D-97F1-088B2F395B8A}"/>
              </a:ext>
            </a:extLst>
          </p:cNvPr>
          <p:cNvSpPr/>
          <p:nvPr/>
        </p:nvSpPr>
        <p:spPr>
          <a:xfrm flipH="1">
            <a:off x="891304" y="852411"/>
            <a:ext cx="5861920" cy="5153178"/>
          </a:xfrm>
          <a:custGeom>
            <a:avLst/>
            <a:gdLst>
              <a:gd name="connsiteX0" fmla="*/ 1270690 w 6785757"/>
              <a:gd name="connsiteY0" fmla="*/ 0 h 5965316"/>
              <a:gd name="connsiteX1" fmla="*/ 1000931 w 6785757"/>
              <a:gd name="connsiteY1" fmla="*/ 0 h 5965316"/>
              <a:gd name="connsiteX2" fmla="*/ 0 w 6785757"/>
              <a:gd name="connsiteY2" fmla="*/ 978905 h 5965316"/>
              <a:gd name="connsiteX3" fmla="*/ 0 w 6785757"/>
              <a:gd name="connsiteY3" fmla="*/ 1242729 h 5965316"/>
              <a:gd name="connsiteX4" fmla="*/ 2373705 w 6785757"/>
              <a:gd name="connsiteY4" fmla="*/ 0 h 5965316"/>
              <a:gd name="connsiteX5" fmla="*/ 2103946 w 6785757"/>
              <a:gd name="connsiteY5" fmla="*/ 0 h 5965316"/>
              <a:gd name="connsiteX6" fmla="*/ 0 w 6785757"/>
              <a:gd name="connsiteY6" fmla="*/ 2057649 h 5965316"/>
              <a:gd name="connsiteX7" fmla="*/ 0 w 6785757"/>
              <a:gd name="connsiteY7" fmla="*/ 2321472 h 5965316"/>
              <a:gd name="connsiteX8" fmla="*/ 3476717 w 6785757"/>
              <a:gd name="connsiteY8" fmla="*/ 0 h 5965316"/>
              <a:gd name="connsiteX9" fmla="*/ 3206958 w 6785757"/>
              <a:gd name="connsiteY9" fmla="*/ 0 h 5965316"/>
              <a:gd name="connsiteX10" fmla="*/ 0 w 6785757"/>
              <a:gd name="connsiteY10" fmla="*/ 3136390 h 5965316"/>
              <a:gd name="connsiteX11" fmla="*/ 0 w 6785757"/>
              <a:gd name="connsiteY11" fmla="*/ 3400213 h 5965316"/>
              <a:gd name="connsiteX12" fmla="*/ 4579731 w 6785757"/>
              <a:gd name="connsiteY12" fmla="*/ 0 h 5965316"/>
              <a:gd name="connsiteX13" fmla="*/ 4309971 w 6785757"/>
              <a:gd name="connsiteY13" fmla="*/ 0 h 5965316"/>
              <a:gd name="connsiteX14" fmla="*/ 0 w 6785757"/>
              <a:gd name="connsiteY14" fmla="*/ 4215131 h 5965316"/>
              <a:gd name="connsiteX15" fmla="*/ 0 w 6785757"/>
              <a:gd name="connsiteY15" fmla="*/ 4478954 h 5965316"/>
              <a:gd name="connsiteX16" fmla="*/ 5682744 w 6785757"/>
              <a:gd name="connsiteY16" fmla="*/ 0 h 5965316"/>
              <a:gd name="connsiteX17" fmla="*/ 5412985 w 6785757"/>
              <a:gd name="connsiteY17" fmla="*/ 0 h 5965316"/>
              <a:gd name="connsiteX18" fmla="*/ 0 w 6785757"/>
              <a:gd name="connsiteY18" fmla="*/ 5293873 h 5965316"/>
              <a:gd name="connsiteX19" fmla="*/ 0 w 6785757"/>
              <a:gd name="connsiteY19" fmla="*/ 5557696 h 5965316"/>
              <a:gd name="connsiteX20" fmla="*/ 6785757 w 6785757"/>
              <a:gd name="connsiteY20" fmla="*/ 0 h 5965316"/>
              <a:gd name="connsiteX21" fmla="*/ 6515998 w 6785757"/>
              <a:gd name="connsiteY21" fmla="*/ 0 h 5965316"/>
              <a:gd name="connsiteX22" fmla="*/ 416462 w 6785757"/>
              <a:gd name="connsiteY22" fmla="*/ 5965316 h 5965316"/>
              <a:gd name="connsiteX23" fmla="*/ 686221 w 6785757"/>
              <a:gd name="connsiteY23" fmla="*/ 5965316 h 59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5757" h="5965316">
                <a:moveTo>
                  <a:pt x="1270690" y="0"/>
                </a:moveTo>
                <a:lnTo>
                  <a:pt x="1000931" y="0"/>
                </a:lnTo>
                <a:lnTo>
                  <a:pt x="0" y="978905"/>
                </a:lnTo>
                <a:lnTo>
                  <a:pt x="0" y="1242729"/>
                </a:lnTo>
                <a:close/>
                <a:moveTo>
                  <a:pt x="2373705" y="0"/>
                </a:moveTo>
                <a:lnTo>
                  <a:pt x="2103946" y="0"/>
                </a:lnTo>
                <a:lnTo>
                  <a:pt x="0" y="2057649"/>
                </a:lnTo>
                <a:lnTo>
                  <a:pt x="0" y="2321472"/>
                </a:lnTo>
                <a:close/>
                <a:moveTo>
                  <a:pt x="3476717" y="0"/>
                </a:moveTo>
                <a:lnTo>
                  <a:pt x="3206958" y="0"/>
                </a:lnTo>
                <a:lnTo>
                  <a:pt x="0" y="3136390"/>
                </a:lnTo>
                <a:lnTo>
                  <a:pt x="0" y="3400213"/>
                </a:lnTo>
                <a:close/>
                <a:moveTo>
                  <a:pt x="4579731" y="0"/>
                </a:moveTo>
                <a:lnTo>
                  <a:pt x="4309971" y="0"/>
                </a:lnTo>
                <a:lnTo>
                  <a:pt x="0" y="4215131"/>
                </a:lnTo>
                <a:lnTo>
                  <a:pt x="0" y="4478954"/>
                </a:lnTo>
                <a:close/>
                <a:moveTo>
                  <a:pt x="5682744" y="0"/>
                </a:moveTo>
                <a:lnTo>
                  <a:pt x="5412985" y="0"/>
                </a:lnTo>
                <a:lnTo>
                  <a:pt x="0" y="5293873"/>
                </a:lnTo>
                <a:lnTo>
                  <a:pt x="0" y="5557696"/>
                </a:lnTo>
                <a:close/>
                <a:moveTo>
                  <a:pt x="6785757" y="0"/>
                </a:moveTo>
                <a:lnTo>
                  <a:pt x="6515998" y="0"/>
                </a:lnTo>
                <a:lnTo>
                  <a:pt x="416462" y="5965316"/>
                </a:lnTo>
                <a:lnTo>
                  <a:pt x="686221" y="59653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" name="Group 1"/>
          <p:cNvGrpSpPr/>
          <p:nvPr/>
        </p:nvGrpSpPr>
        <p:grpSpPr>
          <a:xfrm>
            <a:off x="7681331" y="1069144"/>
            <a:ext cx="4012916" cy="4708981"/>
            <a:chOff x="7749698" y="-38850"/>
            <a:chExt cx="4012916" cy="4708981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AC0E4C5D-1C55-4547-A923-25E74E1AB570}"/>
                </a:ext>
              </a:extLst>
            </p:cNvPr>
            <p:cNvSpPr txBox="1"/>
            <p:nvPr/>
          </p:nvSpPr>
          <p:spPr>
            <a:xfrm>
              <a:off x="7749698" y="2177141"/>
              <a:ext cx="3794602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 err="1">
                  <a:ea typeface="Times New Roman" panose="02020603050405020304" pitchFamily="18" charset="0"/>
                </a:rPr>
                <a:t>Mahasiswa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mengakses</a:t>
              </a:r>
              <a:r>
                <a:rPr lang="en-US" sz="1200" dirty="0">
                  <a:ea typeface="Times New Roman" panose="02020603050405020304" pitchFamily="18" charset="0"/>
                </a:rPr>
                <a:t> login.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 err="1">
                  <a:ea typeface="Times New Roman" panose="02020603050405020304" pitchFamily="18" charset="0"/>
                </a:rPr>
                <a:t>Kemudian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sistem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memvalidasi</a:t>
              </a:r>
              <a:r>
                <a:rPr lang="en-US" sz="1200" dirty="0">
                  <a:ea typeface="Times New Roman" panose="02020603050405020304" pitchFamily="18" charset="0"/>
                </a:rPr>
                <a:t>, </a:t>
              </a:r>
              <a:r>
                <a:rPr lang="en-US" sz="1200" dirty="0" err="1">
                  <a:ea typeface="Times New Roman" panose="02020603050405020304" pitchFamily="18" charset="0"/>
                </a:rPr>
                <a:t>jika</a:t>
              </a:r>
              <a:r>
                <a:rPr lang="en-US" sz="1200" dirty="0">
                  <a:ea typeface="Times New Roman" panose="02020603050405020304" pitchFamily="18" charset="0"/>
                </a:rPr>
                <a:t> data login </a:t>
              </a:r>
              <a:r>
                <a:rPr lang="en-US" sz="1200" dirty="0" err="1">
                  <a:ea typeface="Times New Roman" panose="02020603050405020304" pitchFamily="18" charset="0"/>
                </a:rPr>
                <a:t>benar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maka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akan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diarahkan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ke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halaman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utama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dan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jika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salah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maka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akan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diarahkan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kembali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ke</a:t>
              </a:r>
              <a:r>
                <a:rPr lang="en-US" sz="1200" dirty="0">
                  <a:ea typeface="Times New Roman" panose="02020603050405020304" pitchFamily="18" charset="0"/>
                </a:rPr>
                <a:t> login.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 err="1">
                  <a:ea typeface="Times New Roman" panose="02020603050405020304" pitchFamily="18" charset="0"/>
                </a:rPr>
                <a:t>Mahasiswa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memilih</a:t>
              </a:r>
              <a:r>
                <a:rPr lang="en-US" sz="1200" dirty="0">
                  <a:ea typeface="Times New Roman" panose="02020603050405020304" pitchFamily="18" charset="0"/>
                </a:rPr>
                <a:t> menu data </a:t>
              </a:r>
              <a:r>
                <a:rPr lang="en-US" sz="1200" dirty="0" err="1">
                  <a:ea typeface="Times New Roman" panose="02020603050405020304" pitchFamily="18" charset="0"/>
                </a:rPr>
                <a:t>dosen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pembimbing</a:t>
              </a:r>
              <a:r>
                <a:rPr lang="en-US" sz="1200" dirty="0">
                  <a:ea typeface="Times New Roman" panose="02020603050405020304" pitchFamily="18" charset="0"/>
                </a:rPr>
                <a:t>.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 err="1">
                  <a:ea typeface="Times New Roman" panose="02020603050405020304" pitchFamily="18" charset="0"/>
                </a:rPr>
                <a:t>Sistem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menampilkan</a:t>
              </a:r>
              <a:r>
                <a:rPr lang="en-US" sz="1200" dirty="0">
                  <a:ea typeface="Times New Roman" panose="02020603050405020304" pitchFamily="18" charset="0"/>
                </a:rPr>
                <a:t> data </a:t>
              </a:r>
              <a:r>
                <a:rPr lang="en-US" sz="1200" dirty="0" err="1">
                  <a:ea typeface="Times New Roman" panose="02020603050405020304" pitchFamily="18" charset="0"/>
                </a:rPr>
                <a:t>dosen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pembimbing</a:t>
              </a:r>
              <a:r>
                <a:rPr lang="en-US" sz="1200" dirty="0">
                  <a:ea typeface="Times New Roman" panose="02020603050405020304" pitchFamily="18" charset="0"/>
                </a:rPr>
                <a:t>.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 err="1">
                  <a:ea typeface="Times New Roman" panose="02020603050405020304" pitchFamily="18" charset="0"/>
                </a:rPr>
                <a:t>Jika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mahasiswa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ingin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mencari</a:t>
              </a:r>
              <a:r>
                <a:rPr lang="en-US" sz="1200" dirty="0">
                  <a:ea typeface="Times New Roman" panose="02020603050405020304" pitchFamily="18" charset="0"/>
                </a:rPr>
                <a:t> data </a:t>
              </a:r>
              <a:r>
                <a:rPr lang="en-US" sz="1200" dirty="0" err="1">
                  <a:ea typeface="Times New Roman" panose="02020603050405020304" pitchFamily="18" charset="0"/>
                </a:rPr>
                <a:t>dosen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pembimbing</a:t>
              </a:r>
              <a:r>
                <a:rPr lang="en-US" sz="1200" dirty="0">
                  <a:ea typeface="Times New Roman" panose="02020603050405020304" pitchFamily="18" charset="0"/>
                </a:rPr>
                <a:t>, </a:t>
              </a:r>
              <a:r>
                <a:rPr lang="en-US" sz="1200" dirty="0" err="1">
                  <a:ea typeface="Times New Roman" panose="02020603050405020304" pitchFamily="18" charset="0"/>
                </a:rPr>
                <a:t>mahasiswa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akan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memasukkan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pencarian</a:t>
              </a:r>
              <a:r>
                <a:rPr lang="en-US" sz="1200" dirty="0">
                  <a:ea typeface="Times New Roman" panose="02020603050405020304" pitchFamily="18" charset="0"/>
                </a:rPr>
                <a:t> data </a:t>
              </a:r>
              <a:r>
                <a:rPr lang="en-US" sz="1200" dirty="0" err="1">
                  <a:ea typeface="Times New Roman" panose="02020603050405020304" pitchFamily="18" charset="0"/>
                </a:rPr>
                <a:t>dosen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 smtClean="0">
                  <a:ea typeface="Times New Roman" panose="02020603050405020304" pitchFamily="18" charset="0"/>
                </a:rPr>
                <a:t>pembimbing</a:t>
              </a:r>
              <a:r>
                <a:rPr lang="en-US" sz="1200" dirty="0" smtClean="0">
                  <a:ea typeface="Times New Roman" panose="02020603050405020304" pitchFamily="18" charset="0"/>
                </a:rPr>
                <a:t>.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 err="1" smtClean="0">
                  <a:ea typeface="Calibri" panose="020F0502020204030204" pitchFamily="34" charset="0"/>
                  <a:cs typeface="Times New Roman" panose="02020603050405020304" pitchFamily="18" charset="0"/>
                </a:rPr>
                <a:t>Sistem</a:t>
              </a:r>
              <a:r>
                <a:rPr lang="en-US" sz="1200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menampilkan</a:t>
              </a: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hasil</a:t>
              </a: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pencarian</a:t>
              </a: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 data </a:t>
              </a:r>
              <a:r>
                <a:rPr lang="en-US" sz="12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dosen</a:t>
              </a: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pembimbing</a:t>
              </a: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859CB691-51AC-4E35-887B-08D18A62015D}"/>
                </a:ext>
              </a:extLst>
            </p:cNvPr>
            <p:cNvSpPr txBox="1"/>
            <p:nvPr/>
          </p:nvSpPr>
          <p:spPr>
            <a:xfrm>
              <a:off x="7749698" y="-38850"/>
              <a:ext cx="4012916" cy="2215991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>
              <a:spAutoFit/>
            </a:bodyPr>
            <a:lstStyle/>
            <a:p>
              <a:r>
                <a:rPr lang="en-US" altLang="ko-KR" sz="3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Activity </a:t>
              </a:r>
              <a:r>
                <a:rPr lang="en-US" altLang="ko-KR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Diagram </a:t>
              </a:r>
              <a:r>
                <a:rPr lang="en-US" altLang="ko-KR" sz="3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Mencari</a:t>
              </a:r>
              <a:r>
                <a:rPr lang="en-US" altLang="ko-KR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Data </a:t>
              </a:r>
              <a:r>
                <a:rPr lang="en-US" altLang="ko-KR" sz="3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Dosen</a:t>
              </a:r>
              <a:r>
                <a:rPr lang="en-US" altLang="ko-KR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3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Pembimbing</a:t>
              </a:r>
              <a:endPara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473" y="901733"/>
            <a:ext cx="2073275" cy="504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9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="" xmlns:a16="http://schemas.microsoft.com/office/drawing/2014/main" id="{91D9F03E-BBA5-492D-97F1-088B2F395B8A}"/>
              </a:ext>
            </a:extLst>
          </p:cNvPr>
          <p:cNvSpPr/>
          <p:nvPr/>
        </p:nvSpPr>
        <p:spPr>
          <a:xfrm flipH="1">
            <a:off x="891304" y="852411"/>
            <a:ext cx="5861920" cy="5153178"/>
          </a:xfrm>
          <a:custGeom>
            <a:avLst/>
            <a:gdLst>
              <a:gd name="connsiteX0" fmla="*/ 1270690 w 6785757"/>
              <a:gd name="connsiteY0" fmla="*/ 0 h 5965316"/>
              <a:gd name="connsiteX1" fmla="*/ 1000931 w 6785757"/>
              <a:gd name="connsiteY1" fmla="*/ 0 h 5965316"/>
              <a:gd name="connsiteX2" fmla="*/ 0 w 6785757"/>
              <a:gd name="connsiteY2" fmla="*/ 978905 h 5965316"/>
              <a:gd name="connsiteX3" fmla="*/ 0 w 6785757"/>
              <a:gd name="connsiteY3" fmla="*/ 1242729 h 5965316"/>
              <a:gd name="connsiteX4" fmla="*/ 2373705 w 6785757"/>
              <a:gd name="connsiteY4" fmla="*/ 0 h 5965316"/>
              <a:gd name="connsiteX5" fmla="*/ 2103946 w 6785757"/>
              <a:gd name="connsiteY5" fmla="*/ 0 h 5965316"/>
              <a:gd name="connsiteX6" fmla="*/ 0 w 6785757"/>
              <a:gd name="connsiteY6" fmla="*/ 2057649 h 5965316"/>
              <a:gd name="connsiteX7" fmla="*/ 0 w 6785757"/>
              <a:gd name="connsiteY7" fmla="*/ 2321472 h 5965316"/>
              <a:gd name="connsiteX8" fmla="*/ 3476717 w 6785757"/>
              <a:gd name="connsiteY8" fmla="*/ 0 h 5965316"/>
              <a:gd name="connsiteX9" fmla="*/ 3206958 w 6785757"/>
              <a:gd name="connsiteY9" fmla="*/ 0 h 5965316"/>
              <a:gd name="connsiteX10" fmla="*/ 0 w 6785757"/>
              <a:gd name="connsiteY10" fmla="*/ 3136390 h 5965316"/>
              <a:gd name="connsiteX11" fmla="*/ 0 w 6785757"/>
              <a:gd name="connsiteY11" fmla="*/ 3400213 h 5965316"/>
              <a:gd name="connsiteX12" fmla="*/ 4579731 w 6785757"/>
              <a:gd name="connsiteY12" fmla="*/ 0 h 5965316"/>
              <a:gd name="connsiteX13" fmla="*/ 4309971 w 6785757"/>
              <a:gd name="connsiteY13" fmla="*/ 0 h 5965316"/>
              <a:gd name="connsiteX14" fmla="*/ 0 w 6785757"/>
              <a:gd name="connsiteY14" fmla="*/ 4215131 h 5965316"/>
              <a:gd name="connsiteX15" fmla="*/ 0 w 6785757"/>
              <a:gd name="connsiteY15" fmla="*/ 4478954 h 5965316"/>
              <a:gd name="connsiteX16" fmla="*/ 5682744 w 6785757"/>
              <a:gd name="connsiteY16" fmla="*/ 0 h 5965316"/>
              <a:gd name="connsiteX17" fmla="*/ 5412985 w 6785757"/>
              <a:gd name="connsiteY17" fmla="*/ 0 h 5965316"/>
              <a:gd name="connsiteX18" fmla="*/ 0 w 6785757"/>
              <a:gd name="connsiteY18" fmla="*/ 5293873 h 5965316"/>
              <a:gd name="connsiteX19" fmla="*/ 0 w 6785757"/>
              <a:gd name="connsiteY19" fmla="*/ 5557696 h 5965316"/>
              <a:gd name="connsiteX20" fmla="*/ 6785757 w 6785757"/>
              <a:gd name="connsiteY20" fmla="*/ 0 h 5965316"/>
              <a:gd name="connsiteX21" fmla="*/ 6515998 w 6785757"/>
              <a:gd name="connsiteY21" fmla="*/ 0 h 5965316"/>
              <a:gd name="connsiteX22" fmla="*/ 416462 w 6785757"/>
              <a:gd name="connsiteY22" fmla="*/ 5965316 h 5965316"/>
              <a:gd name="connsiteX23" fmla="*/ 686221 w 6785757"/>
              <a:gd name="connsiteY23" fmla="*/ 5965316 h 59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5757" h="5965316">
                <a:moveTo>
                  <a:pt x="1270690" y="0"/>
                </a:moveTo>
                <a:lnTo>
                  <a:pt x="1000931" y="0"/>
                </a:lnTo>
                <a:lnTo>
                  <a:pt x="0" y="978905"/>
                </a:lnTo>
                <a:lnTo>
                  <a:pt x="0" y="1242729"/>
                </a:lnTo>
                <a:close/>
                <a:moveTo>
                  <a:pt x="2373705" y="0"/>
                </a:moveTo>
                <a:lnTo>
                  <a:pt x="2103946" y="0"/>
                </a:lnTo>
                <a:lnTo>
                  <a:pt x="0" y="2057649"/>
                </a:lnTo>
                <a:lnTo>
                  <a:pt x="0" y="2321472"/>
                </a:lnTo>
                <a:close/>
                <a:moveTo>
                  <a:pt x="3476717" y="0"/>
                </a:moveTo>
                <a:lnTo>
                  <a:pt x="3206958" y="0"/>
                </a:lnTo>
                <a:lnTo>
                  <a:pt x="0" y="3136390"/>
                </a:lnTo>
                <a:lnTo>
                  <a:pt x="0" y="3400213"/>
                </a:lnTo>
                <a:close/>
                <a:moveTo>
                  <a:pt x="4579731" y="0"/>
                </a:moveTo>
                <a:lnTo>
                  <a:pt x="4309971" y="0"/>
                </a:lnTo>
                <a:lnTo>
                  <a:pt x="0" y="4215131"/>
                </a:lnTo>
                <a:lnTo>
                  <a:pt x="0" y="4478954"/>
                </a:lnTo>
                <a:close/>
                <a:moveTo>
                  <a:pt x="5682744" y="0"/>
                </a:moveTo>
                <a:lnTo>
                  <a:pt x="5412985" y="0"/>
                </a:lnTo>
                <a:lnTo>
                  <a:pt x="0" y="5293873"/>
                </a:lnTo>
                <a:lnTo>
                  <a:pt x="0" y="5557696"/>
                </a:lnTo>
                <a:close/>
                <a:moveTo>
                  <a:pt x="6785757" y="0"/>
                </a:moveTo>
                <a:lnTo>
                  <a:pt x="6515998" y="0"/>
                </a:lnTo>
                <a:lnTo>
                  <a:pt x="416462" y="5965316"/>
                </a:lnTo>
                <a:lnTo>
                  <a:pt x="686221" y="59653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" name="Group 1"/>
          <p:cNvGrpSpPr/>
          <p:nvPr/>
        </p:nvGrpSpPr>
        <p:grpSpPr>
          <a:xfrm>
            <a:off x="7749698" y="496544"/>
            <a:ext cx="4012916" cy="6001643"/>
            <a:chOff x="7749698" y="-38850"/>
            <a:chExt cx="4012916" cy="6001643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AC0E4C5D-1C55-4547-A923-25E74E1AB570}"/>
                </a:ext>
              </a:extLst>
            </p:cNvPr>
            <p:cNvSpPr txBox="1"/>
            <p:nvPr/>
          </p:nvSpPr>
          <p:spPr>
            <a:xfrm>
              <a:off x="7749698" y="2177141"/>
              <a:ext cx="3794602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 err="1">
                  <a:ea typeface="Times New Roman" panose="02020603050405020304" pitchFamily="18" charset="0"/>
                </a:rPr>
                <a:t>Mahasiswa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mengakses</a:t>
              </a:r>
              <a:r>
                <a:rPr lang="en-US" sz="1200" dirty="0">
                  <a:ea typeface="Times New Roman" panose="02020603050405020304" pitchFamily="18" charset="0"/>
                </a:rPr>
                <a:t> login.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 err="1">
                  <a:ea typeface="Times New Roman" panose="02020603050405020304" pitchFamily="18" charset="0"/>
                </a:rPr>
                <a:t>Kemudian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sistem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memvalidasi</a:t>
              </a:r>
              <a:r>
                <a:rPr lang="en-US" sz="1200" dirty="0">
                  <a:ea typeface="Times New Roman" panose="02020603050405020304" pitchFamily="18" charset="0"/>
                </a:rPr>
                <a:t>, </a:t>
              </a:r>
              <a:r>
                <a:rPr lang="en-US" sz="1200" dirty="0" err="1">
                  <a:ea typeface="Times New Roman" panose="02020603050405020304" pitchFamily="18" charset="0"/>
                </a:rPr>
                <a:t>jika</a:t>
              </a:r>
              <a:r>
                <a:rPr lang="en-US" sz="1200" dirty="0">
                  <a:ea typeface="Times New Roman" panose="02020603050405020304" pitchFamily="18" charset="0"/>
                </a:rPr>
                <a:t> data login </a:t>
              </a:r>
              <a:r>
                <a:rPr lang="en-US" sz="1200" dirty="0" err="1">
                  <a:ea typeface="Times New Roman" panose="02020603050405020304" pitchFamily="18" charset="0"/>
                </a:rPr>
                <a:t>benar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maka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akan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diarahkan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ke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halaman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utama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dan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jika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salah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maka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akan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diarahkan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kembali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ke</a:t>
              </a:r>
              <a:r>
                <a:rPr lang="en-US" sz="1200" dirty="0">
                  <a:ea typeface="Times New Roman" panose="02020603050405020304" pitchFamily="18" charset="0"/>
                </a:rPr>
                <a:t> login.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 err="1">
                  <a:ea typeface="Times New Roman" panose="02020603050405020304" pitchFamily="18" charset="0"/>
                </a:rPr>
                <a:t>Mahasiswa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memilih</a:t>
              </a:r>
              <a:r>
                <a:rPr lang="en-US" sz="1200" dirty="0">
                  <a:ea typeface="Times New Roman" panose="02020603050405020304" pitchFamily="18" charset="0"/>
                </a:rPr>
                <a:t> menu data </a:t>
              </a:r>
              <a:r>
                <a:rPr lang="en-US" sz="1200" dirty="0" err="1">
                  <a:ea typeface="Times New Roman" panose="02020603050405020304" pitchFamily="18" charset="0"/>
                </a:rPr>
                <a:t>karya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ilmiah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sebelumnya</a:t>
              </a:r>
              <a:r>
                <a:rPr lang="en-US" sz="1200" dirty="0">
                  <a:ea typeface="Times New Roman" panose="02020603050405020304" pitchFamily="18" charset="0"/>
                </a:rPr>
                <a:t>.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 err="1">
                  <a:ea typeface="Times New Roman" panose="02020603050405020304" pitchFamily="18" charset="0"/>
                </a:rPr>
                <a:t>Sistem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menampilkan</a:t>
              </a:r>
              <a:r>
                <a:rPr lang="en-US" sz="1200" dirty="0">
                  <a:ea typeface="Times New Roman" panose="02020603050405020304" pitchFamily="18" charset="0"/>
                </a:rPr>
                <a:t> data </a:t>
              </a:r>
              <a:r>
                <a:rPr lang="en-US" sz="1200" dirty="0" err="1">
                  <a:ea typeface="Times New Roman" panose="02020603050405020304" pitchFamily="18" charset="0"/>
                </a:rPr>
                <a:t>karya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ilmiah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sebelumnya</a:t>
              </a:r>
              <a:r>
                <a:rPr lang="en-US" sz="1200" dirty="0">
                  <a:ea typeface="Times New Roman" panose="02020603050405020304" pitchFamily="18" charset="0"/>
                </a:rPr>
                <a:t>.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 err="1">
                  <a:ea typeface="Times New Roman" panose="02020603050405020304" pitchFamily="18" charset="0"/>
                </a:rPr>
                <a:t>Jika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mahasiswa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ingin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mencari</a:t>
              </a:r>
              <a:r>
                <a:rPr lang="en-US" sz="1200" dirty="0">
                  <a:ea typeface="Times New Roman" panose="02020603050405020304" pitchFamily="18" charset="0"/>
                </a:rPr>
                <a:t> data </a:t>
              </a:r>
              <a:r>
                <a:rPr lang="en-US" sz="1200" dirty="0" err="1">
                  <a:ea typeface="Times New Roman" panose="02020603050405020304" pitchFamily="18" charset="0"/>
                </a:rPr>
                <a:t>karya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ilmiah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sebelumnya</a:t>
              </a:r>
              <a:r>
                <a:rPr lang="en-US" sz="1200" dirty="0">
                  <a:ea typeface="Times New Roman" panose="02020603050405020304" pitchFamily="18" charset="0"/>
                </a:rPr>
                <a:t>, </a:t>
              </a:r>
              <a:r>
                <a:rPr lang="en-US" sz="1200" dirty="0" err="1">
                  <a:ea typeface="Times New Roman" panose="02020603050405020304" pitchFamily="18" charset="0"/>
                </a:rPr>
                <a:t>mahasiswa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akan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memasukkan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pencarian</a:t>
              </a:r>
              <a:r>
                <a:rPr lang="en-US" sz="1200" dirty="0">
                  <a:ea typeface="Times New Roman" panose="02020603050405020304" pitchFamily="18" charset="0"/>
                </a:rPr>
                <a:t> data </a:t>
              </a:r>
              <a:r>
                <a:rPr lang="en-US" sz="1200" dirty="0" err="1">
                  <a:ea typeface="Times New Roman" panose="02020603050405020304" pitchFamily="18" charset="0"/>
                </a:rPr>
                <a:t>karya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ilmiah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sebelumnya</a:t>
              </a:r>
              <a:r>
                <a:rPr lang="en-US" sz="1200" dirty="0">
                  <a:ea typeface="Times New Roman" panose="02020603050405020304" pitchFamily="18" charset="0"/>
                </a:rPr>
                <a:t>.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 err="1">
                  <a:ea typeface="Times New Roman" panose="02020603050405020304" pitchFamily="18" charset="0"/>
                </a:rPr>
                <a:t>Sistem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menampilkan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hasil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pencarian</a:t>
              </a:r>
              <a:r>
                <a:rPr lang="en-US" sz="1200" dirty="0">
                  <a:ea typeface="Times New Roman" panose="02020603050405020304" pitchFamily="18" charset="0"/>
                </a:rPr>
                <a:t> data </a:t>
              </a:r>
              <a:r>
                <a:rPr lang="en-US" sz="1200" dirty="0" err="1">
                  <a:ea typeface="Times New Roman" panose="02020603050405020304" pitchFamily="18" charset="0"/>
                </a:rPr>
                <a:t>karya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ilmiah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sebelumnya</a:t>
              </a:r>
              <a:r>
                <a:rPr lang="en-US" sz="1200" dirty="0">
                  <a:ea typeface="Times New Roman" panose="02020603050405020304" pitchFamily="18" charset="0"/>
                </a:rPr>
                <a:t>.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 err="1">
                  <a:ea typeface="Times New Roman" panose="02020603050405020304" pitchFamily="18" charset="0"/>
                </a:rPr>
                <a:t>Jika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mahasiswa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ingin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melihat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ringkasan</a:t>
              </a:r>
              <a:r>
                <a:rPr lang="en-US" sz="1200" dirty="0">
                  <a:ea typeface="Times New Roman" panose="02020603050405020304" pitchFamily="18" charset="0"/>
                </a:rPr>
                <a:t> data </a:t>
              </a:r>
              <a:r>
                <a:rPr lang="en-US" sz="1200" dirty="0" err="1">
                  <a:ea typeface="Times New Roman" panose="02020603050405020304" pitchFamily="18" charset="0"/>
                </a:rPr>
                <a:t>karya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ilmiah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sebelumnya</a:t>
              </a:r>
              <a:r>
                <a:rPr lang="en-US" sz="1200" dirty="0">
                  <a:ea typeface="Times New Roman" panose="02020603050405020304" pitchFamily="18" charset="0"/>
                </a:rPr>
                <a:t>, </a:t>
              </a:r>
              <a:r>
                <a:rPr lang="en-US" sz="1200" dirty="0" err="1">
                  <a:ea typeface="Times New Roman" panose="02020603050405020304" pitchFamily="18" charset="0"/>
                </a:rPr>
                <a:t>mahasiswa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akan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memilih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lihat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ringkasan</a:t>
              </a:r>
              <a:r>
                <a:rPr lang="en-US" sz="1200" dirty="0">
                  <a:ea typeface="Times New Roman" panose="02020603050405020304" pitchFamily="18" charset="0"/>
                </a:rPr>
                <a:t> data </a:t>
              </a:r>
              <a:r>
                <a:rPr lang="en-US" sz="1200" dirty="0" err="1">
                  <a:ea typeface="Times New Roman" panose="02020603050405020304" pitchFamily="18" charset="0"/>
                </a:rPr>
                <a:t>karya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ilmiah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 smtClean="0">
                  <a:ea typeface="Times New Roman" panose="02020603050405020304" pitchFamily="18" charset="0"/>
                </a:rPr>
                <a:t>sebelumnya</a:t>
              </a:r>
              <a:r>
                <a:rPr lang="en-US" sz="1200" dirty="0" smtClean="0">
                  <a:ea typeface="Times New Roman" panose="02020603050405020304" pitchFamily="18" charset="0"/>
                </a:rPr>
                <a:t>.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 err="1" smtClean="0">
                  <a:ea typeface="Calibri" panose="020F0502020204030204" pitchFamily="34" charset="0"/>
                  <a:cs typeface="Times New Roman" panose="02020603050405020304" pitchFamily="18" charset="0"/>
                </a:rPr>
                <a:t>Sistem</a:t>
              </a:r>
              <a:r>
                <a:rPr lang="en-US" sz="1200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menampilkan</a:t>
              </a: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ringkasan</a:t>
              </a: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 data </a:t>
              </a:r>
              <a:r>
                <a:rPr lang="en-US" sz="12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karya</a:t>
              </a: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ilmiah</a:t>
              </a: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sebelumnya</a:t>
              </a: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859CB691-51AC-4E35-887B-08D18A62015D}"/>
                </a:ext>
              </a:extLst>
            </p:cNvPr>
            <p:cNvSpPr txBox="1"/>
            <p:nvPr/>
          </p:nvSpPr>
          <p:spPr>
            <a:xfrm>
              <a:off x="7749698" y="-38850"/>
              <a:ext cx="4012916" cy="2215991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>
              <a:spAutoFit/>
            </a:bodyPr>
            <a:lstStyle/>
            <a:p>
              <a:r>
                <a:rPr lang="en-US" altLang="ko-KR" sz="3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Activity </a:t>
              </a:r>
              <a:r>
                <a:rPr lang="en-US" altLang="ko-KR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Diagram</a:t>
              </a:r>
            </a:p>
            <a:p>
              <a:r>
                <a:rPr lang="en-US" altLang="ko-KR" sz="3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Menrcari</a:t>
              </a:r>
              <a:r>
                <a:rPr lang="en-US" altLang="ko-KR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Data </a:t>
              </a:r>
              <a:r>
                <a:rPr lang="en-US" altLang="ko-KR" sz="3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Karya</a:t>
              </a:r>
              <a:r>
                <a:rPr lang="en-US" altLang="ko-KR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3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Ilmiah</a:t>
              </a:r>
              <a:r>
                <a:rPr lang="en-US" altLang="ko-KR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3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Sebelumnya</a:t>
              </a:r>
              <a:endPara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249" y="646867"/>
            <a:ext cx="1864019" cy="570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1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="" xmlns:a16="http://schemas.microsoft.com/office/drawing/2014/main" id="{91D9F03E-BBA5-492D-97F1-088B2F395B8A}"/>
              </a:ext>
            </a:extLst>
          </p:cNvPr>
          <p:cNvSpPr/>
          <p:nvPr/>
        </p:nvSpPr>
        <p:spPr>
          <a:xfrm flipH="1">
            <a:off x="891304" y="852411"/>
            <a:ext cx="5861920" cy="5153178"/>
          </a:xfrm>
          <a:custGeom>
            <a:avLst/>
            <a:gdLst>
              <a:gd name="connsiteX0" fmla="*/ 1270690 w 6785757"/>
              <a:gd name="connsiteY0" fmla="*/ 0 h 5965316"/>
              <a:gd name="connsiteX1" fmla="*/ 1000931 w 6785757"/>
              <a:gd name="connsiteY1" fmla="*/ 0 h 5965316"/>
              <a:gd name="connsiteX2" fmla="*/ 0 w 6785757"/>
              <a:gd name="connsiteY2" fmla="*/ 978905 h 5965316"/>
              <a:gd name="connsiteX3" fmla="*/ 0 w 6785757"/>
              <a:gd name="connsiteY3" fmla="*/ 1242729 h 5965316"/>
              <a:gd name="connsiteX4" fmla="*/ 2373705 w 6785757"/>
              <a:gd name="connsiteY4" fmla="*/ 0 h 5965316"/>
              <a:gd name="connsiteX5" fmla="*/ 2103946 w 6785757"/>
              <a:gd name="connsiteY5" fmla="*/ 0 h 5965316"/>
              <a:gd name="connsiteX6" fmla="*/ 0 w 6785757"/>
              <a:gd name="connsiteY6" fmla="*/ 2057649 h 5965316"/>
              <a:gd name="connsiteX7" fmla="*/ 0 w 6785757"/>
              <a:gd name="connsiteY7" fmla="*/ 2321472 h 5965316"/>
              <a:gd name="connsiteX8" fmla="*/ 3476717 w 6785757"/>
              <a:gd name="connsiteY8" fmla="*/ 0 h 5965316"/>
              <a:gd name="connsiteX9" fmla="*/ 3206958 w 6785757"/>
              <a:gd name="connsiteY9" fmla="*/ 0 h 5965316"/>
              <a:gd name="connsiteX10" fmla="*/ 0 w 6785757"/>
              <a:gd name="connsiteY10" fmla="*/ 3136390 h 5965316"/>
              <a:gd name="connsiteX11" fmla="*/ 0 w 6785757"/>
              <a:gd name="connsiteY11" fmla="*/ 3400213 h 5965316"/>
              <a:gd name="connsiteX12" fmla="*/ 4579731 w 6785757"/>
              <a:gd name="connsiteY12" fmla="*/ 0 h 5965316"/>
              <a:gd name="connsiteX13" fmla="*/ 4309971 w 6785757"/>
              <a:gd name="connsiteY13" fmla="*/ 0 h 5965316"/>
              <a:gd name="connsiteX14" fmla="*/ 0 w 6785757"/>
              <a:gd name="connsiteY14" fmla="*/ 4215131 h 5965316"/>
              <a:gd name="connsiteX15" fmla="*/ 0 w 6785757"/>
              <a:gd name="connsiteY15" fmla="*/ 4478954 h 5965316"/>
              <a:gd name="connsiteX16" fmla="*/ 5682744 w 6785757"/>
              <a:gd name="connsiteY16" fmla="*/ 0 h 5965316"/>
              <a:gd name="connsiteX17" fmla="*/ 5412985 w 6785757"/>
              <a:gd name="connsiteY17" fmla="*/ 0 h 5965316"/>
              <a:gd name="connsiteX18" fmla="*/ 0 w 6785757"/>
              <a:gd name="connsiteY18" fmla="*/ 5293873 h 5965316"/>
              <a:gd name="connsiteX19" fmla="*/ 0 w 6785757"/>
              <a:gd name="connsiteY19" fmla="*/ 5557696 h 5965316"/>
              <a:gd name="connsiteX20" fmla="*/ 6785757 w 6785757"/>
              <a:gd name="connsiteY20" fmla="*/ 0 h 5965316"/>
              <a:gd name="connsiteX21" fmla="*/ 6515998 w 6785757"/>
              <a:gd name="connsiteY21" fmla="*/ 0 h 5965316"/>
              <a:gd name="connsiteX22" fmla="*/ 416462 w 6785757"/>
              <a:gd name="connsiteY22" fmla="*/ 5965316 h 5965316"/>
              <a:gd name="connsiteX23" fmla="*/ 686221 w 6785757"/>
              <a:gd name="connsiteY23" fmla="*/ 5965316 h 59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5757" h="5965316">
                <a:moveTo>
                  <a:pt x="1270690" y="0"/>
                </a:moveTo>
                <a:lnTo>
                  <a:pt x="1000931" y="0"/>
                </a:lnTo>
                <a:lnTo>
                  <a:pt x="0" y="978905"/>
                </a:lnTo>
                <a:lnTo>
                  <a:pt x="0" y="1242729"/>
                </a:lnTo>
                <a:close/>
                <a:moveTo>
                  <a:pt x="2373705" y="0"/>
                </a:moveTo>
                <a:lnTo>
                  <a:pt x="2103946" y="0"/>
                </a:lnTo>
                <a:lnTo>
                  <a:pt x="0" y="2057649"/>
                </a:lnTo>
                <a:lnTo>
                  <a:pt x="0" y="2321472"/>
                </a:lnTo>
                <a:close/>
                <a:moveTo>
                  <a:pt x="3476717" y="0"/>
                </a:moveTo>
                <a:lnTo>
                  <a:pt x="3206958" y="0"/>
                </a:lnTo>
                <a:lnTo>
                  <a:pt x="0" y="3136390"/>
                </a:lnTo>
                <a:lnTo>
                  <a:pt x="0" y="3400213"/>
                </a:lnTo>
                <a:close/>
                <a:moveTo>
                  <a:pt x="4579731" y="0"/>
                </a:moveTo>
                <a:lnTo>
                  <a:pt x="4309971" y="0"/>
                </a:lnTo>
                <a:lnTo>
                  <a:pt x="0" y="4215131"/>
                </a:lnTo>
                <a:lnTo>
                  <a:pt x="0" y="4478954"/>
                </a:lnTo>
                <a:close/>
                <a:moveTo>
                  <a:pt x="5682744" y="0"/>
                </a:moveTo>
                <a:lnTo>
                  <a:pt x="5412985" y="0"/>
                </a:lnTo>
                <a:lnTo>
                  <a:pt x="0" y="5293873"/>
                </a:lnTo>
                <a:lnTo>
                  <a:pt x="0" y="5557696"/>
                </a:lnTo>
                <a:close/>
                <a:moveTo>
                  <a:pt x="6785757" y="0"/>
                </a:moveTo>
                <a:lnTo>
                  <a:pt x="6515998" y="0"/>
                </a:lnTo>
                <a:lnTo>
                  <a:pt x="416462" y="5965316"/>
                </a:lnTo>
                <a:lnTo>
                  <a:pt x="686221" y="59653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" name="Group 1"/>
          <p:cNvGrpSpPr/>
          <p:nvPr/>
        </p:nvGrpSpPr>
        <p:grpSpPr>
          <a:xfrm>
            <a:off x="7818064" y="2582614"/>
            <a:ext cx="4012916" cy="1692772"/>
            <a:chOff x="7749698" y="1874805"/>
            <a:chExt cx="4012916" cy="1692772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AC0E4C5D-1C55-4547-A923-25E74E1AB570}"/>
                </a:ext>
              </a:extLst>
            </p:cNvPr>
            <p:cNvSpPr txBox="1"/>
            <p:nvPr/>
          </p:nvSpPr>
          <p:spPr>
            <a:xfrm>
              <a:off x="7749698" y="2367248"/>
              <a:ext cx="37946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Class Diagram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dibuat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pada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tahap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desain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merupakan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deskripsi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lengkap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kelas-kelas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ditangani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oleh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sistem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dimana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masing-masing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kelas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telah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dilengkapi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atribut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operasi-operasi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diperlukan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Berikut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merupakan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desain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Class Diagram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Sistem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Pengelolaan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Karya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Ilmiah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859CB691-51AC-4E35-887B-08D18A62015D}"/>
                </a:ext>
              </a:extLst>
            </p:cNvPr>
            <p:cNvSpPr txBox="1"/>
            <p:nvPr/>
          </p:nvSpPr>
          <p:spPr>
            <a:xfrm>
              <a:off x="7749698" y="1874805"/>
              <a:ext cx="4012916" cy="492443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>
              <a:spAutoFit/>
            </a:bodyPr>
            <a:lstStyle/>
            <a:p>
              <a:r>
                <a:rPr lang="en-US" altLang="ko-KR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Class </a:t>
              </a:r>
              <a:r>
                <a:rPr lang="en-US" altLang="ko-KR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Diagram</a:t>
              </a:r>
              <a:endParaRPr lang="fi-FI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7" name="Picture 6" descr="D:\Materi Kuliah\Semester 3\RPL2\UML\UML\Class 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59" y="1018747"/>
            <a:ext cx="6322282" cy="5086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072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="" xmlns:a16="http://schemas.microsoft.com/office/drawing/2014/main" id="{91D9F03E-BBA5-492D-97F1-088B2F395B8A}"/>
              </a:ext>
            </a:extLst>
          </p:cNvPr>
          <p:cNvSpPr/>
          <p:nvPr/>
        </p:nvSpPr>
        <p:spPr>
          <a:xfrm flipH="1">
            <a:off x="891304" y="852411"/>
            <a:ext cx="5861920" cy="5153178"/>
          </a:xfrm>
          <a:custGeom>
            <a:avLst/>
            <a:gdLst>
              <a:gd name="connsiteX0" fmla="*/ 1270690 w 6785757"/>
              <a:gd name="connsiteY0" fmla="*/ 0 h 5965316"/>
              <a:gd name="connsiteX1" fmla="*/ 1000931 w 6785757"/>
              <a:gd name="connsiteY1" fmla="*/ 0 h 5965316"/>
              <a:gd name="connsiteX2" fmla="*/ 0 w 6785757"/>
              <a:gd name="connsiteY2" fmla="*/ 978905 h 5965316"/>
              <a:gd name="connsiteX3" fmla="*/ 0 w 6785757"/>
              <a:gd name="connsiteY3" fmla="*/ 1242729 h 5965316"/>
              <a:gd name="connsiteX4" fmla="*/ 2373705 w 6785757"/>
              <a:gd name="connsiteY4" fmla="*/ 0 h 5965316"/>
              <a:gd name="connsiteX5" fmla="*/ 2103946 w 6785757"/>
              <a:gd name="connsiteY5" fmla="*/ 0 h 5965316"/>
              <a:gd name="connsiteX6" fmla="*/ 0 w 6785757"/>
              <a:gd name="connsiteY6" fmla="*/ 2057649 h 5965316"/>
              <a:gd name="connsiteX7" fmla="*/ 0 w 6785757"/>
              <a:gd name="connsiteY7" fmla="*/ 2321472 h 5965316"/>
              <a:gd name="connsiteX8" fmla="*/ 3476717 w 6785757"/>
              <a:gd name="connsiteY8" fmla="*/ 0 h 5965316"/>
              <a:gd name="connsiteX9" fmla="*/ 3206958 w 6785757"/>
              <a:gd name="connsiteY9" fmla="*/ 0 h 5965316"/>
              <a:gd name="connsiteX10" fmla="*/ 0 w 6785757"/>
              <a:gd name="connsiteY10" fmla="*/ 3136390 h 5965316"/>
              <a:gd name="connsiteX11" fmla="*/ 0 w 6785757"/>
              <a:gd name="connsiteY11" fmla="*/ 3400213 h 5965316"/>
              <a:gd name="connsiteX12" fmla="*/ 4579731 w 6785757"/>
              <a:gd name="connsiteY12" fmla="*/ 0 h 5965316"/>
              <a:gd name="connsiteX13" fmla="*/ 4309971 w 6785757"/>
              <a:gd name="connsiteY13" fmla="*/ 0 h 5965316"/>
              <a:gd name="connsiteX14" fmla="*/ 0 w 6785757"/>
              <a:gd name="connsiteY14" fmla="*/ 4215131 h 5965316"/>
              <a:gd name="connsiteX15" fmla="*/ 0 w 6785757"/>
              <a:gd name="connsiteY15" fmla="*/ 4478954 h 5965316"/>
              <a:gd name="connsiteX16" fmla="*/ 5682744 w 6785757"/>
              <a:gd name="connsiteY16" fmla="*/ 0 h 5965316"/>
              <a:gd name="connsiteX17" fmla="*/ 5412985 w 6785757"/>
              <a:gd name="connsiteY17" fmla="*/ 0 h 5965316"/>
              <a:gd name="connsiteX18" fmla="*/ 0 w 6785757"/>
              <a:gd name="connsiteY18" fmla="*/ 5293873 h 5965316"/>
              <a:gd name="connsiteX19" fmla="*/ 0 w 6785757"/>
              <a:gd name="connsiteY19" fmla="*/ 5557696 h 5965316"/>
              <a:gd name="connsiteX20" fmla="*/ 6785757 w 6785757"/>
              <a:gd name="connsiteY20" fmla="*/ 0 h 5965316"/>
              <a:gd name="connsiteX21" fmla="*/ 6515998 w 6785757"/>
              <a:gd name="connsiteY21" fmla="*/ 0 h 5965316"/>
              <a:gd name="connsiteX22" fmla="*/ 416462 w 6785757"/>
              <a:gd name="connsiteY22" fmla="*/ 5965316 h 5965316"/>
              <a:gd name="connsiteX23" fmla="*/ 686221 w 6785757"/>
              <a:gd name="connsiteY23" fmla="*/ 5965316 h 59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5757" h="5965316">
                <a:moveTo>
                  <a:pt x="1270690" y="0"/>
                </a:moveTo>
                <a:lnTo>
                  <a:pt x="1000931" y="0"/>
                </a:lnTo>
                <a:lnTo>
                  <a:pt x="0" y="978905"/>
                </a:lnTo>
                <a:lnTo>
                  <a:pt x="0" y="1242729"/>
                </a:lnTo>
                <a:close/>
                <a:moveTo>
                  <a:pt x="2373705" y="0"/>
                </a:moveTo>
                <a:lnTo>
                  <a:pt x="2103946" y="0"/>
                </a:lnTo>
                <a:lnTo>
                  <a:pt x="0" y="2057649"/>
                </a:lnTo>
                <a:lnTo>
                  <a:pt x="0" y="2321472"/>
                </a:lnTo>
                <a:close/>
                <a:moveTo>
                  <a:pt x="3476717" y="0"/>
                </a:moveTo>
                <a:lnTo>
                  <a:pt x="3206958" y="0"/>
                </a:lnTo>
                <a:lnTo>
                  <a:pt x="0" y="3136390"/>
                </a:lnTo>
                <a:lnTo>
                  <a:pt x="0" y="3400213"/>
                </a:lnTo>
                <a:close/>
                <a:moveTo>
                  <a:pt x="4579731" y="0"/>
                </a:moveTo>
                <a:lnTo>
                  <a:pt x="4309971" y="0"/>
                </a:lnTo>
                <a:lnTo>
                  <a:pt x="0" y="4215131"/>
                </a:lnTo>
                <a:lnTo>
                  <a:pt x="0" y="4478954"/>
                </a:lnTo>
                <a:close/>
                <a:moveTo>
                  <a:pt x="5682744" y="0"/>
                </a:moveTo>
                <a:lnTo>
                  <a:pt x="5412985" y="0"/>
                </a:lnTo>
                <a:lnTo>
                  <a:pt x="0" y="5293873"/>
                </a:lnTo>
                <a:lnTo>
                  <a:pt x="0" y="5557696"/>
                </a:lnTo>
                <a:close/>
                <a:moveTo>
                  <a:pt x="6785757" y="0"/>
                </a:moveTo>
                <a:lnTo>
                  <a:pt x="6515998" y="0"/>
                </a:lnTo>
                <a:lnTo>
                  <a:pt x="416462" y="5965316"/>
                </a:lnTo>
                <a:lnTo>
                  <a:pt x="686221" y="59653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" name="Group 1"/>
          <p:cNvGrpSpPr/>
          <p:nvPr/>
        </p:nvGrpSpPr>
        <p:grpSpPr>
          <a:xfrm>
            <a:off x="7775336" y="1536174"/>
            <a:ext cx="4012916" cy="3785651"/>
            <a:chOff x="7749698" y="1166718"/>
            <a:chExt cx="4012916" cy="3785651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AC0E4C5D-1C55-4547-A923-25E74E1AB570}"/>
                </a:ext>
              </a:extLst>
            </p:cNvPr>
            <p:cNvSpPr txBox="1"/>
            <p:nvPr/>
          </p:nvSpPr>
          <p:spPr>
            <a:xfrm>
              <a:off x="7749698" y="2828711"/>
              <a:ext cx="379460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>
                  <a:ea typeface="Times New Roman" panose="02020603050405020304" pitchFamily="18" charset="0"/>
                </a:rPr>
                <a:t>Program </a:t>
              </a:r>
              <a:r>
                <a:rPr lang="en-US" sz="1200" dirty="0" err="1">
                  <a:ea typeface="Times New Roman" panose="02020603050405020304" pitchFamily="18" charset="0"/>
                </a:rPr>
                <a:t>studi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mengakses</a:t>
              </a:r>
              <a:r>
                <a:rPr lang="en-US" sz="1200" dirty="0">
                  <a:ea typeface="Times New Roman" panose="02020603050405020304" pitchFamily="18" charset="0"/>
                </a:rPr>
                <a:t> login. </a:t>
              </a:r>
              <a:r>
                <a:rPr lang="en-US" sz="1200" dirty="0" err="1">
                  <a:ea typeface="Times New Roman" panose="02020603050405020304" pitchFamily="18" charset="0"/>
                </a:rPr>
                <a:t>Kemudian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sistem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memvalidasi</a:t>
              </a:r>
              <a:r>
                <a:rPr lang="en-US" sz="1200" dirty="0">
                  <a:ea typeface="Times New Roman" panose="02020603050405020304" pitchFamily="18" charset="0"/>
                </a:rPr>
                <a:t>, </a:t>
              </a:r>
              <a:r>
                <a:rPr lang="en-US" sz="1200" dirty="0" err="1">
                  <a:ea typeface="Times New Roman" panose="02020603050405020304" pitchFamily="18" charset="0"/>
                </a:rPr>
                <a:t>jika</a:t>
              </a:r>
              <a:r>
                <a:rPr lang="en-US" sz="1200" dirty="0">
                  <a:ea typeface="Times New Roman" panose="02020603050405020304" pitchFamily="18" charset="0"/>
                </a:rPr>
                <a:t> data login </a:t>
              </a:r>
              <a:r>
                <a:rPr lang="en-US" sz="1200" dirty="0" err="1">
                  <a:ea typeface="Times New Roman" panose="02020603050405020304" pitchFamily="18" charset="0"/>
                </a:rPr>
                <a:t>benar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maka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akan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diarahkan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ke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halaman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utama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dan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jika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salah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maka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akan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ada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returm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gagal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ke</a:t>
              </a:r>
              <a:r>
                <a:rPr lang="en-US" sz="1200" dirty="0">
                  <a:ea typeface="Times New Roman" panose="02020603050405020304" pitchFamily="18" charset="0"/>
                </a:rPr>
                <a:t> program </a:t>
              </a:r>
              <a:r>
                <a:rPr lang="en-US" sz="1200" dirty="0" err="1">
                  <a:ea typeface="Times New Roman" panose="02020603050405020304" pitchFamily="18" charset="0"/>
                </a:rPr>
                <a:t>studi</a:t>
              </a:r>
              <a:r>
                <a:rPr lang="en-US" sz="1200" dirty="0">
                  <a:ea typeface="Times New Roman" panose="02020603050405020304" pitchFamily="18" charset="0"/>
                </a:rPr>
                <a:t>.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>
                  <a:ea typeface="Times New Roman" panose="02020603050405020304" pitchFamily="18" charset="0"/>
                </a:rPr>
                <a:t>Program </a:t>
              </a:r>
              <a:r>
                <a:rPr lang="en-US" sz="1200" dirty="0" err="1">
                  <a:ea typeface="Times New Roman" panose="02020603050405020304" pitchFamily="18" charset="0"/>
                </a:rPr>
                <a:t>studi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memilih</a:t>
              </a:r>
              <a:r>
                <a:rPr lang="en-US" sz="1200" dirty="0">
                  <a:ea typeface="Times New Roman" panose="02020603050405020304" pitchFamily="18" charset="0"/>
                </a:rPr>
                <a:t> menu </a:t>
              </a:r>
              <a:r>
                <a:rPr lang="en-US" sz="1200" dirty="0" err="1">
                  <a:ea typeface="Times New Roman" panose="02020603050405020304" pitchFamily="18" charset="0"/>
                </a:rPr>
                <a:t>manipulasi</a:t>
              </a:r>
              <a:r>
                <a:rPr lang="en-US" sz="1200" dirty="0">
                  <a:ea typeface="Times New Roman" panose="02020603050405020304" pitchFamily="18" charset="0"/>
                </a:rPr>
                <a:t>, </a:t>
              </a:r>
              <a:r>
                <a:rPr lang="en-US" sz="1200" dirty="0" err="1">
                  <a:ea typeface="Times New Roman" panose="02020603050405020304" pitchFamily="18" charset="0"/>
                </a:rPr>
                <a:t>kemudian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tampil</a:t>
              </a:r>
              <a:r>
                <a:rPr lang="en-US" sz="1200" dirty="0">
                  <a:ea typeface="Times New Roman" panose="02020603050405020304" pitchFamily="18" charset="0"/>
                </a:rPr>
                <a:t> form </a:t>
              </a:r>
              <a:r>
                <a:rPr lang="en-US" sz="1200" dirty="0" err="1">
                  <a:ea typeface="Times New Roman" panose="02020603050405020304" pitchFamily="18" charset="0"/>
                </a:rPr>
                <a:t>manipulasi</a:t>
              </a:r>
              <a:r>
                <a:rPr lang="en-US" sz="1200" dirty="0">
                  <a:ea typeface="Times New Roman" panose="02020603050405020304" pitchFamily="18" charset="0"/>
                </a:rPr>
                <a:t>.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>
                  <a:ea typeface="Times New Roman" panose="02020603050405020304" pitchFamily="18" charset="0"/>
                </a:rPr>
                <a:t>Program </a:t>
              </a:r>
              <a:r>
                <a:rPr lang="en-US" sz="1200" dirty="0" err="1">
                  <a:ea typeface="Times New Roman" panose="02020603050405020304" pitchFamily="18" charset="0"/>
                </a:rPr>
                <a:t>studi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memanipulasi</a:t>
              </a:r>
              <a:r>
                <a:rPr lang="en-US" sz="1200" dirty="0">
                  <a:ea typeface="Times New Roman" panose="02020603050405020304" pitchFamily="18" charset="0"/>
                </a:rPr>
                <a:t> data. </a:t>
              </a:r>
              <a:r>
                <a:rPr lang="en-US" sz="1200" dirty="0" err="1">
                  <a:ea typeface="Times New Roman" panose="02020603050405020304" pitchFamily="18" charset="0"/>
                </a:rPr>
                <a:t>Setelah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itu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sistem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memproses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dan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menerapkan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hasil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manipulasi</a:t>
              </a:r>
              <a:r>
                <a:rPr lang="en-US" sz="1200" dirty="0">
                  <a:ea typeface="Times New Roman" panose="02020603050405020304" pitchFamily="18" charset="0"/>
                </a:rPr>
                <a:t> data yang </a:t>
              </a:r>
              <a:r>
                <a:rPr lang="en-US" sz="1200" dirty="0" err="1">
                  <a:ea typeface="Times New Roman" panose="02020603050405020304" pitchFamily="18" charset="0"/>
                </a:rPr>
                <a:t>nanti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akan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direturn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hasilnya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ke</a:t>
              </a:r>
              <a:r>
                <a:rPr lang="en-US" sz="1200" dirty="0">
                  <a:ea typeface="Times New Roman" panose="02020603050405020304" pitchFamily="18" charset="0"/>
                </a:rPr>
                <a:t> program </a:t>
              </a:r>
              <a:r>
                <a:rPr lang="en-US" sz="1200" dirty="0" err="1">
                  <a:ea typeface="Times New Roman" panose="02020603050405020304" pitchFamily="18" charset="0"/>
                </a:rPr>
                <a:t>studi</a:t>
              </a:r>
              <a:r>
                <a:rPr lang="en-US" sz="1200" dirty="0">
                  <a:ea typeface="Times New Roman" panose="02020603050405020304" pitchFamily="18" charset="0"/>
                </a:rPr>
                <a:t>.</a:t>
              </a:r>
              <a:endParaRPr lang="en-US" sz="1200" dirty="0">
                <a:effectLst/>
                <a:ea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859CB691-51AC-4E35-887B-08D18A62015D}"/>
                </a:ext>
              </a:extLst>
            </p:cNvPr>
            <p:cNvSpPr txBox="1"/>
            <p:nvPr/>
          </p:nvSpPr>
          <p:spPr>
            <a:xfrm>
              <a:off x="7749698" y="1166718"/>
              <a:ext cx="4012916" cy="1661993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>
              <a:spAutoFit/>
            </a:bodyPr>
            <a:lstStyle/>
            <a:p>
              <a:r>
                <a:rPr lang="en-US" altLang="ko-KR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Sequence </a:t>
              </a:r>
              <a:r>
                <a:rPr lang="en-US" altLang="ko-KR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Diagram </a:t>
              </a:r>
              <a:r>
                <a:rPr lang="fi-FI" altLang="ko-KR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Memanipulasi Data Karya Ilmiah</a:t>
              </a:r>
              <a:endParaRPr lang="fi-FI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572348"/>
            <a:ext cx="5676902" cy="61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="" xmlns:a16="http://schemas.microsoft.com/office/drawing/2014/main" id="{91D9F03E-BBA5-492D-97F1-088B2F395B8A}"/>
              </a:ext>
            </a:extLst>
          </p:cNvPr>
          <p:cNvSpPr/>
          <p:nvPr/>
        </p:nvSpPr>
        <p:spPr>
          <a:xfrm flipH="1">
            <a:off x="891304" y="852411"/>
            <a:ext cx="5861920" cy="5153178"/>
          </a:xfrm>
          <a:custGeom>
            <a:avLst/>
            <a:gdLst>
              <a:gd name="connsiteX0" fmla="*/ 1270690 w 6785757"/>
              <a:gd name="connsiteY0" fmla="*/ 0 h 5965316"/>
              <a:gd name="connsiteX1" fmla="*/ 1000931 w 6785757"/>
              <a:gd name="connsiteY1" fmla="*/ 0 h 5965316"/>
              <a:gd name="connsiteX2" fmla="*/ 0 w 6785757"/>
              <a:gd name="connsiteY2" fmla="*/ 978905 h 5965316"/>
              <a:gd name="connsiteX3" fmla="*/ 0 w 6785757"/>
              <a:gd name="connsiteY3" fmla="*/ 1242729 h 5965316"/>
              <a:gd name="connsiteX4" fmla="*/ 2373705 w 6785757"/>
              <a:gd name="connsiteY4" fmla="*/ 0 h 5965316"/>
              <a:gd name="connsiteX5" fmla="*/ 2103946 w 6785757"/>
              <a:gd name="connsiteY5" fmla="*/ 0 h 5965316"/>
              <a:gd name="connsiteX6" fmla="*/ 0 w 6785757"/>
              <a:gd name="connsiteY6" fmla="*/ 2057649 h 5965316"/>
              <a:gd name="connsiteX7" fmla="*/ 0 w 6785757"/>
              <a:gd name="connsiteY7" fmla="*/ 2321472 h 5965316"/>
              <a:gd name="connsiteX8" fmla="*/ 3476717 w 6785757"/>
              <a:gd name="connsiteY8" fmla="*/ 0 h 5965316"/>
              <a:gd name="connsiteX9" fmla="*/ 3206958 w 6785757"/>
              <a:gd name="connsiteY9" fmla="*/ 0 h 5965316"/>
              <a:gd name="connsiteX10" fmla="*/ 0 w 6785757"/>
              <a:gd name="connsiteY10" fmla="*/ 3136390 h 5965316"/>
              <a:gd name="connsiteX11" fmla="*/ 0 w 6785757"/>
              <a:gd name="connsiteY11" fmla="*/ 3400213 h 5965316"/>
              <a:gd name="connsiteX12" fmla="*/ 4579731 w 6785757"/>
              <a:gd name="connsiteY12" fmla="*/ 0 h 5965316"/>
              <a:gd name="connsiteX13" fmla="*/ 4309971 w 6785757"/>
              <a:gd name="connsiteY13" fmla="*/ 0 h 5965316"/>
              <a:gd name="connsiteX14" fmla="*/ 0 w 6785757"/>
              <a:gd name="connsiteY14" fmla="*/ 4215131 h 5965316"/>
              <a:gd name="connsiteX15" fmla="*/ 0 w 6785757"/>
              <a:gd name="connsiteY15" fmla="*/ 4478954 h 5965316"/>
              <a:gd name="connsiteX16" fmla="*/ 5682744 w 6785757"/>
              <a:gd name="connsiteY16" fmla="*/ 0 h 5965316"/>
              <a:gd name="connsiteX17" fmla="*/ 5412985 w 6785757"/>
              <a:gd name="connsiteY17" fmla="*/ 0 h 5965316"/>
              <a:gd name="connsiteX18" fmla="*/ 0 w 6785757"/>
              <a:gd name="connsiteY18" fmla="*/ 5293873 h 5965316"/>
              <a:gd name="connsiteX19" fmla="*/ 0 w 6785757"/>
              <a:gd name="connsiteY19" fmla="*/ 5557696 h 5965316"/>
              <a:gd name="connsiteX20" fmla="*/ 6785757 w 6785757"/>
              <a:gd name="connsiteY20" fmla="*/ 0 h 5965316"/>
              <a:gd name="connsiteX21" fmla="*/ 6515998 w 6785757"/>
              <a:gd name="connsiteY21" fmla="*/ 0 h 5965316"/>
              <a:gd name="connsiteX22" fmla="*/ 416462 w 6785757"/>
              <a:gd name="connsiteY22" fmla="*/ 5965316 h 5965316"/>
              <a:gd name="connsiteX23" fmla="*/ 686221 w 6785757"/>
              <a:gd name="connsiteY23" fmla="*/ 5965316 h 59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5757" h="5965316">
                <a:moveTo>
                  <a:pt x="1270690" y="0"/>
                </a:moveTo>
                <a:lnTo>
                  <a:pt x="1000931" y="0"/>
                </a:lnTo>
                <a:lnTo>
                  <a:pt x="0" y="978905"/>
                </a:lnTo>
                <a:lnTo>
                  <a:pt x="0" y="1242729"/>
                </a:lnTo>
                <a:close/>
                <a:moveTo>
                  <a:pt x="2373705" y="0"/>
                </a:moveTo>
                <a:lnTo>
                  <a:pt x="2103946" y="0"/>
                </a:lnTo>
                <a:lnTo>
                  <a:pt x="0" y="2057649"/>
                </a:lnTo>
                <a:lnTo>
                  <a:pt x="0" y="2321472"/>
                </a:lnTo>
                <a:close/>
                <a:moveTo>
                  <a:pt x="3476717" y="0"/>
                </a:moveTo>
                <a:lnTo>
                  <a:pt x="3206958" y="0"/>
                </a:lnTo>
                <a:lnTo>
                  <a:pt x="0" y="3136390"/>
                </a:lnTo>
                <a:lnTo>
                  <a:pt x="0" y="3400213"/>
                </a:lnTo>
                <a:close/>
                <a:moveTo>
                  <a:pt x="4579731" y="0"/>
                </a:moveTo>
                <a:lnTo>
                  <a:pt x="4309971" y="0"/>
                </a:lnTo>
                <a:lnTo>
                  <a:pt x="0" y="4215131"/>
                </a:lnTo>
                <a:lnTo>
                  <a:pt x="0" y="4478954"/>
                </a:lnTo>
                <a:close/>
                <a:moveTo>
                  <a:pt x="5682744" y="0"/>
                </a:moveTo>
                <a:lnTo>
                  <a:pt x="5412985" y="0"/>
                </a:lnTo>
                <a:lnTo>
                  <a:pt x="0" y="5293873"/>
                </a:lnTo>
                <a:lnTo>
                  <a:pt x="0" y="5557696"/>
                </a:lnTo>
                <a:close/>
                <a:moveTo>
                  <a:pt x="6785757" y="0"/>
                </a:moveTo>
                <a:lnTo>
                  <a:pt x="6515998" y="0"/>
                </a:lnTo>
                <a:lnTo>
                  <a:pt x="416462" y="5965316"/>
                </a:lnTo>
                <a:lnTo>
                  <a:pt x="686221" y="59653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" name="Group 1"/>
          <p:cNvGrpSpPr/>
          <p:nvPr/>
        </p:nvGrpSpPr>
        <p:grpSpPr>
          <a:xfrm>
            <a:off x="7741152" y="797510"/>
            <a:ext cx="4012916" cy="5262979"/>
            <a:chOff x="7749698" y="58722"/>
            <a:chExt cx="4012916" cy="5262979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AC0E4C5D-1C55-4547-A923-25E74E1AB570}"/>
                </a:ext>
              </a:extLst>
            </p:cNvPr>
            <p:cNvSpPr txBox="1"/>
            <p:nvPr/>
          </p:nvSpPr>
          <p:spPr>
            <a:xfrm>
              <a:off x="7749698" y="2828711"/>
              <a:ext cx="3794602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>
                  <a:ea typeface="Times New Roman" panose="02020603050405020304" pitchFamily="18" charset="0"/>
                </a:rPr>
                <a:t>Program </a:t>
              </a:r>
              <a:r>
                <a:rPr lang="en-US" sz="1200" dirty="0" err="1">
                  <a:ea typeface="Times New Roman" panose="02020603050405020304" pitchFamily="18" charset="0"/>
                </a:rPr>
                <a:t>studi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mengakses</a:t>
              </a:r>
              <a:r>
                <a:rPr lang="en-US" sz="1200" dirty="0">
                  <a:ea typeface="Times New Roman" panose="02020603050405020304" pitchFamily="18" charset="0"/>
                </a:rPr>
                <a:t> login. </a:t>
              </a:r>
              <a:r>
                <a:rPr lang="en-US" sz="1200" dirty="0" err="1">
                  <a:ea typeface="Times New Roman" panose="02020603050405020304" pitchFamily="18" charset="0"/>
                </a:rPr>
                <a:t>Kemudian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sistem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memvalidasi</a:t>
              </a:r>
              <a:r>
                <a:rPr lang="en-US" sz="1200" dirty="0">
                  <a:ea typeface="Times New Roman" panose="02020603050405020304" pitchFamily="18" charset="0"/>
                </a:rPr>
                <a:t>, </a:t>
              </a:r>
              <a:r>
                <a:rPr lang="en-US" sz="1200" dirty="0" err="1">
                  <a:ea typeface="Times New Roman" panose="02020603050405020304" pitchFamily="18" charset="0"/>
                </a:rPr>
                <a:t>jika</a:t>
              </a:r>
              <a:r>
                <a:rPr lang="en-US" sz="1200" dirty="0">
                  <a:ea typeface="Times New Roman" panose="02020603050405020304" pitchFamily="18" charset="0"/>
                </a:rPr>
                <a:t> data login </a:t>
              </a:r>
              <a:r>
                <a:rPr lang="en-US" sz="1200" dirty="0" err="1">
                  <a:ea typeface="Times New Roman" panose="02020603050405020304" pitchFamily="18" charset="0"/>
                </a:rPr>
                <a:t>benar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maka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akan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diarahkan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ke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halaman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utama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dan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jika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salah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maka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akan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diarahkan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kembali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ke</a:t>
              </a:r>
              <a:r>
                <a:rPr lang="en-US" sz="1200" dirty="0">
                  <a:ea typeface="Times New Roman" panose="02020603050405020304" pitchFamily="18" charset="0"/>
                </a:rPr>
                <a:t> login.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>
                  <a:ea typeface="Times New Roman" panose="02020603050405020304" pitchFamily="18" charset="0"/>
                </a:rPr>
                <a:t>Program </a:t>
              </a:r>
              <a:r>
                <a:rPr lang="en-US" sz="1200" dirty="0" err="1">
                  <a:ea typeface="Times New Roman" panose="02020603050405020304" pitchFamily="18" charset="0"/>
                </a:rPr>
                <a:t>studi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memilih</a:t>
              </a:r>
              <a:r>
                <a:rPr lang="en-US" sz="1200" dirty="0">
                  <a:ea typeface="Times New Roman" panose="02020603050405020304" pitchFamily="18" charset="0"/>
                </a:rPr>
                <a:t> menu </a:t>
              </a:r>
              <a:r>
                <a:rPr lang="en-US" sz="1200" dirty="0" err="1">
                  <a:ea typeface="Times New Roman" panose="02020603050405020304" pitchFamily="18" charset="0"/>
                </a:rPr>
                <a:t>informasi</a:t>
              </a:r>
              <a:r>
                <a:rPr lang="en-US" sz="1200" dirty="0">
                  <a:ea typeface="Times New Roman" panose="02020603050405020304" pitchFamily="18" charset="0"/>
                </a:rPr>
                <a:t>. </a:t>
              </a:r>
              <a:r>
                <a:rPr lang="en-US" sz="1200" dirty="0" err="1">
                  <a:ea typeface="Times New Roman" panose="02020603050405020304" pitchFamily="18" charset="0"/>
                </a:rPr>
                <a:t>Kemudian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tampil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pilihan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informasi</a:t>
              </a:r>
              <a:r>
                <a:rPr lang="en-US" sz="1200" dirty="0">
                  <a:ea typeface="Times New Roman" panose="02020603050405020304" pitchFamily="18" charset="0"/>
                </a:rPr>
                <a:t> yang </a:t>
              </a:r>
              <a:r>
                <a:rPr lang="en-US" sz="1200" dirty="0" err="1">
                  <a:ea typeface="Times New Roman" panose="02020603050405020304" pitchFamily="18" charset="0"/>
                </a:rPr>
                <a:t>terdiri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dari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Grafik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dan</a:t>
              </a:r>
              <a:r>
                <a:rPr lang="en-US" sz="1200" dirty="0">
                  <a:ea typeface="Times New Roman" panose="02020603050405020304" pitchFamily="18" charset="0"/>
                </a:rPr>
                <a:t> Non </a:t>
              </a:r>
              <a:r>
                <a:rPr lang="en-US" sz="1200" dirty="0" err="1" smtClean="0">
                  <a:ea typeface="Times New Roman" panose="02020603050405020304" pitchFamily="18" charset="0"/>
                </a:rPr>
                <a:t>Grafik</a:t>
              </a:r>
              <a:r>
                <a:rPr lang="en-US" sz="1200" dirty="0" smtClean="0">
                  <a:ea typeface="Times New Roman" panose="02020603050405020304" pitchFamily="18" charset="0"/>
                </a:rPr>
                <a:t>.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Program </a:t>
              </a:r>
              <a:r>
                <a:rPr lang="en-US" sz="12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studi</a:t>
              </a: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memilih</a:t>
              </a: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bentuk</a:t>
              </a: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tampilan</a:t>
              </a: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. </a:t>
              </a:r>
              <a:r>
                <a:rPr lang="en-US" sz="12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Jika</a:t>
              </a: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 program </a:t>
              </a:r>
              <a:r>
                <a:rPr lang="en-US" sz="12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studi</a:t>
              </a: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memilih</a:t>
              </a: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Grafik</a:t>
              </a: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US" sz="12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Sistem</a:t>
              </a: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akan</a:t>
              </a: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menampilkan</a:t>
              </a: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informasi</a:t>
              </a: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dalam</a:t>
              </a: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bentuk</a:t>
              </a: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grafik</a:t>
              </a: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. </a:t>
              </a:r>
              <a:r>
                <a:rPr lang="en-US" sz="12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Jika</a:t>
              </a: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 program </a:t>
              </a:r>
              <a:r>
                <a:rPr lang="en-US" sz="12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studi</a:t>
              </a: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memilih</a:t>
              </a: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 Non </a:t>
              </a:r>
              <a:r>
                <a:rPr lang="en-US" sz="12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Grafik</a:t>
              </a: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US" sz="12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sistem</a:t>
              </a: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akan</a:t>
              </a: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menampilkan</a:t>
              </a: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informasi</a:t>
              </a: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dalam</a:t>
              </a: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bentuk</a:t>
              </a: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 Non </a:t>
              </a:r>
              <a:r>
                <a:rPr lang="en-US" sz="12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Grafik</a:t>
              </a: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859CB691-51AC-4E35-887B-08D18A62015D}"/>
                </a:ext>
              </a:extLst>
            </p:cNvPr>
            <p:cNvSpPr txBox="1"/>
            <p:nvPr/>
          </p:nvSpPr>
          <p:spPr>
            <a:xfrm>
              <a:off x="7749698" y="58722"/>
              <a:ext cx="4012916" cy="2769989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>
              <a:spAutoFit/>
            </a:bodyPr>
            <a:lstStyle/>
            <a:p>
              <a:r>
                <a:rPr lang="en-US" altLang="ko-KR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Sequence </a:t>
              </a:r>
              <a:r>
                <a:rPr lang="en-US" altLang="ko-KR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Diagram </a:t>
              </a:r>
              <a:r>
                <a:rPr lang="sv-SE" altLang="ko-KR" sz="3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Menampilkan </a:t>
              </a:r>
            </a:p>
            <a:p>
              <a:r>
                <a:rPr lang="sv-SE" altLang="ko-KR" sz="3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Informasi Grafik Dan </a:t>
              </a:r>
              <a:r>
                <a:rPr lang="sv-SE" altLang="ko-KR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Non Grafik Data Karya Ilmiah</a:t>
              </a:r>
              <a:endParaRPr lang="sv-SE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56" y="836174"/>
            <a:ext cx="6254937" cy="518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1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="" xmlns:a16="http://schemas.microsoft.com/office/drawing/2014/main" id="{91D9F03E-BBA5-492D-97F1-088B2F395B8A}"/>
              </a:ext>
            </a:extLst>
          </p:cNvPr>
          <p:cNvSpPr/>
          <p:nvPr/>
        </p:nvSpPr>
        <p:spPr>
          <a:xfrm flipH="1">
            <a:off x="891304" y="852411"/>
            <a:ext cx="5861920" cy="5153178"/>
          </a:xfrm>
          <a:custGeom>
            <a:avLst/>
            <a:gdLst>
              <a:gd name="connsiteX0" fmla="*/ 1270690 w 6785757"/>
              <a:gd name="connsiteY0" fmla="*/ 0 h 5965316"/>
              <a:gd name="connsiteX1" fmla="*/ 1000931 w 6785757"/>
              <a:gd name="connsiteY1" fmla="*/ 0 h 5965316"/>
              <a:gd name="connsiteX2" fmla="*/ 0 w 6785757"/>
              <a:gd name="connsiteY2" fmla="*/ 978905 h 5965316"/>
              <a:gd name="connsiteX3" fmla="*/ 0 w 6785757"/>
              <a:gd name="connsiteY3" fmla="*/ 1242729 h 5965316"/>
              <a:gd name="connsiteX4" fmla="*/ 2373705 w 6785757"/>
              <a:gd name="connsiteY4" fmla="*/ 0 h 5965316"/>
              <a:gd name="connsiteX5" fmla="*/ 2103946 w 6785757"/>
              <a:gd name="connsiteY5" fmla="*/ 0 h 5965316"/>
              <a:gd name="connsiteX6" fmla="*/ 0 w 6785757"/>
              <a:gd name="connsiteY6" fmla="*/ 2057649 h 5965316"/>
              <a:gd name="connsiteX7" fmla="*/ 0 w 6785757"/>
              <a:gd name="connsiteY7" fmla="*/ 2321472 h 5965316"/>
              <a:gd name="connsiteX8" fmla="*/ 3476717 w 6785757"/>
              <a:gd name="connsiteY8" fmla="*/ 0 h 5965316"/>
              <a:gd name="connsiteX9" fmla="*/ 3206958 w 6785757"/>
              <a:gd name="connsiteY9" fmla="*/ 0 h 5965316"/>
              <a:gd name="connsiteX10" fmla="*/ 0 w 6785757"/>
              <a:gd name="connsiteY10" fmla="*/ 3136390 h 5965316"/>
              <a:gd name="connsiteX11" fmla="*/ 0 w 6785757"/>
              <a:gd name="connsiteY11" fmla="*/ 3400213 h 5965316"/>
              <a:gd name="connsiteX12" fmla="*/ 4579731 w 6785757"/>
              <a:gd name="connsiteY12" fmla="*/ 0 h 5965316"/>
              <a:gd name="connsiteX13" fmla="*/ 4309971 w 6785757"/>
              <a:gd name="connsiteY13" fmla="*/ 0 h 5965316"/>
              <a:gd name="connsiteX14" fmla="*/ 0 w 6785757"/>
              <a:gd name="connsiteY14" fmla="*/ 4215131 h 5965316"/>
              <a:gd name="connsiteX15" fmla="*/ 0 w 6785757"/>
              <a:gd name="connsiteY15" fmla="*/ 4478954 h 5965316"/>
              <a:gd name="connsiteX16" fmla="*/ 5682744 w 6785757"/>
              <a:gd name="connsiteY16" fmla="*/ 0 h 5965316"/>
              <a:gd name="connsiteX17" fmla="*/ 5412985 w 6785757"/>
              <a:gd name="connsiteY17" fmla="*/ 0 h 5965316"/>
              <a:gd name="connsiteX18" fmla="*/ 0 w 6785757"/>
              <a:gd name="connsiteY18" fmla="*/ 5293873 h 5965316"/>
              <a:gd name="connsiteX19" fmla="*/ 0 w 6785757"/>
              <a:gd name="connsiteY19" fmla="*/ 5557696 h 5965316"/>
              <a:gd name="connsiteX20" fmla="*/ 6785757 w 6785757"/>
              <a:gd name="connsiteY20" fmla="*/ 0 h 5965316"/>
              <a:gd name="connsiteX21" fmla="*/ 6515998 w 6785757"/>
              <a:gd name="connsiteY21" fmla="*/ 0 h 5965316"/>
              <a:gd name="connsiteX22" fmla="*/ 416462 w 6785757"/>
              <a:gd name="connsiteY22" fmla="*/ 5965316 h 5965316"/>
              <a:gd name="connsiteX23" fmla="*/ 686221 w 6785757"/>
              <a:gd name="connsiteY23" fmla="*/ 5965316 h 59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5757" h="5965316">
                <a:moveTo>
                  <a:pt x="1270690" y="0"/>
                </a:moveTo>
                <a:lnTo>
                  <a:pt x="1000931" y="0"/>
                </a:lnTo>
                <a:lnTo>
                  <a:pt x="0" y="978905"/>
                </a:lnTo>
                <a:lnTo>
                  <a:pt x="0" y="1242729"/>
                </a:lnTo>
                <a:close/>
                <a:moveTo>
                  <a:pt x="2373705" y="0"/>
                </a:moveTo>
                <a:lnTo>
                  <a:pt x="2103946" y="0"/>
                </a:lnTo>
                <a:lnTo>
                  <a:pt x="0" y="2057649"/>
                </a:lnTo>
                <a:lnTo>
                  <a:pt x="0" y="2321472"/>
                </a:lnTo>
                <a:close/>
                <a:moveTo>
                  <a:pt x="3476717" y="0"/>
                </a:moveTo>
                <a:lnTo>
                  <a:pt x="3206958" y="0"/>
                </a:lnTo>
                <a:lnTo>
                  <a:pt x="0" y="3136390"/>
                </a:lnTo>
                <a:lnTo>
                  <a:pt x="0" y="3400213"/>
                </a:lnTo>
                <a:close/>
                <a:moveTo>
                  <a:pt x="4579731" y="0"/>
                </a:moveTo>
                <a:lnTo>
                  <a:pt x="4309971" y="0"/>
                </a:lnTo>
                <a:lnTo>
                  <a:pt x="0" y="4215131"/>
                </a:lnTo>
                <a:lnTo>
                  <a:pt x="0" y="4478954"/>
                </a:lnTo>
                <a:close/>
                <a:moveTo>
                  <a:pt x="5682744" y="0"/>
                </a:moveTo>
                <a:lnTo>
                  <a:pt x="5412985" y="0"/>
                </a:lnTo>
                <a:lnTo>
                  <a:pt x="0" y="5293873"/>
                </a:lnTo>
                <a:lnTo>
                  <a:pt x="0" y="5557696"/>
                </a:lnTo>
                <a:close/>
                <a:moveTo>
                  <a:pt x="6785757" y="0"/>
                </a:moveTo>
                <a:lnTo>
                  <a:pt x="6515998" y="0"/>
                </a:lnTo>
                <a:lnTo>
                  <a:pt x="416462" y="5965316"/>
                </a:lnTo>
                <a:lnTo>
                  <a:pt x="686221" y="59653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" name="Group 1"/>
          <p:cNvGrpSpPr/>
          <p:nvPr/>
        </p:nvGrpSpPr>
        <p:grpSpPr>
          <a:xfrm>
            <a:off x="7749698" y="1382286"/>
            <a:ext cx="4012916" cy="4093428"/>
            <a:chOff x="7749698" y="858941"/>
            <a:chExt cx="4012916" cy="4093428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AC0E4C5D-1C55-4547-A923-25E74E1AB570}"/>
                </a:ext>
              </a:extLst>
            </p:cNvPr>
            <p:cNvSpPr txBox="1"/>
            <p:nvPr/>
          </p:nvSpPr>
          <p:spPr>
            <a:xfrm>
              <a:off x="7749698" y="2828711"/>
              <a:ext cx="379460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>
                  <a:ea typeface="Times New Roman" panose="02020603050405020304" pitchFamily="18" charset="0"/>
                </a:rPr>
                <a:t>Program </a:t>
              </a:r>
              <a:r>
                <a:rPr lang="en-US" sz="1200" dirty="0" err="1">
                  <a:ea typeface="Times New Roman" panose="02020603050405020304" pitchFamily="18" charset="0"/>
                </a:rPr>
                <a:t>studi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mengakses</a:t>
              </a:r>
              <a:r>
                <a:rPr lang="en-US" sz="1200" dirty="0">
                  <a:ea typeface="Times New Roman" panose="02020603050405020304" pitchFamily="18" charset="0"/>
                </a:rPr>
                <a:t> login. </a:t>
              </a:r>
              <a:r>
                <a:rPr lang="en-US" sz="1200" dirty="0" err="1">
                  <a:ea typeface="Times New Roman" panose="02020603050405020304" pitchFamily="18" charset="0"/>
                </a:rPr>
                <a:t>Kemudian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sistem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memvalidasi</a:t>
              </a:r>
              <a:r>
                <a:rPr lang="en-US" sz="1200" dirty="0">
                  <a:ea typeface="Times New Roman" panose="02020603050405020304" pitchFamily="18" charset="0"/>
                </a:rPr>
                <a:t>, </a:t>
              </a:r>
              <a:r>
                <a:rPr lang="en-US" sz="1200" dirty="0" err="1">
                  <a:ea typeface="Times New Roman" panose="02020603050405020304" pitchFamily="18" charset="0"/>
                </a:rPr>
                <a:t>jika</a:t>
              </a:r>
              <a:r>
                <a:rPr lang="en-US" sz="1200" dirty="0">
                  <a:ea typeface="Times New Roman" panose="02020603050405020304" pitchFamily="18" charset="0"/>
                </a:rPr>
                <a:t> data login </a:t>
              </a:r>
              <a:r>
                <a:rPr lang="en-US" sz="1200" dirty="0" err="1">
                  <a:ea typeface="Times New Roman" panose="02020603050405020304" pitchFamily="18" charset="0"/>
                </a:rPr>
                <a:t>benar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maka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akan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diarahkan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ke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halaman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utama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dan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jika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salah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maka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akan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diarahkan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kembali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ke</a:t>
              </a:r>
              <a:r>
                <a:rPr lang="en-US" sz="1200" dirty="0">
                  <a:ea typeface="Times New Roman" panose="02020603050405020304" pitchFamily="18" charset="0"/>
                </a:rPr>
                <a:t> login.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>
                  <a:ea typeface="Times New Roman" panose="02020603050405020304" pitchFamily="18" charset="0"/>
                </a:rPr>
                <a:t>Program </a:t>
              </a:r>
              <a:r>
                <a:rPr lang="en-US" sz="1200" dirty="0" err="1">
                  <a:ea typeface="Times New Roman" panose="02020603050405020304" pitchFamily="18" charset="0"/>
                </a:rPr>
                <a:t>studi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memilih</a:t>
              </a:r>
              <a:r>
                <a:rPr lang="en-US" sz="1200" dirty="0">
                  <a:ea typeface="Times New Roman" panose="02020603050405020304" pitchFamily="18" charset="0"/>
                </a:rPr>
                <a:t> menu </a:t>
              </a:r>
              <a:r>
                <a:rPr lang="en-US" sz="1200" dirty="0" err="1">
                  <a:ea typeface="Times New Roman" panose="02020603050405020304" pitchFamily="18" charset="0"/>
                </a:rPr>
                <a:t>laporan</a:t>
              </a:r>
              <a:r>
                <a:rPr lang="en-US" sz="1200" dirty="0">
                  <a:ea typeface="Times New Roman" panose="02020603050405020304" pitchFamily="18" charset="0"/>
                </a:rPr>
                <a:t>. </a:t>
              </a:r>
              <a:r>
                <a:rPr lang="en-US" sz="1200" dirty="0" err="1">
                  <a:ea typeface="Times New Roman" panose="02020603050405020304" pitchFamily="18" charset="0"/>
                </a:rPr>
                <a:t>Kemudian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tampil</a:t>
              </a:r>
              <a:r>
                <a:rPr lang="en-US" sz="1200" dirty="0">
                  <a:ea typeface="Times New Roman" panose="02020603050405020304" pitchFamily="18" charset="0"/>
                </a:rPr>
                <a:t> form </a:t>
              </a:r>
              <a:r>
                <a:rPr lang="en-US" sz="1200" dirty="0" err="1">
                  <a:ea typeface="Times New Roman" panose="02020603050405020304" pitchFamily="18" charset="0"/>
                </a:rPr>
                <a:t>laporan</a:t>
              </a:r>
              <a:r>
                <a:rPr lang="en-US" sz="1200" dirty="0">
                  <a:ea typeface="Times New Roman" panose="02020603050405020304" pitchFamily="18" charset="0"/>
                </a:rPr>
                <a:t>.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>
                  <a:ea typeface="Times New Roman" panose="02020603050405020304" pitchFamily="18" charset="0"/>
                </a:rPr>
                <a:t>Program </a:t>
              </a:r>
              <a:r>
                <a:rPr lang="en-US" sz="1200" dirty="0" err="1">
                  <a:ea typeface="Times New Roman" panose="02020603050405020304" pitchFamily="18" charset="0"/>
                </a:rPr>
                <a:t>studi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memilih</a:t>
              </a:r>
              <a:r>
                <a:rPr lang="en-US" sz="1200" dirty="0">
                  <a:ea typeface="Times New Roman" panose="02020603050405020304" pitchFamily="18" charset="0"/>
                </a:rPr>
                <a:t> (filter) </a:t>
              </a:r>
              <a:r>
                <a:rPr lang="en-US" sz="1200" dirty="0" err="1">
                  <a:ea typeface="Times New Roman" panose="02020603050405020304" pitchFamily="18" charset="0"/>
                </a:rPr>
                <a:t>tahun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akademik</a:t>
              </a:r>
              <a:r>
                <a:rPr lang="en-US" sz="1200" dirty="0">
                  <a:ea typeface="Times New Roman" panose="02020603050405020304" pitchFamily="18" charset="0"/>
                </a:rPr>
                <a:t>, </a:t>
              </a:r>
              <a:r>
                <a:rPr lang="en-US" sz="1200" dirty="0" err="1">
                  <a:ea typeface="Times New Roman" panose="02020603050405020304" pitchFamily="18" charset="0"/>
                </a:rPr>
                <a:t>kemudian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akan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tampil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hasil</a:t>
              </a:r>
              <a:r>
                <a:rPr lang="en-US" sz="1200" dirty="0">
                  <a:ea typeface="Times New Roman" panose="02020603050405020304" pitchFamily="18" charset="0"/>
                </a:rPr>
                <a:t> filter.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>
                  <a:ea typeface="Times New Roman" panose="02020603050405020304" pitchFamily="18" charset="0"/>
                </a:rPr>
                <a:t>Program </a:t>
              </a:r>
              <a:r>
                <a:rPr lang="en-US" sz="1200" dirty="0" err="1">
                  <a:ea typeface="Times New Roman" panose="02020603050405020304" pitchFamily="18" charset="0"/>
                </a:rPr>
                <a:t>studi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mencetak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laporan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hasil</a:t>
              </a:r>
              <a:r>
                <a:rPr lang="en-US" sz="1200" dirty="0">
                  <a:ea typeface="Times New Roman" panose="02020603050405020304" pitchFamily="18" charset="0"/>
                </a:rPr>
                <a:t> filter, </a:t>
              </a:r>
              <a:r>
                <a:rPr lang="en-US" sz="1200" dirty="0" err="1">
                  <a:ea typeface="Times New Roman" panose="02020603050405020304" pitchFamily="18" charset="0"/>
                </a:rPr>
                <a:t>dan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sistem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akan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mereturn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ke</a:t>
              </a:r>
              <a:r>
                <a:rPr lang="en-US" sz="1200" dirty="0">
                  <a:ea typeface="Times New Roman" panose="02020603050405020304" pitchFamily="18" charset="0"/>
                </a:rPr>
                <a:t> program </a:t>
              </a:r>
              <a:r>
                <a:rPr lang="en-US" sz="1200" dirty="0" err="1">
                  <a:ea typeface="Times New Roman" panose="02020603050405020304" pitchFamily="18" charset="0"/>
                </a:rPr>
                <a:t>studi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hasil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cetak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laporan</a:t>
              </a:r>
              <a:r>
                <a:rPr lang="en-US" sz="1200" dirty="0">
                  <a:ea typeface="Times New Roman" panose="02020603050405020304" pitchFamily="18" charset="0"/>
                </a:rPr>
                <a:t>.</a:t>
              </a:r>
              <a:endParaRPr lang="en-US" sz="1200" dirty="0">
                <a:effectLst/>
                <a:ea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859CB691-51AC-4E35-887B-08D18A62015D}"/>
                </a:ext>
              </a:extLst>
            </p:cNvPr>
            <p:cNvSpPr txBox="1"/>
            <p:nvPr/>
          </p:nvSpPr>
          <p:spPr>
            <a:xfrm>
              <a:off x="7749698" y="858941"/>
              <a:ext cx="4012916" cy="1969770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>
              <a:spAutoFit/>
            </a:bodyPr>
            <a:lstStyle/>
            <a:p>
              <a:r>
                <a:rPr lang="en-US" altLang="ko-KR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Sequence </a:t>
              </a:r>
              <a:r>
                <a:rPr lang="en-US" altLang="ko-KR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Diagram </a:t>
              </a:r>
              <a:r>
                <a:rPr lang="sv-SE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Mencetak </a:t>
              </a:r>
              <a:r>
                <a:rPr lang="sv-SE" altLang="ko-KR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</a:t>
              </a:r>
              <a:r>
                <a:rPr lang="sv-SE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Karya </a:t>
              </a:r>
              <a:r>
                <a:rPr lang="sv-SE" altLang="ko-KR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Ilmiah Berdasarkan </a:t>
              </a:r>
              <a:r>
                <a:rPr lang="sv-SE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Tahun Akademik</a:t>
              </a:r>
            </a:p>
          </p:txBody>
        </p:sp>
      </p:grp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24435"/>
            <a:ext cx="5730006" cy="609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6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="" xmlns:a16="http://schemas.microsoft.com/office/drawing/2014/main" id="{91D9F03E-BBA5-492D-97F1-088B2F395B8A}"/>
              </a:ext>
            </a:extLst>
          </p:cNvPr>
          <p:cNvSpPr/>
          <p:nvPr/>
        </p:nvSpPr>
        <p:spPr>
          <a:xfrm flipH="1">
            <a:off x="891304" y="852411"/>
            <a:ext cx="5861920" cy="5153178"/>
          </a:xfrm>
          <a:custGeom>
            <a:avLst/>
            <a:gdLst>
              <a:gd name="connsiteX0" fmla="*/ 1270690 w 6785757"/>
              <a:gd name="connsiteY0" fmla="*/ 0 h 5965316"/>
              <a:gd name="connsiteX1" fmla="*/ 1000931 w 6785757"/>
              <a:gd name="connsiteY1" fmla="*/ 0 h 5965316"/>
              <a:gd name="connsiteX2" fmla="*/ 0 w 6785757"/>
              <a:gd name="connsiteY2" fmla="*/ 978905 h 5965316"/>
              <a:gd name="connsiteX3" fmla="*/ 0 w 6785757"/>
              <a:gd name="connsiteY3" fmla="*/ 1242729 h 5965316"/>
              <a:gd name="connsiteX4" fmla="*/ 2373705 w 6785757"/>
              <a:gd name="connsiteY4" fmla="*/ 0 h 5965316"/>
              <a:gd name="connsiteX5" fmla="*/ 2103946 w 6785757"/>
              <a:gd name="connsiteY5" fmla="*/ 0 h 5965316"/>
              <a:gd name="connsiteX6" fmla="*/ 0 w 6785757"/>
              <a:gd name="connsiteY6" fmla="*/ 2057649 h 5965316"/>
              <a:gd name="connsiteX7" fmla="*/ 0 w 6785757"/>
              <a:gd name="connsiteY7" fmla="*/ 2321472 h 5965316"/>
              <a:gd name="connsiteX8" fmla="*/ 3476717 w 6785757"/>
              <a:gd name="connsiteY8" fmla="*/ 0 h 5965316"/>
              <a:gd name="connsiteX9" fmla="*/ 3206958 w 6785757"/>
              <a:gd name="connsiteY9" fmla="*/ 0 h 5965316"/>
              <a:gd name="connsiteX10" fmla="*/ 0 w 6785757"/>
              <a:gd name="connsiteY10" fmla="*/ 3136390 h 5965316"/>
              <a:gd name="connsiteX11" fmla="*/ 0 w 6785757"/>
              <a:gd name="connsiteY11" fmla="*/ 3400213 h 5965316"/>
              <a:gd name="connsiteX12" fmla="*/ 4579731 w 6785757"/>
              <a:gd name="connsiteY12" fmla="*/ 0 h 5965316"/>
              <a:gd name="connsiteX13" fmla="*/ 4309971 w 6785757"/>
              <a:gd name="connsiteY13" fmla="*/ 0 h 5965316"/>
              <a:gd name="connsiteX14" fmla="*/ 0 w 6785757"/>
              <a:gd name="connsiteY14" fmla="*/ 4215131 h 5965316"/>
              <a:gd name="connsiteX15" fmla="*/ 0 w 6785757"/>
              <a:gd name="connsiteY15" fmla="*/ 4478954 h 5965316"/>
              <a:gd name="connsiteX16" fmla="*/ 5682744 w 6785757"/>
              <a:gd name="connsiteY16" fmla="*/ 0 h 5965316"/>
              <a:gd name="connsiteX17" fmla="*/ 5412985 w 6785757"/>
              <a:gd name="connsiteY17" fmla="*/ 0 h 5965316"/>
              <a:gd name="connsiteX18" fmla="*/ 0 w 6785757"/>
              <a:gd name="connsiteY18" fmla="*/ 5293873 h 5965316"/>
              <a:gd name="connsiteX19" fmla="*/ 0 w 6785757"/>
              <a:gd name="connsiteY19" fmla="*/ 5557696 h 5965316"/>
              <a:gd name="connsiteX20" fmla="*/ 6785757 w 6785757"/>
              <a:gd name="connsiteY20" fmla="*/ 0 h 5965316"/>
              <a:gd name="connsiteX21" fmla="*/ 6515998 w 6785757"/>
              <a:gd name="connsiteY21" fmla="*/ 0 h 5965316"/>
              <a:gd name="connsiteX22" fmla="*/ 416462 w 6785757"/>
              <a:gd name="connsiteY22" fmla="*/ 5965316 h 5965316"/>
              <a:gd name="connsiteX23" fmla="*/ 686221 w 6785757"/>
              <a:gd name="connsiteY23" fmla="*/ 5965316 h 59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5757" h="5965316">
                <a:moveTo>
                  <a:pt x="1270690" y="0"/>
                </a:moveTo>
                <a:lnTo>
                  <a:pt x="1000931" y="0"/>
                </a:lnTo>
                <a:lnTo>
                  <a:pt x="0" y="978905"/>
                </a:lnTo>
                <a:lnTo>
                  <a:pt x="0" y="1242729"/>
                </a:lnTo>
                <a:close/>
                <a:moveTo>
                  <a:pt x="2373705" y="0"/>
                </a:moveTo>
                <a:lnTo>
                  <a:pt x="2103946" y="0"/>
                </a:lnTo>
                <a:lnTo>
                  <a:pt x="0" y="2057649"/>
                </a:lnTo>
                <a:lnTo>
                  <a:pt x="0" y="2321472"/>
                </a:lnTo>
                <a:close/>
                <a:moveTo>
                  <a:pt x="3476717" y="0"/>
                </a:moveTo>
                <a:lnTo>
                  <a:pt x="3206958" y="0"/>
                </a:lnTo>
                <a:lnTo>
                  <a:pt x="0" y="3136390"/>
                </a:lnTo>
                <a:lnTo>
                  <a:pt x="0" y="3400213"/>
                </a:lnTo>
                <a:close/>
                <a:moveTo>
                  <a:pt x="4579731" y="0"/>
                </a:moveTo>
                <a:lnTo>
                  <a:pt x="4309971" y="0"/>
                </a:lnTo>
                <a:lnTo>
                  <a:pt x="0" y="4215131"/>
                </a:lnTo>
                <a:lnTo>
                  <a:pt x="0" y="4478954"/>
                </a:lnTo>
                <a:close/>
                <a:moveTo>
                  <a:pt x="5682744" y="0"/>
                </a:moveTo>
                <a:lnTo>
                  <a:pt x="5412985" y="0"/>
                </a:lnTo>
                <a:lnTo>
                  <a:pt x="0" y="5293873"/>
                </a:lnTo>
                <a:lnTo>
                  <a:pt x="0" y="5557696"/>
                </a:lnTo>
                <a:close/>
                <a:moveTo>
                  <a:pt x="6785757" y="0"/>
                </a:moveTo>
                <a:lnTo>
                  <a:pt x="6515998" y="0"/>
                </a:lnTo>
                <a:lnTo>
                  <a:pt x="416462" y="5965316"/>
                </a:lnTo>
                <a:lnTo>
                  <a:pt x="686221" y="59653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" name="Group 1"/>
          <p:cNvGrpSpPr/>
          <p:nvPr/>
        </p:nvGrpSpPr>
        <p:grpSpPr>
          <a:xfrm>
            <a:off x="7800973" y="1813173"/>
            <a:ext cx="4012916" cy="3231654"/>
            <a:chOff x="7749698" y="1351383"/>
            <a:chExt cx="4012916" cy="32316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AC0E4C5D-1C55-4547-A923-25E74E1AB570}"/>
                </a:ext>
              </a:extLst>
            </p:cNvPr>
            <p:cNvSpPr txBox="1"/>
            <p:nvPr/>
          </p:nvSpPr>
          <p:spPr>
            <a:xfrm>
              <a:off x="7749698" y="2828711"/>
              <a:ext cx="379460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 err="1">
                  <a:ea typeface="Times New Roman" panose="02020603050405020304" pitchFamily="18" charset="0"/>
                </a:rPr>
                <a:t>Mahasiswa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mengakses</a:t>
              </a:r>
              <a:r>
                <a:rPr lang="en-US" sz="1200" dirty="0">
                  <a:ea typeface="Times New Roman" panose="02020603050405020304" pitchFamily="18" charset="0"/>
                </a:rPr>
                <a:t> login. </a:t>
              </a:r>
              <a:r>
                <a:rPr lang="en-US" sz="1200" dirty="0" err="1">
                  <a:ea typeface="Times New Roman" panose="02020603050405020304" pitchFamily="18" charset="0"/>
                </a:rPr>
                <a:t>Kemudian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sistem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memvalidasi</a:t>
              </a:r>
              <a:r>
                <a:rPr lang="en-US" sz="1200" dirty="0">
                  <a:ea typeface="Times New Roman" panose="02020603050405020304" pitchFamily="18" charset="0"/>
                </a:rPr>
                <a:t>, </a:t>
              </a:r>
              <a:r>
                <a:rPr lang="en-US" sz="1200" dirty="0" err="1">
                  <a:ea typeface="Times New Roman" panose="02020603050405020304" pitchFamily="18" charset="0"/>
                </a:rPr>
                <a:t>jika</a:t>
              </a:r>
              <a:r>
                <a:rPr lang="en-US" sz="1200" dirty="0">
                  <a:ea typeface="Times New Roman" panose="02020603050405020304" pitchFamily="18" charset="0"/>
                </a:rPr>
                <a:t> data login </a:t>
              </a:r>
              <a:r>
                <a:rPr lang="en-US" sz="1200" dirty="0" err="1">
                  <a:ea typeface="Times New Roman" panose="02020603050405020304" pitchFamily="18" charset="0"/>
                </a:rPr>
                <a:t>benar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maka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akan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diarahkan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ke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halaman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utama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dan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jika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salah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maka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akan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diarahkan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kembali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ke</a:t>
              </a:r>
              <a:r>
                <a:rPr lang="en-US" sz="1200" dirty="0">
                  <a:ea typeface="Times New Roman" panose="02020603050405020304" pitchFamily="18" charset="0"/>
                </a:rPr>
                <a:t> login.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 err="1">
                  <a:ea typeface="Times New Roman" panose="02020603050405020304" pitchFamily="18" charset="0"/>
                </a:rPr>
                <a:t>Mahasiswa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memilih</a:t>
              </a:r>
              <a:r>
                <a:rPr lang="en-US" sz="1200" dirty="0">
                  <a:ea typeface="Times New Roman" panose="02020603050405020304" pitchFamily="18" charset="0"/>
                </a:rPr>
                <a:t> menu data </a:t>
              </a:r>
              <a:r>
                <a:rPr lang="en-US" sz="1200" dirty="0" err="1">
                  <a:ea typeface="Times New Roman" panose="02020603050405020304" pitchFamily="18" charset="0"/>
                </a:rPr>
                <a:t>dosen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pembimbing</a:t>
              </a:r>
              <a:r>
                <a:rPr lang="en-US" sz="1200" dirty="0">
                  <a:ea typeface="Times New Roman" panose="02020603050405020304" pitchFamily="18" charset="0"/>
                </a:rPr>
                <a:t>. </a:t>
              </a:r>
              <a:r>
                <a:rPr lang="en-US" sz="1200" dirty="0" err="1">
                  <a:ea typeface="Times New Roman" panose="02020603050405020304" pitchFamily="18" charset="0"/>
                </a:rPr>
                <a:t>Kemudian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tampil</a:t>
              </a:r>
              <a:r>
                <a:rPr lang="en-US" sz="1200" dirty="0">
                  <a:ea typeface="Times New Roman" panose="02020603050405020304" pitchFamily="18" charset="0"/>
                </a:rPr>
                <a:t> data </a:t>
              </a:r>
              <a:r>
                <a:rPr lang="en-US" sz="1200" dirty="0" err="1">
                  <a:ea typeface="Times New Roman" panose="02020603050405020304" pitchFamily="18" charset="0"/>
                </a:rPr>
                <a:t>dosen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pembimbing</a:t>
              </a:r>
              <a:r>
                <a:rPr lang="en-US" sz="1200" dirty="0">
                  <a:ea typeface="Times New Roman" panose="02020603050405020304" pitchFamily="18" charset="0"/>
                </a:rPr>
                <a:t>.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 err="1">
                  <a:ea typeface="Times New Roman" panose="02020603050405020304" pitchFamily="18" charset="0"/>
                </a:rPr>
                <a:t>Mahasiswa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dapat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mencari</a:t>
              </a:r>
              <a:r>
                <a:rPr lang="en-US" sz="1200" dirty="0">
                  <a:ea typeface="Times New Roman" panose="02020603050405020304" pitchFamily="18" charset="0"/>
                </a:rPr>
                <a:t> data </a:t>
              </a:r>
              <a:r>
                <a:rPr lang="en-US" sz="1200" dirty="0" err="1">
                  <a:ea typeface="Times New Roman" panose="02020603050405020304" pitchFamily="18" charset="0"/>
                </a:rPr>
                <a:t>dosen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dan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sistem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akan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menampilkan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hasil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pencarian</a:t>
              </a:r>
              <a:r>
                <a:rPr lang="en-US" sz="1200" dirty="0" smtClean="0">
                  <a:ea typeface="Times New Roman" panose="02020603050405020304" pitchFamily="18" charset="0"/>
                </a:rPr>
                <a:t>.</a:t>
              </a:r>
              <a:endParaRPr lang="en-US" sz="1200" dirty="0">
                <a:ea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859CB691-51AC-4E35-887B-08D18A62015D}"/>
                </a:ext>
              </a:extLst>
            </p:cNvPr>
            <p:cNvSpPr txBox="1"/>
            <p:nvPr/>
          </p:nvSpPr>
          <p:spPr>
            <a:xfrm>
              <a:off x="7749698" y="1351383"/>
              <a:ext cx="4012916" cy="1477328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>
              <a:spAutoFit/>
            </a:bodyPr>
            <a:lstStyle/>
            <a:p>
              <a:r>
                <a:rPr lang="en-US" altLang="ko-KR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Sequence </a:t>
              </a:r>
              <a:r>
                <a:rPr lang="en-US" altLang="ko-KR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Diagram </a:t>
              </a:r>
              <a:r>
                <a:rPr lang="sv-SE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Mencari Data Dosen Pembimbing</a:t>
              </a:r>
            </a:p>
          </p:txBody>
        </p:sp>
      </p:grp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378452"/>
            <a:ext cx="5838255" cy="633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5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="" xmlns:a16="http://schemas.microsoft.com/office/drawing/2014/main" id="{91D9F03E-BBA5-492D-97F1-088B2F395B8A}"/>
              </a:ext>
            </a:extLst>
          </p:cNvPr>
          <p:cNvSpPr/>
          <p:nvPr/>
        </p:nvSpPr>
        <p:spPr>
          <a:xfrm flipH="1">
            <a:off x="891304" y="852411"/>
            <a:ext cx="5861920" cy="5153178"/>
          </a:xfrm>
          <a:custGeom>
            <a:avLst/>
            <a:gdLst>
              <a:gd name="connsiteX0" fmla="*/ 1270690 w 6785757"/>
              <a:gd name="connsiteY0" fmla="*/ 0 h 5965316"/>
              <a:gd name="connsiteX1" fmla="*/ 1000931 w 6785757"/>
              <a:gd name="connsiteY1" fmla="*/ 0 h 5965316"/>
              <a:gd name="connsiteX2" fmla="*/ 0 w 6785757"/>
              <a:gd name="connsiteY2" fmla="*/ 978905 h 5965316"/>
              <a:gd name="connsiteX3" fmla="*/ 0 w 6785757"/>
              <a:gd name="connsiteY3" fmla="*/ 1242729 h 5965316"/>
              <a:gd name="connsiteX4" fmla="*/ 2373705 w 6785757"/>
              <a:gd name="connsiteY4" fmla="*/ 0 h 5965316"/>
              <a:gd name="connsiteX5" fmla="*/ 2103946 w 6785757"/>
              <a:gd name="connsiteY5" fmla="*/ 0 h 5965316"/>
              <a:gd name="connsiteX6" fmla="*/ 0 w 6785757"/>
              <a:gd name="connsiteY6" fmla="*/ 2057649 h 5965316"/>
              <a:gd name="connsiteX7" fmla="*/ 0 w 6785757"/>
              <a:gd name="connsiteY7" fmla="*/ 2321472 h 5965316"/>
              <a:gd name="connsiteX8" fmla="*/ 3476717 w 6785757"/>
              <a:gd name="connsiteY8" fmla="*/ 0 h 5965316"/>
              <a:gd name="connsiteX9" fmla="*/ 3206958 w 6785757"/>
              <a:gd name="connsiteY9" fmla="*/ 0 h 5965316"/>
              <a:gd name="connsiteX10" fmla="*/ 0 w 6785757"/>
              <a:gd name="connsiteY10" fmla="*/ 3136390 h 5965316"/>
              <a:gd name="connsiteX11" fmla="*/ 0 w 6785757"/>
              <a:gd name="connsiteY11" fmla="*/ 3400213 h 5965316"/>
              <a:gd name="connsiteX12" fmla="*/ 4579731 w 6785757"/>
              <a:gd name="connsiteY12" fmla="*/ 0 h 5965316"/>
              <a:gd name="connsiteX13" fmla="*/ 4309971 w 6785757"/>
              <a:gd name="connsiteY13" fmla="*/ 0 h 5965316"/>
              <a:gd name="connsiteX14" fmla="*/ 0 w 6785757"/>
              <a:gd name="connsiteY14" fmla="*/ 4215131 h 5965316"/>
              <a:gd name="connsiteX15" fmla="*/ 0 w 6785757"/>
              <a:gd name="connsiteY15" fmla="*/ 4478954 h 5965316"/>
              <a:gd name="connsiteX16" fmla="*/ 5682744 w 6785757"/>
              <a:gd name="connsiteY16" fmla="*/ 0 h 5965316"/>
              <a:gd name="connsiteX17" fmla="*/ 5412985 w 6785757"/>
              <a:gd name="connsiteY17" fmla="*/ 0 h 5965316"/>
              <a:gd name="connsiteX18" fmla="*/ 0 w 6785757"/>
              <a:gd name="connsiteY18" fmla="*/ 5293873 h 5965316"/>
              <a:gd name="connsiteX19" fmla="*/ 0 w 6785757"/>
              <a:gd name="connsiteY19" fmla="*/ 5557696 h 5965316"/>
              <a:gd name="connsiteX20" fmla="*/ 6785757 w 6785757"/>
              <a:gd name="connsiteY20" fmla="*/ 0 h 5965316"/>
              <a:gd name="connsiteX21" fmla="*/ 6515998 w 6785757"/>
              <a:gd name="connsiteY21" fmla="*/ 0 h 5965316"/>
              <a:gd name="connsiteX22" fmla="*/ 416462 w 6785757"/>
              <a:gd name="connsiteY22" fmla="*/ 5965316 h 5965316"/>
              <a:gd name="connsiteX23" fmla="*/ 686221 w 6785757"/>
              <a:gd name="connsiteY23" fmla="*/ 5965316 h 59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5757" h="5965316">
                <a:moveTo>
                  <a:pt x="1270690" y="0"/>
                </a:moveTo>
                <a:lnTo>
                  <a:pt x="1000931" y="0"/>
                </a:lnTo>
                <a:lnTo>
                  <a:pt x="0" y="978905"/>
                </a:lnTo>
                <a:lnTo>
                  <a:pt x="0" y="1242729"/>
                </a:lnTo>
                <a:close/>
                <a:moveTo>
                  <a:pt x="2373705" y="0"/>
                </a:moveTo>
                <a:lnTo>
                  <a:pt x="2103946" y="0"/>
                </a:lnTo>
                <a:lnTo>
                  <a:pt x="0" y="2057649"/>
                </a:lnTo>
                <a:lnTo>
                  <a:pt x="0" y="2321472"/>
                </a:lnTo>
                <a:close/>
                <a:moveTo>
                  <a:pt x="3476717" y="0"/>
                </a:moveTo>
                <a:lnTo>
                  <a:pt x="3206958" y="0"/>
                </a:lnTo>
                <a:lnTo>
                  <a:pt x="0" y="3136390"/>
                </a:lnTo>
                <a:lnTo>
                  <a:pt x="0" y="3400213"/>
                </a:lnTo>
                <a:close/>
                <a:moveTo>
                  <a:pt x="4579731" y="0"/>
                </a:moveTo>
                <a:lnTo>
                  <a:pt x="4309971" y="0"/>
                </a:lnTo>
                <a:lnTo>
                  <a:pt x="0" y="4215131"/>
                </a:lnTo>
                <a:lnTo>
                  <a:pt x="0" y="4478954"/>
                </a:lnTo>
                <a:close/>
                <a:moveTo>
                  <a:pt x="5682744" y="0"/>
                </a:moveTo>
                <a:lnTo>
                  <a:pt x="5412985" y="0"/>
                </a:lnTo>
                <a:lnTo>
                  <a:pt x="0" y="5293873"/>
                </a:lnTo>
                <a:lnTo>
                  <a:pt x="0" y="5557696"/>
                </a:lnTo>
                <a:close/>
                <a:moveTo>
                  <a:pt x="6785757" y="0"/>
                </a:moveTo>
                <a:lnTo>
                  <a:pt x="6515998" y="0"/>
                </a:lnTo>
                <a:lnTo>
                  <a:pt x="416462" y="5965316"/>
                </a:lnTo>
                <a:lnTo>
                  <a:pt x="686221" y="59653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" name="Group 1"/>
          <p:cNvGrpSpPr/>
          <p:nvPr/>
        </p:nvGrpSpPr>
        <p:grpSpPr>
          <a:xfrm>
            <a:off x="7732607" y="1351508"/>
            <a:ext cx="4012916" cy="4154984"/>
            <a:chOff x="7749698" y="1351383"/>
            <a:chExt cx="4012916" cy="415498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AC0E4C5D-1C55-4547-A923-25E74E1AB570}"/>
                </a:ext>
              </a:extLst>
            </p:cNvPr>
            <p:cNvSpPr txBox="1"/>
            <p:nvPr/>
          </p:nvSpPr>
          <p:spPr>
            <a:xfrm>
              <a:off x="7749698" y="2828711"/>
              <a:ext cx="379460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 err="1">
                  <a:ea typeface="Times New Roman" panose="02020603050405020304" pitchFamily="18" charset="0"/>
                </a:rPr>
                <a:t>Mahasiswa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mengakses</a:t>
              </a:r>
              <a:r>
                <a:rPr lang="en-US" sz="1200" dirty="0">
                  <a:ea typeface="Times New Roman" panose="02020603050405020304" pitchFamily="18" charset="0"/>
                </a:rPr>
                <a:t> login. </a:t>
              </a:r>
              <a:r>
                <a:rPr lang="en-US" sz="1200" dirty="0" err="1">
                  <a:ea typeface="Times New Roman" panose="02020603050405020304" pitchFamily="18" charset="0"/>
                </a:rPr>
                <a:t>Kemudian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sistem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memvalidasi</a:t>
              </a:r>
              <a:r>
                <a:rPr lang="en-US" sz="1200" dirty="0">
                  <a:ea typeface="Times New Roman" panose="02020603050405020304" pitchFamily="18" charset="0"/>
                </a:rPr>
                <a:t>, </a:t>
              </a:r>
              <a:r>
                <a:rPr lang="en-US" sz="1200" dirty="0" err="1">
                  <a:ea typeface="Times New Roman" panose="02020603050405020304" pitchFamily="18" charset="0"/>
                </a:rPr>
                <a:t>jika</a:t>
              </a:r>
              <a:r>
                <a:rPr lang="en-US" sz="1200" dirty="0">
                  <a:ea typeface="Times New Roman" panose="02020603050405020304" pitchFamily="18" charset="0"/>
                </a:rPr>
                <a:t> data login </a:t>
              </a:r>
              <a:r>
                <a:rPr lang="en-US" sz="1200" dirty="0" err="1">
                  <a:ea typeface="Times New Roman" panose="02020603050405020304" pitchFamily="18" charset="0"/>
                </a:rPr>
                <a:t>benar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maka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akan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diarahkan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ke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halaman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utama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dan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jika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salah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maka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akan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diarahkan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kembali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ke</a:t>
              </a:r>
              <a:r>
                <a:rPr lang="en-US" sz="1200" dirty="0">
                  <a:ea typeface="Times New Roman" panose="02020603050405020304" pitchFamily="18" charset="0"/>
                </a:rPr>
                <a:t> login.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 err="1">
                  <a:ea typeface="Times New Roman" panose="02020603050405020304" pitchFamily="18" charset="0"/>
                </a:rPr>
                <a:t>Mahasiswa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memilih</a:t>
              </a:r>
              <a:r>
                <a:rPr lang="en-US" sz="1200" dirty="0">
                  <a:ea typeface="Times New Roman" panose="02020603050405020304" pitchFamily="18" charset="0"/>
                </a:rPr>
                <a:t> menu data </a:t>
              </a:r>
              <a:r>
                <a:rPr lang="en-US" sz="1200" dirty="0" err="1">
                  <a:ea typeface="Times New Roman" panose="02020603050405020304" pitchFamily="18" charset="0"/>
                </a:rPr>
                <a:t>karya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ilmiah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sebelumnya</a:t>
              </a:r>
              <a:r>
                <a:rPr lang="en-US" sz="1200" dirty="0">
                  <a:ea typeface="Times New Roman" panose="02020603050405020304" pitchFamily="18" charset="0"/>
                </a:rPr>
                <a:t>. </a:t>
              </a:r>
              <a:r>
                <a:rPr lang="en-US" sz="1200" dirty="0" err="1">
                  <a:ea typeface="Times New Roman" panose="02020603050405020304" pitchFamily="18" charset="0"/>
                </a:rPr>
                <a:t>Kemudian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tampil</a:t>
              </a:r>
              <a:r>
                <a:rPr lang="en-US" sz="1200" dirty="0">
                  <a:ea typeface="Times New Roman" panose="02020603050405020304" pitchFamily="18" charset="0"/>
                </a:rPr>
                <a:t> data </a:t>
              </a:r>
              <a:r>
                <a:rPr lang="en-US" sz="1200" dirty="0" err="1">
                  <a:ea typeface="Times New Roman" panose="02020603050405020304" pitchFamily="18" charset="0"/>
                </a:rPr>
                <a:t>karya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ilmiah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sebelumnya</a:t>
              </a:r>
              <a:r>
                <a:rPr lang="en-US" sz="1200" dirty="0">
                  <a:ea typeface="Times New Roman" panose="02020603050405020304" pitchFamily="18" charset="0"/>
                </a:rPr>
                <a:t>.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 err="1">
                  <a:ea typeface="Times New Roman" panose="02020603050405020304" pitchFamily="18" charset="0"/>
                </a:rPr>
                <a:t>Mahasiswa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dapat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mencari</a:t>
              </a:r>
              <a:r>
                <a:rPr lang="en-US" sz="1200" dirty="0">
                  <a:ea typeface="Times New Roman" panose="02020603050405020304" pitchFamily="18" charset="0"/>
                </a:rPr>
                <a:t> data </a:t>
              </a:r>
              <a:r>
                <a:rPr lang="en-US" sz="1200" dirty="0" err="1">
                  <a:ea typeface="Times New Roman" panose="02020603050405020304" pitchFamily="18" charset="0"/>
                </a:rPr>
                <a:t>karya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ilmiah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sebelumnya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dan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sistem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akan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menampilkan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hasil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pencarian</a:t>
              </a:r>
              <a:r>
                <a:rPr lang="en-US" sz="1200" dirty="0">
                  <a:ea typeface="Times New Roman" panose="02020603050405020304" pitchFamily="18" charset="0"/>
                </a:rPr>
                <a:t> data </a:t>
              </a:r>
              <a:r>
                <a:rPr lang="en-US" sz="1200" dirty="0" err="1">
                  <a:ea typeface="Times New Roman" panose="02020603050405020304" pitchFamily="18" charset="0"/>
                </a:rPr>
                <a:t>karya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ilmiah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sebelumnya</a:t>
              </a:r>
              <a:r>
                <a:rPr lang="en-US" sz="1200" dirty="0">
                  <a:ea typeface="Times New Roman" panose="02020603050405020304" pitchFamily="18" charset="0"/>
                </a:rPr>
                <a:t>.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 err="1">
                  <a:ea typeface="Times New Roman" panose="02020603050405020304" pitchFamily="18" charset="0"/>
                </a:rPr>
                <a:t>Mahasiswa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dapat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melihat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ringkasan</a:t>
              </a:r>
              <a:r>
                <a:rPr lang="en-US" sz="1200" dirty="0">
                  <a:ea typeface="Times New Roman" panose="02020603050405020304" pitchFamily="18" charset="0"/>
                </a:rPr>
                <a:t> data </a:t>
              </a:r>
              <a:r>
                <a:rPr lang="en-US" sz="1200" dirty="0" err="1">
                  <a:ea typeface="Times New Roman" panose="02020603050405020304" pitchFamily="18" charset="0"/>
                </a:rPr>
                <a:t>karya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ilmiah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sebelumnya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dan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sistem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akan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menampilkan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ringkasan</a:t>
              </a:r>
              <a:r>
                <a:rPr lang="en-US" sz="1200" dirty="0">
                  <a:ea typeface="Times New Roman" panose="02020603050405020304" pitchFamily="18" charset="0"/>
                </a:rPr>
                <a:t> data </a:t>
              </a:r>
              <a:r>
                <a:rPr lang="en-US" sz="1200" dirty="0" err="1">
                  <a:ea typeface="Times New Roman" panose="02020603050405020304" pitchFamily="18" charset="0"/>
                </a:rPr>
                <a:t>karya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ilmiah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sebelumnya</a:t>
              </a:r>
              <a:r>
                <a:rPr lang="en-US" sz="1200" dirty="0">
                  <a:ea typeface="Times New Roman" panose="02020603050405020304" pitchFamily="18" charset="0"/>
                </a:rPr>
                <a:t>.</a:t>
              </a:r>
              <a:endParaRPr lang="en-US" sz="1200" dirty="0">
                <a:effectLst/>
                <a:ea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859CB691-51AC-4E35-887B-08D18A62015D}"/>
                </a:ext>
              </a:extLst>
            </p:cNvPr>
            <p:cNvSpPr txBox="1"/>
            <p:nvPr/>
          </p:nvSpPr>
          <p:spPr>
            <a:xfrm>
              <a:off x="7749698" y="1351383"/>
              <a:ext cx="4012916" cy="1477328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>
              <a:spAutoFit/>
            </a:bodyPr>
            <a:lstStyle/>
            <a:p>
              <a:r>
                <a:rPr lang="en-US" altLang="ko-KR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Sequence </a:t>
              </a:r>
              <a:r>
                <a:rPr lang="en-US" altLang="ko-KR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Diagram </a:t>
              </a:r>
              <a:r>
                <a:rPr lang="it-IT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Mencari Data Karya Ilmiah Sebelumnya</a:t>
              </a:r>
              <a:endParaRPr lang="sv-SE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" name="Picture 4" descr="https://raw.githubusercontent.com/Isnandar/Tugas-Besar-RPL-II/master/Revisi%20UML%20Fix/Sequence%20Diagram%20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92" y="815674"/>
            <a:ext cx="6367098" cy="5226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899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EFFD1FFE-EE5D-4508-BC53-E1CBBA637A09}"/>
              </a:ext>
            </a:extLst>
          </p:cNvPr>
          <p:cNvSpPr txBox="1"/>
          <p:nvPr/>
        </p:nvSpPr>
        <p:spPr>
          <a:xfrm>
            <a:off x="877032" y="304915"/>
            <a:ext cx="740019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Perencanaan</a:t>
            </a: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Proyek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5A7F4B41-8FE6-4001-9A2A-827590645136}"/>
              </a:ext>
            </a:extLst>
          </p:cNvPr>
          <p:cNvGrpSpPr/>
          <p:nvPr/>
        </p:nvGrpSpPr>
        <p:grpSpPr>
          <a:xfrm>
            <a:off x="971298" y="1074356"/>
            <a:ext cx="8144125" cy="524615"/>
            <a:chOff x="1199735" y="1275606"/>
            <a:chExt cx="5533487" cy="524615"/>
          </a:xfrm>
        </p:grpSpPr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D32EFD62-6459-4D1D-A108-B91C2A40EB20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Penjadwalan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(Schedule)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CA8DF01A-F232-4963-BC94-2163305D53A2}"/>
                </a:ext>
              </a:extLst>
            </p:cNvPr>
            <p:cNvSpPr txBox="1"/>
            <p:nvPr/>
          </p:nvSpPr>
          <p:spPr>
            <a:xfrm>
              <a:off x="1209449" y="1523222"/>
              <a:ext cx="55237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11" y="2251818"/>
            <a:ext cx="7669178" cy="2354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7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EFFD1FFE-EE5D-4508-BC53-E1CBBA637A09}"/>
              </a:ext>
            </a:extLst>
          </p:cNvPr>
          <p:cNvSpPr txBox="1"/>
          <p:nvPr/>
        </p:nvSpPr>
        <p:spPr>
          <a:xfrm>
            <a:off x="877032" y="304915"/>
            <a:ext cx="740019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Perencanaan</a:t>
            </a: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Proyek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5A7F4B41-8FE6-4001-9A2A-827590645136}"/>
              </a:ext>
            </a:extLst>
          </p:cNvPr>
          <p:cNvGrpSpPr/>
          <p:nvPr/>
        </p:nvGrpSpPr>
        <p:grpSpPr>
          <a:xfrm>
            <a:off x="971298" y="1074356"/>
            <a:ext cx="8144125" cy="524615"/>
            <a:chOff x="1199735" y="1275606"/>
            <a:chExt cx="5533487" cy="524615"/>
          </a:xfrm>
        </p:grpSpPr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D32EFD62-6459-4D1D-A108-B91C2A40EB20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2"/>
              </a:pP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Biaya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Project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CA8DF01A-F232-4963-BC94-2163305D53A2}"/>
                </a:ext>
              </a:extLst>
            </p:cNvPr>
            <p:cNvSpPr txBox="1"/>
            <p:nvPr/>
          </p:nvSpPr>
          <p:spPr>
            <a:xfrm>
              <a:off x="1209449" y="1523222"/>
              <a:ext cx="55237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811" y="1525423"/>
            <a:ext cx="6836378" cy="38071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56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=""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=""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=""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=""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=""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=""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=""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=""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=""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=""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=""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=""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=""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=""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=""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=""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=""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=""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=""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=""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=""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=""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=""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=""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=""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=""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=""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=""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=""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=""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=""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=""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=""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=""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=""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=""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=""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=""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=""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=""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=""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=""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=""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=""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=""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=""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=""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=""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=""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=""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=""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=""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=""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=""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=""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=""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=""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=""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=""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=""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=""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=""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=""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=""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=""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=""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=""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=""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=""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=""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=""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=""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=""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=""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=""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=""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=""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=""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=""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=""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=""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=""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=""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=""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=""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=""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=""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=""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=""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=""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=""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=""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=""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=""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=""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=""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=""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=""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=""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=""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=""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=""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=""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=""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=""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=""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=""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=""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=""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=""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=""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=""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=""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=""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=""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=""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=""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=""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=""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=""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=""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=""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=""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=""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=""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=""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=""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=""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=""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=""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=""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=""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=""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=""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=""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=""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=""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=""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=""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=""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=""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=""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=""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=""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=""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=""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=""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=""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=""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=""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=""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=""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=""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=""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=""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=""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=""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=""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=""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=""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=""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=""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=""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=""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=""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=""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=""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=""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=""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=""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=""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=""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=""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=""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=""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=""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=""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=""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=""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=""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=""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=""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=""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=""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=""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=""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=""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=""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=""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=""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=""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=""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=""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=""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=""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=""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=""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=""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=""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=""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=""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=""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=""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=""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=""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=""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=""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8" name="TextBox 237">
            <a:extLst>
              <a:ext uri="{FF2B5EF4-FFF2-40B4-BE49-F238E27FC236}">
                <a16:creationId xmlns=""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745705" y="2390817"/>
            <a:ext cx="3803902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5400" dirty="0" err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Nama</a:t>
            </a:r>
            <a:r>
              <a:rPr lang="en-US" altLang="ko-KR" sz="54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5400" dirty="0" err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Kelompok</a:t>
            </a:r>
            <a:endParaRPr lang="ko-KR" altLang="en-US" sz="54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 pitchFamily="34" charset="0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=""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6785881" y="3780890"/>
            <a:ext cx="5446229" cy="954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 err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Aji</a:t>
            </a:r>
            <a:r>
              <a:rPr lang="en-US" altLang="ko-KR" sz="1867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Pratama</a:t>
            </a:r>
            <a:r>
              <a:rPr lang="en-US" altLang="ko-KR" sz="1867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		3311811035</a:t>
            </a:r>
            <a:endParaRPr lang="en-US" altLang="ko-KR" sz="1867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 pitchFamily="34" charset="0"/>
            </a:endParaRPr>
          </a:p>
          <a:p>
            <a:r>
              <a:rPr lang="en-US" altLang="ko-KR" sz="1867" dirty="0" err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Isnandar</a:t>
            </a:r>
            <a:r>
              <a:rPr lang="en-US" altLang="ko-KR" sz="1867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 Fatwa		3311811008</a:t>
            </a:r>
            <a:endParaRPr lang="en-US" altLang="ko-KR" sz="1867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 pitchFamily="34" charset="0"/>
            </a:endParaRPr>
          </a:p>
          <a:p>
            <a:r>
              <a:rPr lang="en-US" altLang="ko-KR" sz="1867" dirty="0" err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Iwan</a:t>
            </a:r>
            <a:r>
              <a:rPr lang="en-US" altLang="ko-KR" sz="1867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 Natal		3311611010</a:t>
            </a:r>
            <a:endParaRPr lang="ko-KR" altLang="en-US" sz="1867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75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3207158" y="3136613"/>
            <a:ext cx="577768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itchFamily="34" charset="0"/>
              </a:rPr>
              <a:t>Terima</a:t>
            </a:r>
            <a:r>
              <a:rPr lang="en-US" altLang="ko-KR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itchFamily="34" charset="0"/>
              </a:rPr>
              <a:t>Kasih</a:t>
            </a:r>
            <a:endParaRPr lang="en-US" altLang="ko-KR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85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746AEBB3-9E75-48B7-B7C9-0DE4010FE3AC}"/>
              </a:ext>
            </a:extLst>
          </p:cNvPr>
          <p:cNvGrpSpPr/>
          <p:nvPr/>
        </p:nvGrpSpPr>
        <p:grpSpPr>
          <a:xfrm>
            <a:off x="7198661" y="978841"/>
            <a:ext cx="4075512" cy="4900317"/>
            <a:chOff x="1174375" y="2336857"/>
            <a:chExt cx="1410352" cy="1695780"/>
          </a:xfrm>
        </p:grpSpPr>
        <p:sp>
          <p:nvSpPr>
            <p:cNvPr id="4" name="Graphic 2">
              <a:extLst>
                <a:ext uri="{FF2B5EF4-FFF2-40B4-BE49-F238E27FC236}">
                  <a16:creationId xmlns="" xmlns:a16="http://schemas.microsoft.com/office/drawing/2014/main" id="{DB75A3A8-8765-4E61-8909-8E9044D01F3F}"/>
                </a:ext>
              </a:extLst>
            </p:cNvPr>
            <p:cNvSpPr/>
            <p:nvPr/>
          </p:nvSpPr>
          <p:spPr>
            <a:xfrm>
              <a:off x="1174375" y="2336857"/>
              <a:ext cx="1410352" cy="1695780"/>
            </a:xfrm>
            <a:custGeom>
              <a:avLst/>
              <a:gdLst>
                <a:gd name="connsiteX0" fmla="*/ 198332 w 800100"/>
                <a:gd name="connsiteY0" fmla="*/ 961703 h 962025"/>
                <a:gd name="connsiteX1" fmla="*/ 646959 w 800100"/>
                <a:gd name="connsiteY1" fmla="*/ 961703 h 962025"/>
                <a:gd name="connsiteX2" fmla="*/ 610764 w 800100"/>
                <a:gd name="connsiteY2" fmla="*/ 885503 h 962025"/>
                <a:gd name="connsiteX3" fmla="*/ 686964 w 800100"/>
                <a:gd name="connsiteY3" fmla="*/ 625471 h 962025"/>
                <a:gd name="connsiteX4" fmla="*/ 786024 w 800100"/>
                <a:gd name="connsiteY4" fmla="*/ 283523 h 962025"/>
                <a:gd name="connsiteX5" fmla="*/ 359304 w 800100"/>
                <a:gd name="connsiteY5" fmla="*/ 14918 h 962025"/>
                <a:gd name="connsiteX6" fmla="*/ 124037 w 800100"/>
                <a:gd name="connsiteY6" fmla="*/ 211133 h 962025"/>
                <a:gd name="connsiteX7" fmla="*/ 116417 w 800100"/>
                <a:gd name="connsiteY7" fmla="*/ 270188 h 962025"/>
                <a:gd name="connsiteX8" fmla="*/ 59267 w 800100"/>
                <a:gd name="connsiteY8" fmla="*/ 367343 h 962025"/>
                <a:gd name="connsiteX9" fmla="*/ 13547 w 800100"/>
                <a:gd name="connsiteY9" fmla="*/ 427351 h 962025"/>
                <a:gd name="connsiteX10" fmla="*/ 24024 w 800100"/>
                <a:gd name="connsiteY10" fmla="*/ 515933 h 962025"/>
                <a:gd name="connsiteX11" fmla="*/ 63077 w 800100"/>
                <a:gd name="connsiteY11" fmla="*/ 552128 h 962025"/>
                <a:gd name="connsiteX12" fmla="*/ 18309 w 800100"/>
                <a:gd name="connsiteY12" fmla="*/ 570226 h 962025"/>
                <a:gd name="connsiteX13" fmla="*/ 30692 w 800100"/>
                <a:gd name="connsiteY13" fmla="*/ 609278 h 962025"/>
                <a:gd name="connsiteX14" fmla="*/ 29739 w 800100"/>
                <a:gd name="connsiteY14" fmla="*/ 673096 h 962025"/>
                <a:gd name="connsiteX15" fmla="*/ 85937 w 800100"/>
                <a:gd name="connsiteY15" fmla="*/ 744533 h 962025"/>
                <a:gd name="connsiteX16" fmla="*/ 225002 w 800100"/>
                <a:gd name="connsiteY16" fmla="*/ 764536 h 962025"/>
                <a:gd name="connsiteX17" fmla="*/ 198332 w 800100"/>
                <a:gd name="connsiteY17" fmla="*/ 961703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00100" h="962025">
                  <a:moveTo>
                    <a:pt x="198332" y="961703"/>
                  </a:moveTo>
                  <a:lnTo>
                    <a:pt x="646959" y="961703"/>
                  </a:lnTo>
                  <a:cubicBezTo>
                    <a:pt x="633624" y="935986"/>
                    <a:pt x="619337" y="903601"/>
                    <a:pt x="610764" y="885503"/>
                  </a:cubicBezTo>
                  <a:cubicBezTo>
                    <a:pt x="586952" y="829306"/>
                    <a:pt x="604097" y="706433"/>
                    <a:pt x="686964" y="625471"/>
                  </a:cubicBezTo>
                  <a:cubicBezTo>
                    <a:pt x="766022" y="548318"/>
                    <a:pt x="817457" y="398776"/>
                    <a:pt x="786024" y="283523"/>
                  </a:cubicBezTo>
                  <a:cubicBezTo>
                    <a:pt x="734589" y="93023"/>
                    <a:pt x="563139" y="-25087"/>
                    <a:pt x="359304" y="14918"/>
                  </a:cubicBezTo>
                  <a:cubicBezTo>
                    <a:pt x="359304" y="14918"/>
                    <a:pt x="183092" y="36826"/>
                    <a:pt x="124037" y="211133"/>
                  </a:cubicBezTo>
                  <a:cubicBezTo>
                    <a:pt x="124037" y="211133"/>
                    <a:pt x="114512" y="236851"/>
                    <a:pt x="116417" y="270188"/>
                  </a:cubicBezTo>
                  <a:cubicBezTo>
                    <a:pt x="121179" y="323528"/>
                    <a:pt x="83079" y="354961"/>
                    <a:pt x="59267" y="367343"/>
                  </a:cubicBezTo>
                  <a:cubicBezTo>
                    <a:pt x="34502" y="380678"/>
                    <a:pt x="-9313" y="402586"/>
                    <a:pt x="13547" y="427351"/>
                  </a:cubicBezTo>
                  <a:cubicBezTo>
                    <a:pt x="41169" y="457831"/>
                    <a:pt x="39264" y="496883"/>
                    <a:pt x="24024" y="515933"/>
                  </a:cubicBezTo>
                  <a:cubicBezTo>
                    <a:pt x="4974" y="538793"/>
                    <a:pt x="60219" y="539746"/>
                    <a:pt x="63077" y="552128"/>
                  </a:cubicBezTo>
                  <a:cubicBezTo>
                    <a:pt x="65934" y="565463"/>
                    <a:pt x="22119" y="554986"/>
                    <a:pt x="18309" y="570226"/>
                  </a:cubicBezTo>
                  <a:cubicBezTo>
                    <a:pt x="14499" y="586418"/>
                    <a:pt x="26882" y="590228"/>
                    <a:pt x="30692" y="609278"/>
                  </a:cubicBezTo>
                  <a:cubicBezTo>
                    <a:pt x="34502" y="628328"/>
                    <a:pt x="31644" y="663571"/>
                    <a:pt x="29739" y="673096"/>
                  </a:cubicBezTo>
                  <a:cubicBezTo>
                    <a:pt x="27834" y="682621"/>
                    <a:pt x="33549" y="739771"/>
                    <a:pt x="85937" y="744533"/>
                  </a:cubicBezTo>
                  <a:cubicBezTo>
                    <a:pt x="138324" y="749296"/>
                    <a:pt x="204047" y="738818"/>
                    <a:pt x="225002" y="764536"/>
                  </a:cubicBezTo>
                  <a:cubicBezTo>
                    <a:pt x="244052" y="790253"/>
                    <a:pt x="222144" y="890266"/>
                    <a:pt x="198332" y="9617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4">
              <a:extLst>
                <a:ext uri="{FF2B5EF4-FFF2-40B4-BE49-F238E27FC236}">
                  <a16:creationId xmlns="" xmlns:a16="http://schemas.microsoft.com/office/drawing/2014/main" id="{F8F33F1F-3165-4A87-A049-F5D6ED47BBCC}"/>
                </a:ext>
              </a:extLst>
            </p:cNvPr>
            <p:cNvSpPr/>
            <p:nvPr/>
          </p:nvSpPr>
          <p:spPr>
            <a:xfrm>
              <a:off x="1684786" y="2516290"/>
              <a:ext cx="702035" cy="687994"/>
            </a:xfrm>
            <a:custGeom>
              <a:avLst/>
              <a:gdLst>
                <a:gd name="connsiteX0" fmla="*/ 462439 w 476250"/>
                <a:gd name="connsiteY0" fmla="*/ 160496 h 466725"/>
                <a:gd name="connsiteX1" fmla="*/ 469106 w 476250"/>
                <a:gd name="connsiteY1" fmla="*/ 153829 h 466725"/>
                <a:gd name="connsiteX2" fmla="*/ 469106 w 476250"/>
                <a:gd name="connsiteY2" fmla="*/ 149066 h 466725"/>
                <a:gd name="connsiteX3" fmla="*/ 462439 w 476250"/>
                <a:gd name="connsiteY3" fmla="*/ 142399 h 466725"/>
                <a:gd name="connsiteX4" fmla="*/ 415766 w 476250"/>
                <a:gd name="connsiteY4" fmla="*/ 142399 h 466725"/>
                <a:gd name="connsiteX5" fmla="*/ 415766 w 476250"/>
                <a:gd name="connsiteY5" fmla="*/ 93821 h 466725"/>
                <a:gd name="connsiteX6" fmla="*/ 391954 w 476250"/>
                <a:gd name="connsiteY6" fmla="*/ 70009 h 466725"/>
                <a:gd name="connsiteX7" fmla="*/ 333851 w 476250"/>
                <a:gd name="connsiteY7" fmla="*/ 70009 h 466725"/>
                <a:gd name="connsiteX8" fmla="*/ 333851 w 476250"/>
                <a:gd name="connsiteY8" fmla="*/ 13811 h 466725"/>
                <a:gd name="connsiteX9" fmla="*/ 327184 w 476250"/>
                <a:gd name="connsiteY9" fmla="*/ 7144 h 466725"/>
                <a:gd name="connsiteX10" fmla="*/ 322421 w 476250"/>
                <a:gd name="connsiteY10" fmla="*/ 7144 h 466725"/>
                <a:gd name="connsiteX11" fmla="*/ 315754 w 476250"/>
                <a:gd name="connsiteY11" fmla="*/ 13811 h 466725"/>
                <a:gd name="connsiteX12" fmla="*/ 315754 w 476250"/>
                <a:gd name="connsiteY12" fmla="*/ 70009 h 466725"/>
                <a:gd name="connsiteX13" fmla="*/ 290989 w 476250"/>
                <a:gd name="connsiteY13" fmla="*/ 70009 h 466725"/>
                <a:gd name="connsiteX14" fmla="*/ 290989 w 476250"/>
                <a:gd name="connsiteY14" fmla="*/ 13811 h 466725"/>
                <a:gd name="connsiteX15" fmla="*/ 283369 w 476250"/>
                <a:gd name="connsiteY15" fmla="*/ 7144 h 466725"/>
                <a:gd name="connsiteX16" fmla="*/ 278606 w 476250"/>
                <a:gd name="connsiteY16" fmla="*/ 7144 h 466725"/>
                <a:gd name="connsiteX17" fmla="*/ 271939 w 476250"/>
                <a:gd name="connsiteY17" fmla="*/ 13811 h 466725"/>
                <a:gd name="connsiteX18" fmla="*/ 271939 w 476250"/>
                <a:gd name="connsiteY18" fmla="*/ 70009 h 466725"/>
                <a:gd name="connsiteX19" fmla="*/ 247174 w 476250"/>
                <a:gd name="connsiteY19" fmla="*/ 70009 h 466725"/>
                <a:gd name="connsiteX20" fmla="*/ 247174 w 476250"/>
                <a:gd name="connsiteY20" fmla="*/ 13811 h 466725"/>
                <a:gd name="connsiteX21" fmla="*/ 240506 w 476250"/>
                <a:gd name="connsiteY21" fmla="*/ 7144 h 466725"/>
                <a:gd name="connsiteX22" fmla="*/ 235744 w 476250"/>
                <a:gd name="connsiteY22" fmla="*/ 7144 h 466725"/>
                <a:gd name="connsiteX23" fmla="*/ 229076 w 476250"/>
                <a:gd name="connsiteY23" fmla="*/ 13811 h 466725"/>
                <a:gd name="connsiteX24" fmla="*/ 229076 w 476250"/>
                <a:gd name="connsiteY24" fmla="*/ 70009 h 466725"/>
                <a:gd name="connsiteX25" fmla="*/ 204311 w 476250"/>
                <a:gd name="connsiteY25" fmla="*/ 70009 h 466725"/>
                <a:gd name="connsiteX26" fmla="*/ 204311 w 476250"/>
                <a:gd name="connsiteY26" fmla="*/ 13811 h 466725"/>
                <a:gd name="connsiteX27" fmla="*/ 197644 w 476250"/>
                <a:gd name="connsiteY27" fmla="*/ 7144 h 466725"/>
                <a:gd name="connsiteX28" fmla="*/ 192881 w 476250"/>
                <a:gd name="connsiteY28" fmla="*/ 7144 h 466725"/>
                <a:gd name="connsiteX29" fmla="*/ 186214 w 476250"/>
                <a:gd name="connsiteY29" fmla="*/ 13811 h 466725"/>
                <a:gd name="connsiteX30" fmla="*/ 186214 w 476250"/>
                <a:gd name="connsiteY30" fmla="*/ 70009 h 466725"/>
                <a:gd name="connsiteX31" fmla="*/ 161449 w 476250"/>
                <a:gd name="connsiteY31" fmla="*/ 70009 h 466725"/>
                <a:gd name="connsiteX32" fmla="*/ 161449 w 476250"/>
                <a:gd name="connsiteY32" fmla="*/ 13811 h 466725"/>
                <a:gd name="connsiteX33" fmla="*/ 154781 w 476250"/>
                <a:gd name="connsiteY33" fmla="*/ 7144 h 466725"/>
                <a:gd name="connsiteX34" fmla="*/ 150019 w 476250"/>
                <a:gd name="connsiteY34" fmla="*/ 7144 h 466725"/>
                <a:gd name="connsiteX35" fmla="*/ 143351 w 476250"/>
                <a:gd name="connsiteY35" fmla="*/ 13811 h 466725"/>
                <a:gd name="connsiteX36" fmla="*/ 143351 w 476250"/>
                <a:gd name="connsiteY36" fmla="*/ 70009 h 466725"/>
                <a:gd name="connsiteX37" fmla="*/ 88106 w 476250"/>
                <a:gd name="connsiteY37" fmla="*/ 70009 h 466725"/>
                <a:gd name="connsiteX38" fmla="*/ 64294 w 476250"/>
                <a:gd name="connsiteY38" fmla="*/ 93821 h 466725"/>
                <a:gd name="connsiteX39" fmla="*/ 64294 w 476250"/>
                <a:gd name="connsiteY39" fmla="*/ 142399 h 466725"/>
                <a:gd name="connsiteX40" fmla="*/ 13811 w 476250"/>
                <a:gd name="connsiteY40" fmla="*/ 142399 h 466725"/>
                <a:gd name="connsiteX41" fmla="*/ 7144 w 476250"/>
                <a:gd name="connsiteY41" fmla="*/ 149066 h 466725"/>
                <a:gd name="connsiteX42" fmla="*/ 7144 w 476250"/>
                <a:gd name="connsiteY42" fmla="*/ 153829 h 466725"/>
                <a:gd name="connsiteX43" fmla="*/ 13811 w 476250"/>
                <a:gd name="connsiteY43" fmla="*/ 160496 h 466725"/>
                <a:gd name="connsiteX44" fmla="*/ 64294 w 476250"/>
                <a:gd name="connsiteY44" fmla="*/ 160496 h 466725"/>
                <a:gd name="connsiteX45" fmla="*/ 64294 w 476250"/>
                <a:gd name="connsiteY45" fmla="*/ 185261 h 466725"/>
                <a:gd name="connsiteX46" fmla="*/ 13811 w 476250"/>
                <a:gd name="connsiteY46" fmla="*/ 185261 h 466725"/>
                <a:gd name="connsiteX47" fmla="*/ 7144 w 476250"/>
                <a:gd name="connsiteY47" fmla="*/ 191929 h 466725"/>
                <a:gd name="connsiteX48" fmla="*/ 7144 w 476250"/>
                <a:gd name="connsiteY48" fmla="*/ 196691 h 466725"/>
                <a:gd name="connsiteX49" fmla="*/ 13811 w 476250"/>
                <a:gd name="connsiteY49" fmla="*/ 203359 h 466725"/>
                <a:gd name="connsiteX50" fmla="*/ 64294 w 476250"/>
                <a:gd name="connsiteY50" fmla="*/ 203359 h 466725"/>
                <a:gd name="connsiteX51" fmla="*/ 64294 w 476250"/>
                <a:gd name="connsiteY51" fmla="*/ 228124 h 466725"/>
                <a:gd name="connsiteX52" fmla="*/ 13811 w 476250"/>
                <a:gd name="connsiteY52" fmla="*/ 228124 h 466725"/>
                <a:gd name="connsiteX53" fmla="*/ 7144 w 476250"/>
                <a:gd name="connsiteY53" fmla="*/ 235744 h 466725"/>
                <a:gd name="connsiteX54" fmla="*/ 7144 w 476250"/>
                <a:gd name="connsiteY54" fmla="*/ 240506 h 466725"/>
                <a:gd name="connsiteX55" fmla="*/ 13811 w 476250"/>
                <a:gd name="connsiteY55" fmla="*/ 247174 h 466725"/>
                <a:gd name="connsiteX56" fmla="*/ 64294 w 476250"/>
                <a:gd name="connsiteY56" fmla="*/ 247174 h 466725"/>
                <a:gd name="connsiteX57" fmla="*/ 64294 w 476250"/>
                <a:gd name="connsiteY57" fmla="*/ 271939 h 466725"/>
                <a:gd name="connsiteX58" fmla="*/ 13811 w 476250"/>
                <a:gd name="connsiteY58" fmla="*/ 271939 h 466725"/>
                <a:gd name="connsiteX59" fmla="*/ 7144 w 476250"/>
                <a:gd name="connsiteY59" fmla="*/ 278606 h 466725"/>
                <a:gd name="connsiteX60" fmla="*/ 7144 w 476250"/>
                <a:gd name="connsiteY60" fmla="*/ 283369 h 466725"/>
                <a:gd name="connsiteX61" fmla="*/ 13811 w 476250"/>
                <a:gd name="connsiteY61" fmla="*/ 290036 h 466725"/>
                <a:gd name="connsiteX62" fmla="*/ 64294 w 476250"/>
                <a:gd name="connsiteY62" fmla="*/ 290036 h 466725"/>
                <a:gd name="connsiteX63" fmla="*/ 64294 w 476250"/>
                <a:gd name="connsiteY63" fmla="*/ 314801 h 466725"/>
                <a:gd name="connsiteX64" fmla="*/ 13811 w 476250"/>
                <a:gd name="connsiteY64" fmla="*/ 314801 h 466725"/>
                <a:gd name="connsiteX65" fmla="*/ 7144 w 476250"/>
                <a:gd name="connsiteY65" fmla="*/ 321469 h 466725"/>
                <a:gd name="connsiteX66" fmla="*/ 7144 w 476250"/>
                <a:gd name="connsiteY66" fmla="*/ 326231 h 466725"/>
                <a:gd name="connsiteX67" fmla="*/ 13811 w 476250"/>
                <a:gd name="connsiteY67" fmla="*/ 332899 h 466725"/>
                <a:gd name="connsiteX68" fmla="*/ 64294 w 476250"/>
                <a:gd name="connsiteY68" fmla="*/ 332899 h 466725"/>
                <a:gd name="connsiteX69" fmla="*/ 64294 w 476250"/>
                <a:gd name="connsiteY69" fmla="*/ 380524 h 466725"/>
                <a:gd name="connsiteX70" fmla="*/ 88106 w 476250"/>
                <a:gd name="connsiteY70" fmla="*/ 404336 h 466725"/>
                <a:gd name="connsiteX71" fmla="*/ 142399 w 476250"/>
                <a:gd name="connsiteY71" fmla="*/ 404336 h 466725"/>
                <a:gd name="connsiteX72" fmla="*/ 142399 w 476250"/>
                <a:gd name="connsiteY72" fmla="*/ 461486 h 466725"/>
                <a:gd name="connsiteX73" fmla="*/ 149066 w 476250"/>
                <a:gd name="connsiteY73" fmla="*/ 468154 h 466725"/>
                <a:gd name="connsiteX74" fmla="*/ 153829 w 476250"/>
                <a:gd name="connsiteY74" fmla="*/ 468154 h 466725"/>
                <a:gd name="connsiteX75" fmla="*/ 160496 w 476250"/>
                <a:gd name="connsiteY75" fmla="*/ 461486 h 466725"/>
                <a:gd name="connsiteX76" fmla="*/ 160496 w 476250"/>
                <a:gd name="connsiteY76" fmla="*/ 404336 h 466725"/>
                <a:gd name="connsiteX77" fmla="*/ 185261 w 476250"/>
                <a:gd name="connsiteY77" fmla="*/ 404336 h 466725"/>
                <a:gd name="connsiteX78" fmla="*/ 185261 w 476250"/>
                <a:gd name="connsiteY78" fmla="*/ 461486 h 466725"/>
                <a:gd name="connsiteX79" fmla="*/ 191929 w 476250"/>
                <a:gd name="connsiteY79" fmla="*/ 468154 h 466725"/>
                <a:gd name="connsiteX80" fmla="*/ 196691 w 476250"/>
                <a:gd name="connsiteY80" fmla="*/ 468154 h 466725"/>
                <a:gd name="connsiteX81" fmla="*/ 203359 w 476250"/>
                <a:gd name="connsiteY81" fmla="*/ 461486 h 466725"/>
                <a:gd name="connsiteX82" fmla="*/ 203359 w 476250"/>
                <a:gd name="connsiteY82" fmla="*/ 404336 h 466725"/>
                <a:gd name="connsiteX83" fmla="*/ 228124 w 476250"/>
                <a:gd name="connsiteY83" fmla="*/ 404336 h 466725"/>
                <a:gd name="connsiteX84" fmla="*/ 228124 w 476250"/>
                <a:gd name="connsiteY84" fmla="*/ 461486 h 466725"/>
                <a:gd name="connsiteX85" fmla="*/ 234791 w 476250"/>
                <a:gd name="connsiteY85" fmla="*/ 468154 h 466725"/>
                <a:gd name="connsiteX86" fmla="*/ 239554 w 476250"/>
                <a:gd name="connsiteY86" fmla="*/ 468154 h 466725"/>
                <a:gd name="connsiteX87" fmla="*/ 246221 w 476250"/>
                <a:gd name="connsiteY87" fmla="*/ 461486 h 466725"/>
                <a:gd name="connsiteX88" fmla="*/ 246221 w 476250"/>
                <a:gd name="connsiteY88" fmla="*/ 404336 h 466725"/>
                <a:gd name="connsiteX89" fmla="*/ 270986 w 476250"/>
                <a:gd name="connsiteY89" fmla="*/ 404336 h 466725"/>
                <a:gd name="connsiteX90" fmla="*/ 270986 w 476250"/>
                <a:gd name="connsiteY90" fmla="*/ 461486 h 466725"/>
                <a:gd name="connsiteX91" fmla="*/ 277654 w 476250"/>
                <a:gd name="connsiteY91" fmla="*/ 468154 h 466725"/>
                <a:gd name="connsiteX92" fmla="*/ 283369 w 476250"/>
                <a:gd name="connsiteY92" fmla="*/ 468154 h 466725"/>
                <a:gd name="connsiteX93" fmla="*/ 290036 w 476250"/>
                <a:gd name="connsiteY93" fmla="*/ 461486 h 466725"/>
                <a:gd name="connsiteX94" fmla="*/ 290036 w 476250"/>
                <a:gd name="connsiteY94" fmla="*/ 404336 h 466725"/>
                <a:gd name="connsiteX95" fmla="*/ 314801 w 476250"/>
                <a:gd name="connsiteY95" fmla="*/ 404336 h 466725"/>
                <a:gd name="connsiteX96" fmla="*/ 314801 w 476250"/>
                <a:gd name="connsiteY96" fmla="*/ 461486 h 466725"/>
                <a:gd name="connsiteX97" fmla="*/ 321469 w 476250"/>
                <a:gd name="connsiteY97" fmla="*/ 468154 h 466725"/>
                <a:gd name="connsiteX98" fmla="*/ 326231 w 476250"/>
                <a:gd name="connsiteY98" fmla="*/ 468154 h 466725"/>
                <a:gd name="connsiteX99" fmla="*/ 332899 w 476250"/>
                <a:gd name="connsiteY99" fmla="*/ 461486 h 466725"/>
                <a:gd name="connsiteX100" fmla="*/ 332899 w 476250"/>
                <a:gd name="connsiteY100" fmla="*/ 404336 h 466725"/>
                <a:gd name="connsiteX101" fmla="*/ 391001 w 476250"/>
                <a:gd name="connsiteY101" fmla="*/ 404336 h 466725"/>
                <a:gd name="connsiteX102" fmla="*/ 414814 w 476250"/>
                <a:gd name="connsiteY102" fmla="*/ 380524 h 466725"/>
                <a:gd name="connsiteX103" fmla="*/ 414814 w 476250"/>
                <a:gd name="connsiteY103" fmla="*/ 332899 h 466725"/>
                <a:gd name="connsiteX104" fmla="*/ 461486 w 476250"/>
                <a:gd name="connsiteY104" fmla="*/ 332899 h 466725"/>
                <a:gd name="connsiteX105" fmla="*/ 468154 w 476250"/>
                <a:gd name="connsiteY105" fmla="*/ 326231 h 466725"/>
                <a:gd name="connsiteX106" fmla="*/ 468154 w 476250"/>
                <a:gd name="connsiteY106" fmla="*/ 321469 h 466725"/>
                <a:gd name="connsiteX107" fmla="*/ 461486 w 476250"/>
                <a:gd name="connsiteY107" fmla="*/ 314801 h 466725"/>
                <a:gd name="connsiteX108" fmla="*/ 414814 w 476250"/>
                <a:gd name="connsiteY108" fmla="*/ 314801 h 466725"/>
                <a:gd name="connsiteX109" fmla="*/ 414814 w 476250"/>
                <a:gd name="connsiteY109" fmla="*/ 290036 h 466725"/>
                <a:gd name="connsiteX110" fmla="*/ 461486 w 476250"/>
                <a:gd name="connsiteY110" fmla="*/ 290036 h 466725"/>
                <a:gd name="connsiteX111" fmla="*/ 468154 w 476250"/>
                <a:gd name="connsiteY111" fmla="*/ 283369 h 466725"/>
                <a:gd name="connsiteX112" fmla="*/ 468154 w 476250"/>
                <a:gd name="connsiteY112" fmla="*/ 278606 h 466725"/>
                <a:gd name="connsiteX113" fmla="*/ 461486 w 476250"/>
                <a:gd name="connsiteY113" fmla="*/ 271939 h 466725"/>
                <a:gd name="connsiteX114" fmla="*/ 414814 w 476250"/>
                <a:gd name="connsiteY114" fmla="*/ 271939 h 466725"/>
                <a:gd name="connsiteX115" fmla="*/ 414814 w 476250"/>
                <a:gd name="connsiteY115" fmla="*/ 247174 h 466725"/>
                <a:gd name="connsiteX116" fmla="*/ 461486 w 476250"/>
                <a:gd name="connsiteY116" fmla="*/ 247174 h 466725"/>
                <a:gd name="connsiteX117" fmla="*/ 468154 w 476250"/>
                <a:gd name="connsiteY117" fmla="*/ 240506 h 466725"/>
                <a:gd name="connsiteX118" fmla="*/ 468154 w 476250"/>
                <a:gd name="connsiteY118" fmla="*/ 235744 h 466725"/>
                <a:gd name="connsiteX119" fmla="*/ 461486 w 476250"/>
                <a:gd name="connsiteY119" fmla="*/ 229076 h 466725"/>
                <a:gd name="connsiteX120" fmla="*/ 414814 w 476250"/>
                <a:gd name="connsiteY120" fmla="*/ 229076 h 466725"/>
                <a:gd name="connsiteX121" fmla="*/ 414814 w 476250"/>
                <a:gd name="connsiteY121" fmla="*/ 204311 h 466725"/>
                <a:gd name="connsiteX122" fmla="*/ 461486 w 476250"/>
                <a:gd name="connsiteY122" fmla="*/ 204311 h 466725"/>
                <a:gd name="connsiteX123" fmla="*/ 468154 w 476250"/>
                <a:gd name="connsiteY123" fmla="*/ 197644 h 466725"/>
                <a:gd name="connsiteX124" fmla="*/ 468154 w 476250"/>
                <a:gd name="connsiteY124" fmla="*/ 192881 h 466725"/>
                <a:gd name="connsiteX125" fmla="*/ 461486 w 476250"/>
                <a:gd name="connsiteY125" fmla="*/ 186214 h 466725"/>
                <a:gd name="connsiteX126" fmla="*/ 414814 w 476250"/>
                <a:gd name="connsiteY126" fmla="*/ 186214 h 466725"/>
                <a:gd name="connsiteX127" fmla="*/ 414814 w 476250"/>
                <a:gd name="connsiteY127" fmla="*/ 161449 h 466725"/>
                <a:gd name="connsiteX128" fmla="*/ 462439 w 476250"/>
                <a:gd name="connsiteY128" fmla="*/ 161449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476250" h="466725">
                  <a:moveTo>
                    <a:pt x="462439" y="160496"/>
                  </a:moveTo>
                  <a:cubicBezTo>
                    <a:pt x="466249" y="160496"/>
                    <a:pt x="469106" y="157639"/>
                    <a:pt x="469106" y="153829"/>
                  </a:cubicBezTo>
                  <a:lnTo>
                    <a:pt x="469106" y="149066"/>
                  </a:lnTo>
                  <a:cubicBezTo>
                    <a:pt x="469106" y="145256"/>
                    <a:pt x="466249" y="142399"/>
                    <a:pt x="462439" y="142399"/>
                  </a:cubicBezTo>
                  <a:lnTo>
                    <a:pt x="415766" y="142399"/>
                  </a:lnTo>
                  <a:lnTo>
                    <a:pt x="415766" y="93821"/>
                  </a:lnTo>
                  <a:cubicBezTo>
                    <a:pt x="415766" y="80486"/>
                    <a:pt x="405289" y="70009"/>
                    <a:pt x="391954" y="70009"/>
                  </a:cubicBezTo>
                  <a:lnTo>
                    <a:pt x="333851" y="70009"/>
                  </a:lnTo>
                  <a:lnTo>
                    <a:pt x="333851" y="13811"/>
                  </a:lnTo>
                  <a:cubicBezTo>
                    <a:pt x="333851" y="10001"/>
                    <a:pt x="330994" y="7144"/>
                    <a:pt x="327184" y="7144"/>
                  </a:cubicBezTo>
                  <a:lnTo>
                    <a:pt x="322421" y="7144"/>
                  </a:lnTo>
                  <a:cubicBezTo>
                    <a:pt x="318611" y="7144"/>
                    <a:pt x="315754" y="10001"/>
                    <a:pt x="315754" y="13811"/>
                  </a:cubicBezTo>
                  <a:lnTo>
                    <a:pt x="315754" y="70009"/>
                  </a:lnTo>
                  <a:lnTo>
                    <a:pt x="290989" y="70009"/>
                  </a:lnTo>
                  <a:lnTo>
                    <a:pt x="290989" y="13811"/>
                  </a:lnTo>
                  <a:cubicBezTo>
                    <a:pt x="290989" y="10001"/>
                    <a:pt x="287179" y="7144"/>
                    <a:pt x="283369" y="7144"/>
                  </a:cubicBezTo>
                  <a:lnTo>
                    <a:pt x="278606" y="7144"/>
                  </a:lnTo>
                  <a:cubicBezTo>
                    <a:pt x="274796" y="7144"/>
                    <a:pt x="271939" y="10001"/>
                    <a:pt x="271939" y="13811"/>
                  </a:cubicBezTo>
                  <a:lnTo>
                    <a:pt x="271939" y="70009"/>
                  </a:lnTo>
                  <a:lnTo>
                    <a:pt x="247174" y="70009"/>
                  </a:lnTo>
                  <a:lnTo>
                    <a:pt x="247174" y="13811"/>
                  </a:lnTo>
                  <a:cubicBezTo>
                    <a:pt x="247174" y="10001"/>
                    <a:pt x="244316" y="7144"/>
                    <a:pt x="240506" y="7144"/>
                  </a:cubicBezTo>
                  <a:lnTo>
                    <a:pt x="235744" y="7144"/>
                  </a:lnTo>
                  <a:cubicBezTo>
                    <a:pt x="231934" y="7144"/>
                    <a:pt x="229076" y="10001"/>
                    <a:pt x="229076" y="13811"/>
                  </a:cubicBezTo>
                  <a:lnTo>
                    <a:pt x="229076" y="70009"/>
                  </a:lnTo>
                  <a:lnTo>
                    <a:pt x="204311" y="70009"/>
                  </a:lnTo>
                  <a:lnTo>
                    <a:pt x="204311" y="13811"/>
                  </a:lnTo>
                  <a:cubicBezTo>
                    <a:pt x="204311" y="10001"/>
                    <a:pt x="201454" y="7144"/>
                    <a:pt x="197644" y="7144"/>
                  </a:cubicBezTo>
                  <a:lnTo>
                    <a:pt x="192881" y="7144"/>
                  </a:lnTo>
                  <a:cubicBezTo>
                    <a:pt x="189071" y="7144"/>
                    <a:pt x="186214" y="10001"/>
                    <a:pt x="186214" y="13811"/>
                  </a:cubicBezTo>
                  <a:lnTo>
                    <a:pt x="186214" y="70009"/>
                  </a:lnTo>
                  <a:lnTo>
                    <a:pt x="161449" y="70009"/>
                  </a:lnTo>
                  <a:lnTo>
                    <a:pt x="161449" y="13811"/>
                  </a:lnTo>
                  <a:cubicBezTo>
                    <a:pt x="161449" y="10001"/>
                    <a:pt x="158591" y="7144"/>
                    <a:pt x="154781" y="7144"/>
                  </a:cubicBezTo>
                  <a:lnTo>
                    <a:pt x="150019" y="7144"/>
                  </a:lnTo>
                  <a:cubicBezTo>
                    <a:pt x="146209" y="7144"/>
                    <a:pt x="143351" y="10001"/>
                    <a:pt x="143351" y="13811"/>
                  </a:cubicBezTo>
                  <a:lnTo>
                    <a:pt x="143351" y="70009"/>
                  </a:lnTo>
                  <a:lnTo>
                    <a:pt x="88106" y="70009"/>
                  </a:lnTo>
                  <a:cubicBezTo>
                    <a:pt x="74771" y="70009"/>
                    <a:pt x="64294" y="81439"/>
                    <a:pt x="64294" y="93821"/>
                  </a:cubicBezTo>
                  <a:lnTo>
                    <a:pt x="64294" y="142399"/>
                  </a:lnTo>
                  <a:lnTo>
                    <a:pt x="13811" y="142399"/>
                  </a:lnTo>
                  <a:cubicBezTo>
                    <a:pt x="10001" y="142399"/>
                    <a:pt x="7144" y="145256"/>
                    <a:pt x="7144" y="149066"/>
                  </a:cubicBezTo>
                  <a:lnTo>
                    <a:pt x="7144" y="153829"/>
                  </a:lnTo>
                  <a:cubicBezTo>
                    <a:pt x="7144" y="157639"/>
                    <a:pt x="10001" y="160496"/>
                    <a:pt x="13811" y="160496"/>
                  </a:cubicBezTo>
                  <a:lnTo>
                    <a:pt x="64294" y="160496"/>
                  </a:lnTo>
                  <a:lnTo>
                    <a:pt x="64294" y="185261"/>
                  </a:lnTo>
                  <a:lnTo>
                    <a:pt x="13811" y="185261"/>
                  </a:lnTo>
                  <a:cubicBezTo>
                    <a:pt x="10001" y="185261"/>
                    <a:pt x="7144" y="188119"/>
                    <a:pt x="7144" y="191929"/>
                  </a:cubicBezTo>
                  <a:lnTo>
                    <a:pt x="7144" y="196691"/>
                  </a:lnTo>
                  <a:cubicBezTo>
                    <a:pt x="7144" y="200501"/>
                    <a:pt x="10001" y="203359"/>
                    <a:pt x="13811" y="203359"/>
                  </a:cubicBezTo>
                  <a:lnTo>
                    <a:pt x="64294" y="203359"/>
                  </a:lnTo>
                  <a:lnTo>
                    <a:pt x="64294" y="228124"/>
                  </a:lnTo>
                  <a:lnTo>
                    <a:pt x="13811" y="228124"/>
                  </a:lnTo>
                  <a:cubicBezTo>
                    <a:pt x="10001" y="229076"/>
                    <a:pt x="7144" y="231934"/>
                    <a:pt x="7144" y="235744"/>
                  </a:cubicBezTo>
                  <a:lnTo>
                    <a:pt x="7144" y="240506"/>
                  </a:lnTo>
                  <a:cubicBezTo>
                    <a:pt x="7144" y="244316"/>
                    <a:pt x="10001" y="247174"/>
                    <a:pt x="13811" y="247174"/>
                  </a:cubicBezTo>
                  <a:lnTo>
                    <a:pt x="64294" y="247174"/>
                  </a:lnTo>
                  <a:lnTo>
                    <a:pt x="64294" y="271939"/>
                  </a:lnTo>
                  <a:lnTo>
                    <a:pt x="13811" y="271939"/>
                  </a:lnTo>
                  <a:cubicBezTo>
                    <a:pt x="10001" y="271939"/>
                    <a:pt x="7144" y="274796"/>
                    <a:pt x="7144" y="278606"/>
                  </a:cubicBezTo>
                  <a:lnTo>
                    <a:pt x="7144" y="283369"/>
                  </a:lnTo>
                  <a:cubicBezTo>
                    <a:pt x="7144" y="287179"/>
                    <a:pt x="10001" y="290036"/>
                    <a:pt x="13811" y="290036"/>
                  </a:cubicBezTo>
                  <a:lnTo>
                    <a:pt x="64294" y="290036"/>
                  </a:lnTo>
                  <a:lnTo>
                    <a:pt x="64294" y="314801"/>
                  </a:lnTo>
                  <a:lnTo>
                    <a:pt x="13811" y="314801"/>
                  </a:lnTo>
                  <a:cubicBezTo>
                    <a:pt x="10001" y="314801"/>
                    <a:pt x="7144" y="317659"/>
                    <a:pt x="7144" y="321469"/>
                  </a:cubicBezTo>
                  <a:lnTo>
                    <a:pt x="7144" y="326231"/>
                  </a:lnTo>
                  <a:cubicBezTo>
                    <a:pt x="7144" y="330041"/>
                    <a:pt x="10001" y="332899"/>
                    <a:pt x="13811" y="332899"/>
                  </a:cubicBezTo>
                  <a:lnTo>
                    <a:pt x="64294" y="332899"/>
                  </a:lnTo>
                  <a:lnTo>
                    <a:pt x="64294" y="380524"/>
                  </a:lnTo>
                  <a:cubicBezTo>
                    <a:pt x="64294" y="393859"/>
                    <a:pt x="74771" y="404336"/>
                    <a:pt x="88106" y="404336"/>
                  </a:cubicBezTo>
                  <a:lnTo>
                    <a:pt x="142399" y="404336"/>
                  </a:lnTo>
                  <a:lnTo>
                    <a:pt x="142399" y="461486"/>
                  </a:lnTo>
                  <a:cubicBezTo>
                    <a:pt x="142399" y="465296"/>
                    <a:pt x="145256" y="468154"/>
                    <a:pt x="149066" y="468154"/>
                  </a:cubicBezTo>
                  <a:lnTo>
                    <a:pt x="153829" y="468154"/>
                  </a:lnTo>
                  <a:cubicBezTo>
                    <a:pt x="157639" y="468154"/>
                    <a:pt x="160496" y="465296"/>
                    <a:pt x="160496" y="461486"/>
                  </a:cubicBezTo>
                  <a:lnTo>
                    <a:pt x="160496" y="404336"/>
                  </a:lnTo>
                  <a:lnTo>
                    <a:pt x="185261" y="404336"/>
                  </a:lnTo>
                  <a:lnTo>
                    <a:pt x="185261" y="461486"/>
                  </a:lnTo>
                  <a:cubicBezTo>
                    <a:pt x="185261" y="465296"/>
                    <a:pt x="188119" y="468154"/>
                    <a:pt x="191929" y="468154"/>
                  </a:cubicBezTo>
                  <a:lnTo>
                    <a:pt x="196691" y="468154"/>
                  </a:lnTo>
                  <a:cubicBezTo>
                    <a:pt x="200501" y="468154"/>
                    <a:pt x="203359" y="465296"/>
                    <a:pt x="203359" y="461486"/>
                  </a:cubicBezTo>
                  <a:lnTo>
                    <a:pt x="203359" y="404336"/>
                  </a:lnTo>
                  <a:lnTo>
                    <a:pt x="228124" y="404336"/>
                  </a:lnTo>
                  <a:lnTo>
                    <a:pt x="228124" y="461486"/>
                  </a:lnTo>
                  <a:cubicBezTo>
                    <a:pt x="228124" y="465296"/>
                    <a:pt x="230981" y="468154"/>
                    <a:pt x="234791" y="468154"/>
                  </a:cubicBezTo>
                  <a:lnTo>
                    <a:pt x="239554" y="468154"/>
                  </a:lnTo>
                  <a:cubicBezTo>
                    <a:pt x="243364" y="468154"/>
                    <a:pt x="246221" y="465296"/>
                    <a:pt x="246221" y="461486"/>
                  </a:cubicBezTo>
                  <a:lnTo>
                    <a:pt x="246221" y="404336"/>
                  </a:lnTo>
                  <a:lnTo>
                    <a:pt x="270986" y="404336"/>
                  </a:lnTo>
                  <a:lnTo>
                    <a:pt x="270986" y="461486"/>
                  </a:lnTo>
                  <a:cubicBezTo>
                    <a:pt x="270986" y="465296"/>
                    <a:pt x="273844" y="468154"/>
                    <a:pt x="277654" y="468154"/>
                  </a:cubicBezTo>
                  <a:lnTo>
                    <a:pt x="283369" y="468154"/>
                  </a:lnTo>
                  <a:cubicBezTo>
                    <a:pt x="287179" y="468154"/>
                    <a:pt x="290036" y="465296"/>
                    <a:pt x="290036" y="461486"/>
                  </a:cubicBezTo>
                  <a:lnTo>
                    <a:pt x="290036" y="404336"/>
                  </a:lnTo>
                  <a:lnTo>
                    <a:pt x="314801" y="404336"/>
                  </a:lnTo>
                  <a:lnTo>
                    <a:pt x="314801" y="461486"/>
                  </a:lnTo>
                  <a:cubicBezTo>
                    <a:pt x="314801" y="465296"/>
                    <a:pt x="317659" y="468154"/>
                    <a:pt x="321469" y="468154"/>
                  </a:cubicBezTo>
                  <a:lnTo>
                    <a:pt x="326231" y="468154"/>
                  </a:lnTo>
                  <a:cubicBezTo>
                    <a:pt x="330041" y="468154"/>
                    <a:pt x="332899" y="465296"/>
                    <a:pt x="332899" y="461486"/>
                  </a:cubicBezTo>
                  <a:lnTo>
                    <a:pt x="332899" y="404336"/>
                  </a:lnTo>
                  <a:lnTo>
                    <a:pt x="391001" y="404336"/>
                  </a:lnTo>
                  <a:cubicBezTo>
                    <a:pt x="404336" y="404336"/>
                    <a:pt x="414814" y="393859"/>
                    <a:pt x="414814" y="380524"/>
                  </a:cubicBezTo>
                  <a:lnTo>
                    <a:pt x="414814" y="332899"/>
                  </a:lnTo>
                  <a:lnTo>
                    <a:pt x="461486" y="332899"/>
                  </a:lnTo>
                  <a:cubicBezTo>
                    <a:pt x="465296" y="332899"/>
                    <a:pt x="468154" y="330041"/>
                    <a:pt x="468154" y="326231"/>
                  </a:cubicBezTo>
                  <a:lnTo>
                    <a:pt x="468154" y="321469"/>
                  </a:lnTo>
                  <a:cubicBezTo>
                    <a:pt x="468154" y="317659"/>
                    <a:pt x="465296" y="314801"/>
                    <a:pt x="461486" y="314801"/>
                  </a:cubicBezTo>
                  <a:lnTo>
                    <a:pt x="414814" y="314801"/>
                  </a:lnTo>
                  <a:lnTo>
                    <a:pt x="414814" y="290036"/>
                  </a:lnTo>
                  <a:lnTo>
                    <a:pt x="461486" y="290036"/>
                  </a:lnTo>
                  <a:cubicBezTo>
                    <a:pt x="465296" y="290036"/>
                    <a:pt x="468154" y="287179"/>
                    <a:pt x="468154" y="283369"/>
                  </a:cubicBezTo>
                  <a:lnTo>
                    <a:pt x="468154" y="278606"/>
                  </a:lnTo>
                  <a:cubicBezTo>
                    <a:pt x="468154" y="274796"/>
                    <a:pt x="465296" y="271939"/>
                    <a:pt x="461486" y="271939"/>
                  </a:cubicBezTo>
                  <a:lnTo>
                    <a:pt x="414814" y="271939"/>
                  </a:lnTo>
                  <a:lnTo>
                    <a:pt x="414814" y="247174"/>
                  </a:lnTo>
                  <a:lnTo>
                    <a:pt x="461486" y="247174"/>
                  </a:lnTo>
                  <a:cubicBezTo>
                    <a:pt x="465296" y="247174"/>
                    <a:pt x="468154" y="244316"/>
                    <a:pt x="468154" y="240506"/>
                  </a:cubicBezTo>
                  <a:lnTo>
                    <a:pt x="468154" y="235744"/>
                  </a:lnTo>
                  <a:cubicBezTo>
                    <a:pt x="468154" y="231934"/>
                    <a:pt x="465296" y="229076"/>
                    <a:pt x="461486" y="229076"/>
                  </a:cubicBezTo>
                  <a:lnTo>
                    <a:pt x="414814" y="229076"/>
                  </a:lnTo>
                  <a:lnTo>
                    <a:pt x="414814" y="204311"/>
                  </a:lnTo>
                  <a:lnTo>
                    <a:pt x="461486" y="204311"/>
                  </a:lnTo>
                  <a:cubicBezTo>
                    <a:pt x="465296" y="204311"/>
                    <a:pt x="468154" y="201454"/>
                    <a:pt x="468154" y="197644"/>
                  </a:cubicBezTo>
                  <a:lnTo>
                    <a:pt x="468154" y="192881"/>
                  </a:lnTo>
                  <a:cubicBezTo>
                    <a:pt x="468154" y="189071"/>
                    <a:pt x="465296" y="186214"/>
                    <a:pt x="461486" y="186214"/>
                  </a:cubicBezTo>
                  <a:lnTo>
                    <a:pt x="414814" y="186214"/>
                  </a:lnTo>
                  <a:lnTo>
                    <a:pt x="414814" y="161449"/>
                  </a:lnTo>
                  <a:lnTo>
                    <a:pt x="462439" y="16144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212BC73-D10B-4ABF-97ED-39822C5F1E89}"/>
              </a:ext>
            </a:extLst>
          </p:cNvPr>
          <p:cNvSpPr/>
          <p:nvPr/>
        </p:nvSpPr>
        <p:spPr>
          <a:xfrm>
            <a:off x="683702" y="1244907"/>
            <a:ext cx="54122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err="1" smtClean="0">
                <a:solidFill>
                  <a:schemeClr val="accent4"/>
                </a:solidFill>
              </a:rPr>
              <a:t>Abstrak</a:t>
            </a:r>
            <a:endParaRPr lang="en-US" sz="5400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6962375-4251-483A-8505-849A0197F623}"/>
              </a:ext>
            </a:extLst>
          </p:cNvPr>
          <p:cNvSpPr txBox="1"/>
          <p:nvPr/>
        </p:nvSpPr>
        <p:spPr>
          <a:xfrm>
            <a:off x="683702" y="2336576"/>
            <a:ext cx="57698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/>
              <a:t>Aplikasi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dibuat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memudahkan</a:t>
            </a:r>
            <a:r>
              <a:rPr lang="en-US" sz="1200" dirty="0"/>
              <a:t>  proses  </a:t>
            </a:r>
            <a:r>
              <a:rPr lang="en-US" sz="1200" dirty="0" err="1"/>
              <a:t>pengelolaan</a:t>
            </a:r>
            <a:r>
              <a:rPr lang="en-US" sz="1200" dirty="0"/>
              <a:t> data </a:t>
            </a:r>
            <a:r>
              <a:rPr lang="en-US" sz="1200" dirty="0" err="1"/>
              <a:t>Karya</a:t>
            </a:r>
            <a:r>
              <a:rPr lang="en-US" sz="1200" dirty="0"/>
              <a:t>  </a:t>
            </a:r>
            <a:r>
              <a:rPr lang="en-US" sz="1200" dirty="0" err="1"/>
              <a:t>Ilmiah</a:t>
            </a:r>
            <a:r>
              <a:rPr lang="en-US" sz="1200" dirty="0"/>
              <a:t>. Serta  </a:t>
            </a:r>
            <a:r>
              <a:rPr lang="en-US" sz="1200" dirty="0" err="1"/>
              <a:t>memberikan</a:t>
            </a:r>
            <a:r>
              <a:rPr lang="en-US" sz="1200" dirty="0"/>
              <a:t>  </a:t>
            </a:r>
            <a:r>
              <a:rPr lang="en-US" sz="1200" dirty="0" err="1"/>
              <a:t>sumber</a:t>
            </a:r>
            <a:r>
              <a:rPr lang="en-US" sz="1200" dirty="0"/>
              <a:t>  </a:t>
            </a:r>
            <a:r>
              <a:rPr lang="en-US" sz="1200" dirty="0" err="1"/>
              <a:t>informasi</a:t>
            </a:r>
            <a:r>
              <a:rPr lang="en-US" sz="1200" dirty="0"/>
              <a:t>  </a:t>
            </a:r>
            <a:r>
              <a:rPr lang="en-US" sz="1200" dirty="0" err="1"/>
              <a:t>dan</a:t>
            </a:r>
            <a:r>
              <a:rPr lang="en-US" sz="1200" dirty="0"/>
              <a:t>  </a:t>
            </a:r>
            <a:r>
              <a:rPr lang="en-US" sz="1200" dirty="0" err="1"/>
              <a:t>publikasi</a:t>
            </a:r>
            <a:r>
              <a:rPr lang="en-US" sz="1200" dirty="0"/>
              <a:t>  </a:t>
            </a:r>
            <a:r>
              <a:rPr lang="en-US" sz="1200" dirty="0" err="1"/>
              <a:t>hasil</a:t>
            </a:r>
            <a:r>
              <a:rPr lang="en-US" sz="1200" dirty="0"/>
              <a:t>  </a:t>
            </a:r>
            <a:r>
              <a:rPr lang="en-US" sz="1200" dirty="0" err="1"/>
              <a:t>karya</a:t>
            </a:r>
            <a:r>
              <a:rPr lang="en-US" sz="1200" dirty="0"/>
              <a:t>  </a:t>
            </a:r>
            <a:r>
              <a:rPr lang="en-US" sz="1200" dirty="0" err="1"/>
              <a:t>ilmiah</a:t>
            </a:r>
            <a:r>
              <a:rPr lang="en-US" sz="1200" dirty="0"/>
              <a:t> </a:t>
            </a:r>
            <a:r>
              <a:rPr lang="en-US" sz="1200" dirty="0" err="1"/>
              <a:t>mahasiswa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format </a:t>
            </a:r>
            <a:r>
              <a:rPr lang="en-US" sz="1200" dirty="0" err="1"/>
              <a:t>naskah</a:t>
            </a:r>
            <a:r>
              <a:rPr lang="en-US" sz="1200" dirty="0"/>
              <a:t> </a:t>
            </a:r>
            <a:r>
              <a:rPr lang="en-US" sz="1200" dirty="0" err="1"/>
              <a:t>publikasi</a:t>
            </a:r>
            <a:r>
              <a:rPr lang="en-US" sz="1200" dirty="0"/>
              <a:t>.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sebelumnya</a:t>
            </a:r>
            <a:r>
              <a:rPr lang="en-US" sz="1200" dirty="0"/>
              <a:t> data </a:t>
            </a:r>
            <a:r>
              <a:rPr lang="en-US" sz="1200" dirty="0" err="1"/>
              <a:t>hasil</a:t>
            </a:r>
            <a:r>
              <a:rPr lang="en-US" sz="1200" dirty="0"/>
              <a:t> </a:t>
            </a:r>
            <a:r>
              <a:rPr lang="en-US" sz="1200" dirty="0" err="1"/>
              <a:t>penelitian</a:t>
            </a:r>
            <a:r>
              <a:rPr lang="en-US" sz="1200" dirty="0"/>
              <a:t> yang  </a:t>
            </a:r>
            <a:r>
              <a:rPr lang="en-US" sz="1200" dirty="0" err="1"/>
              <a:t>dilakukan</a:t>
            </a:r>
            <a:r>
              <a:rPr lang="en-US" sz="1200" dirty="0"/>
              <a:t>  </a:t>
            </a:r>
            <a:r>
              <a:rPr lang="en-US" sz="1200" dirty="0" err="1"/>
              <a:t>mahasiswa</a:t>
            </a:r>
            <a:r>
              <a:rPr lang="en-US" sz="1200" dirty="0"/>
              <a:t>  </a:t>
            </a:r>
            <a:r>
              <a:rPr lang="en-US" sz="1200" dirty="0" err="1"/>
              <a:t>belum</a:t>
            </a:r>
            <a:r>
              <a:rPr lang="en-US" sz="1200" dirty="0"/>
              <a:t>  </a:t>
            </a:r>
            <a:r>
              <a:rPr lang="en-US" sz="1200" dirty="0" err="1"/>
              <a:t>memanfaatkan</a:t>
            </a:r>
            <a:r>
              <a:rPr lang="en-US" sz="1200" dirty="0"/>
              <a:t>  </a:t>
            </a:r>
            <a:r>
              <a:rPr lang="en-US" sz="1200" dirty="0" err="1"/>
              <a:t>teknologi</a:t>
            </a:r>
            <a:r>
              <a:rPr lang="en-US" sz="1200" dirty="0"/>
              <a:t>  </a:t>
            </a:r>
            <a:r>
              <a:rPr lang="en-US" sz="1200" dirty="0" err="1"/>
              <a:t>komputer</a:t>
            </a:r>
            <a:r>
              <a:rPr lang="en-US" sz="1200" dirty="0"/>
              <a:t>  </a:t>
            </a:r>
            <a:r>
              <a:rPr lang="en-US" sz="1200" dirty="0" err="1"/>
              <a:t>untuk</a:t>
            </a:r>
            <a:r>
              <a:rPr lang="en-US" sz="1200" dirty="0"/>
              <a:t>  </a:t>
            </a:r>
            <a:r>
              <a:rPr lang="en-US" sz="1200" dirty="0" err="1"/>
              <a:t>mengelola</a:t>
            </a:r>
            <a:r>
              <a:rPr lang="en-US" sz="1200" dirty="0"/>
              <a:t> data  </a:t>
            </a:r>
            <a:r>
              <a:rPr lang="en-US" sz="1200" dirty="0" err="1"/>
              <a:t>dan</a:t>
            </a:r>
            <a:r>
              <a:rPr lang="en-US" sz="1200" dirty="0"/>
              <a:t>  </a:t>
            </a:r>
            <a:r>
              <a:rPr lang="en-US" sz="1200" dirty="0" err="1"/>
              <a:t>publikasi</a:t>
            </a:r>
            <a:r>
              <a:rPr lang="en-US" sz="1200" dirty="0"/>
              <a:t>  </a:t>
            </a:r>
            <a:r>
              <a:rPr lang="en-US" sz="1200" dirty="0" err="1"/>
              <a:t>hasil</a:t>
            </a:r>
            <a:r>
              <a:rPr lang="en-US" sz="1200" dirty="0"/>
              <a:t>  </a:t>
            </a:r>
            <a:r>
              <a:rPr lang="en-US" sz="1200" dirty="0" err="1"/>
              <a:t>Karya</a:t>
            </a:r>
            <a:r>
              <a:rPr lang="en-US" sz="1200" dirty="0"/>
              <a:t>  </a:t>
            </a:r>
            <a:r>
              <a:rPr lang="en-US" sz="1200" dirty="0" err="1"/>
              <a:t>Ilmiah</a:t>
            </a:r>
            <a:r>
              <a:rPr lang="en-US" sz="1200" dirty="0"/>
              <a:t>  </a:t>
            </a:r>
            <a:r>
              <a:rPr lang="en-US" sz="1200" dirty="0" err="1"/>
              <a:t>mahasiswa</a:t>
            </a:r>
            <a:r>
              <a:rPr lang="en-US" sz="1200" dirty="0"/>
              <a:t>.  </a:t>
            </a:r>
            <a:r>
              <a:rPr lang="en-US" sz="1200" dirty="0" err="1"/>
              <a:t>Tujuan</a:t>
            </a:r>
            <a:r>
              <a:rPr lang="en-US" sz="1200" dirty="0"/>
              <a:t>  yang  </a:t>
            </a:r>
            <a:r>
              <a:rPr lang="en-US" sz="1200" dirty="0" err="1"/>
              <a:t>ingin</a:t>
            </a:r>
            <a:r>
              <a:rPr lang="en-US" sz="1200" dirty="0"/>
              <a:t>  </a:t>
            </a:r>
            <a:r>
              <a:rPr lang="en-US" sz="1200" dirty="0" err="1"/>
              <a:t>dicapai</a:t>
            </a:r>
            <a:r>
              <a:rPr lang="en-US" sz="1200" dirty="0"/>
              <a:t>  </a:t>
            </a:r>
            <a:r>
              <a:rPr lang="en-US" sz="1200" dirty="0" err="1"/>
              <a:t>dari</a:t>
            </a:r>
            <a:r>
              <a:rPr lang="en-US" sz="1200" dirty="0"/>
              <a:t>  </a:t>
            </a:r>
            <a:r>
              <a:rPr lang="en-US" sz="1200" dirty="0" err="1"/>
              <a:t>tugas</a:t>
            </a:r>
            <a:r>
              <a:rPr lang="en-US" sz="1200" dirty="0"/>
              <a:t> </a:t>
            </a:r>
            <a:r>
              <a:rPr lang="en-US" sz="1200" dirty="0" err="1"/>
              <a:t>besar</a:t>
            </a:r>
            <a:r>
              <a:rPr lang="en-US" sz="1200" dirty="0"/>
              <a:t>  </a:t>
            </a:r>
            <a:r>
              <a:rPr lang="en-US" sz="1200" dirty="0" err="1"/>
              <a:t>ini</a:t>
            </a:r>
            <a:r>
              <a:rPr lang="en-US" sz="1200" dirty="0"/>
              <a:t>  </a:t>
            </a:r>
            <a:r>
              <a:rPr lang="en-US" sz="1200" dirty="0" err="1"/>
              <a:t>adalah</a:t>
            </a:r>
            <a:r>
              <a:rPr lang="en-US" sz="1200" dirty="0"/>
              <a:t>  </a:t>
            </a:r>
            <a:r>
              <a:rPr lang="en-US" sz="1200" dirty="0" err="1"/>
              <a:t>menghasilkan</a:t>
            </a:r>
            <a:r>
              <a:rPr lang="en-US" sz="1200" dirty="0"/>
              <a:t>  </a:t>
            </a:r>
            <a:r>
              <a:rPr lang="en-US" sz="1200" dirty="0" err="1"/>
              <a:t>sebuah</a:t>
            </a:r>
            <a:r>
              <a:rPr lang="en-US" sz="1200" dirty="0"/>
              <a:t>  </a:t>
            </a:r>
            <a:r>
              <a:rPr lang="en-US" sz="1200" dirty="0" err="1"/>
              <a:t>aplikasi</a:t>
            </a:r>
            <a:r>
              <a:rPr lang="en-US" sz="1200" dirty="0"/>
              <a:t>  </a:t>
            </a:r>
            <a:r>
              <a:rPr lang="en-US" sz="1200" dirty="0" err="1"/>
              <a:t>pengelolaan</a:t>
            </a:r>
            <a:r>
              <a:rPr lang="en-US" sz="1200" dirty="0"/>
              <a:t>  data  </a:t>
            </a:r>
            <a:r>
              <a:rPr lang="en-US" sz="1200" dirty="0" err="1"/>
              <a:t>Karya</a:t>
            </a:r>
            <a:r>
              <a:rPr lang="en-US" sz="1200" dirty="0"/>
              <a:t>  </a:t>
            </a:r>
            <a:r>
              <a:rPr lang="en-US" sz="1200" dirty="0" err="1"/>
              <a:t>Ilmiah</a:t>
            </a:r>
            <a:r>
              <a:rPr lang="en-US" sz="1200" dirty="0"/>
              <a:t>  yang </a:t>
            </a:r>
            <a:r>
              <a:rPr lang="en-US" sz="1200" dirty="0" err="1"/>
              <a:t>terkomputerisasi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terkoneksi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basis data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membantu</a:t>
            </a:r>
            <a:r>
              <a:rPr lang="en-US" sz="1200" dirty="0"/>
              <a:t>  </a:t>
            </a:r>
            <a:r>
              <a:rPr lang="en-US" sz="1200" dirty="0" err="1"/>
              <a:t>bagian</a:t>
            </a:r>
            <a:r>
              <a:rPr lang="en-US" sz="1200" dirty="0"/>
              <a:t> program </a:t>
            </a:r>
            <a:r>
              <a:rPr lang="en-US" sz="1200" dirty="0" err="1"/>
              <a:t>studi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mengontrol</a:t>
            </a:r>
            <a:r>
              <a:rPr lang="en-US" sz="1200" dirty="0"/>
              <a:t> data </a:t>
            </a:r>
            <a:r>
              <a:rPr lang="en-US" sz="1200" dirty="0" err="1"/>
              <a:t>Karya</a:t>
            </a:r>
            <a:r>
              <a:rPr lang="en-US" sz="1200" dirty="0"/>
              <a:t> </a:t>
            </a:r>
            <a:r>
              <a:rPr lang="en-US" sz="1200" dirty="0" err="1"/>
              <a:t>Ilmiah</a:t>
            </a:r>
            <a:r>
              <a:rPr lang="en-US" sz="1200" dirty="0"/>
              <a:t> </a:t>
            </a:r>
            <a:r>
              <a:rPr lang="en-US" sz="1200" dirty="0" err="1"/>
              <a:t>mahasiswa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mempublikasikan</a:t>
            </a:r>
            <a:r>
              <a:rPr lang="en-US" sz="1200" dirty="0"/>
              <a:t>  </a:t>
            </a:r>
            <a:r>
              <a:rPr lang="en-US" sz="1200" dirty="0" err="1"/>
              <a:t>hasil</a:t>
            </a:r>
            <a:r>
              <a:rPr lang="en-US" sz="1200" dirty="0"/>
              <a:t>  </a:t>
            </a:r>
            <a:r>
              <a:rPr lang="en-US" sz="1200" dirty="0" err="1"/>
              <a:t>Karya</a:t>
            </a:r>
            <a:r>
              <a:rPr lang="en-US" sz="1200" dirty="0"/>
              <a:t>  </a:t>
            </a:r>
            <a:r>
              <a:rPr lang="en-US" sz="1200" dirty="0" err="1"/>
              <a:t>Ilmiah</a:t>
            </a:r>
            <a:r>
              <a:rPr lang="en-US" sz="1200" dirty="0"/>
              <a:t>  di </a:t>
            </a:r>
            <a:r>
              <a:rPr lang="en-US" sz="1200" dirty="0" err="1"/>
              <a:t>perguruan</a:t>
            </a:r>
            <a:r>
              <a:rPr lang="en-US" sz="1200" dirty="0"/>
              <a:t> </a:t>
            </a:r>
            <a:r>
              <a:rPr lang="en-US" sz="1200" dirty="0" err="1"/>
              <a:t>tinggi</a:t>
            </a:r>
            <a:r>
              <a:rPr lang="en-US" sz="1200" dirty="0"/>
              <a:t>, </a:t>
            </a:r>
            <a:r>
              <a:rPr lang="en-US" sz="1200" dirty="0" err="1"/>
              <a:t>serta</a:t>
            </a:r>
            <a:r>
              <a:rPr lang="en-US" sz="1200" dirty="0"/>
              <a:t>  </a:t>
            </a:r>
            <a:r>
              <a:rPr lang="en-US" sz="1200" dirty="0" err="1"/>
              <a:t>membantu</a:t>
            </a:r>
            <a:r>
              <a:rPr lang="en-US" sz="1200" dirty="0"/>
              <a:t> </a:t>
            </a:r>
            <a:r>
              <a:rPr lang="en-US" sz="1200" dirty="0" err="1"/>
              <a:t>mahasiswa</a:t>
            </a:r>
            <a:r>
              <a:rPr lang="en-US" sz="1200" dirty="0"/>
              <a:t> 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mencari</a:t>
            </a:r>
            <a:r>
              <a:rPr lang="en-US" sz="1200" dirty="0"/>
              <a:t> data </a:t>
            </a:r>
            <a:r>
              <a:rPr lang="en-US" sz="1200" dirty="0" err="1"/>
              <a:t>dosen</a:t>
            </a:r>
            <a:r>
              <a:rPr lang="en-US" sz="1200" dirty="0"/>
              <a:t> </a:t>
            </a:r>
            <a:r>
              <a:rPr lang="en-US" sz="1200" dirty="0" err="1"/>
              <a:t>pembimbing</a:t>
            </a:r>
            <a:r>
              <a:rPr lang="en-US" sz="1200" dirty="0"/>
              <a:t>, </a:t>
            </a:r>
            <a:r>
              <a:rPr lang="en-US" sz="1200" dirty="0" err="1"/>
              <a:t>mencari</a:t>
            </a:r>
            <a:r>
              <a:rPr lang="en-US" sz="1200" dirty="0"/>
              <a:t> data </a:t>
            </a:r>
            <a:r>
              <a:rPr lang="en-US" sz="1200" dirty="0" err="1"/>
              <a:t>Karya</a:t>
            </a:r>
            <a:r>
              <a:rPr lang="en-US" sz="1200" dirty="0"/>
              <a:t> </a:t>
            </a:r>
            <a:r>
              <a:rPr lang="en-US" sz="1200" dirty="0" err="1"/>
              <a:t>Ilmiah</a:t>
            </a:r>
            <a:r>
              <a:rPr lang="en-US" sz="1200" dirty="0"/>
              <a:t> yang </a:t>
            </a:r>
            <a:r>
              <a:rPr lang="en-US" sz="1200" dirty="0" err="1"/>
              <a:t>telah</a:t>
            </a:r>
            <a:r>
              <a:rPr lang="en-US" sz="1200" dirty="0"/>
              <a:t> </a:t>
            </a:r>
            <a:r>
              <a:rPr lang="en-US" sz="1200" dirty="0" err="1"/>
              <a:t>dibuat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</a:t>
            </a:r>
            <a:r>
              <a:rPr lang="en-US" sz="1200" dirty="0" err="1"/>
              <a:t>mahasiswa</a:t>
            </a:r>
            <a:r>
              <a:rPr lang="en-US" sz="1200" dirty="0"/>
              <a:t> </a:t>
            </a:r>
            <a:r>
              <a:rPr lang="en-US" sz="1200" dirty="0" err="1"/>
              <a:t>sebelumnya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melihat</a:t>
            </a:r>
            <a:r>
              <a:rPr lang="en-US" sz="1200" dirty="0"/>
              <a:t> </a:t>
            </a:r>
            <a:r>
              <a:rPr lang="en-US" sz="1200" dirty="0" err="1"/>
              <a:t>histori</a:t>
            </a:r>
            <a:r>
              <a:rPr lang="en-US" sz="1200" dirty="0"/>
              <a:t>/</a:t>
            </a:r>
            <a:r>
              <a:rPr lang="en-US" sz="1200" dirty="0" err="1"/>
              <a:t>isi</a:t>
            </a:r>
            <a:r>
              <a:rPr lang="en-US" sz="1200" dirty="0"/>
              <a:t> </a:t>
            </a:r>
            <a:r>
              <a:rPr lang="en-US" sz="1200" dirty="0" err="1"/>
              <a:t>ringkasan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beberapa</a:t>
            </a:r>
            <a:r>
              <a:rPr lang="en-US" sz="1200" dirty="0"/>
              <a:t> </a:t>
            </a:r>
            <a:r>
              <a:rPr lang="en-US" sz="1200" dirty="0" err="1"/>
              <a:t>judul</a:t>
            </a:r>
            <a:r>
              <a:rPr lang="en-US" sz="1200" dirty="0"/>
              <a:t> yang </a:t>
            </a:r>
            <a:r>
              <a:rPr lang="en-US" sz="1200" dirty="0" err="1"/>
              <a:t>telah</a:t>
            </a:r>
            <a:r>
              <a:rPr lang="en-US" sz="1200" dirty="0"/>
              <a:t> </a:t>
            </a:r>
            <a:r>
              <a:rPr lang="en-US" sz="1200" dirty="0" err="1"/>
              <a:t>dibuat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</a:t>
            </a:r>
            <a:r>
              <a:rPr lang="en-US" sz="1200" dirty="0" err="1"/>
              <a:t>mahasiswa</a:t>
            </a:r>
            <a:r>
              <a:rPr lang="en-US" sz="1200" dirty="0"/>
              <a:t> </a:t>
            </a:r>
            <a:r>
              <a:rPr lang="en-US" sz="1200" dirty="0" err="1"/>
              <a:t>sebelumnya</a:t>
            </a:r>
            <a:r>
              <a:rPr lang="en-US" sz="1200" dirty="0"/>
              <a:t>.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melakukan</a:t>
            </a:r>
            <a:r>
              <a:rPr lang="en-US" sz="1200" dirty="0"/>
              <a:t>  </a:t>
            </a:r>
            <a:r>
              <a:rPr lang="en-US" sz="1200" dirty="0" err="1"/>
              <a:t>praktek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, </a:t>
            </a:r>
            <a:r>
              <a:rPr lang="en-US" sz="1200" dirty="0" err="1"/>
              <a:t>penulis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bahasa</a:t>
            </a:r>
            <a:r>
              <a:rPr lang="en-US" sz="1200" dirty="0"/>
              <a:t> </a:t>
            </a:r>
            <a:r>
              <a:rPr lang="en-US" sz="1200" dirty="0" err="1"/>
              <a:t>pemodelan</a:t>
            </a:r>
            <a:r>
              <a:rPr lang="en-US" sz="1200" dirty="0"/>
              <a:t> UML(unified Modelling Language).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40462" y="2191480"/>
            <a:ext cx="1694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PERANGKAT</a:t>
            </a:r>
          </a:p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LUNAK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7554" y="490950"/>
            <a:ext cx="692376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Kebutuhan</a:t>
            </a:r>
            <a:r>
              <a:rPr lang="en-US" altLang="ko-KR" sz="4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Fungsional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680768" y="1482102"/>
            <a:ext cx="6254107" cy="587753"/>
            <a:chOff x="1848112" y="1575921"/>
            <a:chExt cx="5383988" cy="1206659"/>
          </a:xfrm>
        </p:grpSpPr>
        <p:sp>
          <p:nvSpPr>
            <p:cNvPr id="8" name="TextBox 7"/>
            <p:cNvSpPr txBox="1"/>
            <p:nvPr/>
          </p:nvSpPr>
          <p:spPr>
            <a:xfrm>
              <a:off x="2724408" y="2213900"/>
              <a:ext cx="4507692" cy="568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studi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mengelola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karya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ilmiah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680768" y="2268847"/>
            <a:ext cx="6254107" cy="772419"/>
            <a:chOff x="1848112" y="1575921"/>
            <a:chExt cx="5383988" cy="1585779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4C6F8FA6-DB08-4060-9832-77D337D2BF55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94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studi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melihat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informasi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tentang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Karya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Ilmiah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bentuk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grafik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non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grafik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680768" y="3136011"/>
            <a:ext cx="6254107" cy="772419"/>
            <a:chOff x="1848112" y="1575921"/>
            <a:chExt cx="5383988" cy="1585779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7DDE46A4-1F4F-419B-85C6-1ABD9A677D50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94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studi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mencetak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laporan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Karya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Ilmiah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ditentukan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berdasarkan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tahun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akademik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680768" y="4003174"/>
            <a:ext cx="6254107" cy="587753"/>
            <a:chOff x="1848112" y="1575921"/>
            <a:chExt cx="5383988" cy="1206659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1D9D096A-3B24-4BB9-A2CC-E0717D579571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568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mahasiswa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mencari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dosen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pembimbing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=""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680768" y="4905557"/>
            <a:ext cx="6254107" cy="769441"/>
            <a:chOff x="1848112" y="1575921"/>
            <a:chExt cx="5383988" cy="1579665"/>
          </a:xfrm>
        </p:grpSpPr>
        <p:sp>
          <p:nvSpPr>
            <p:cNvPr id="178" name="TextBox 177">
              <a:extLst>
                <a:ext uri="{FF2B5EF4-FFF2-40B4-BE49-F238E27FC236}">
                  <a16:creationId xmlns="" xmlns:a16="http://schemas.microsoft.com/office/drawing/2014/main" id="{1D9D096A-3B24-4BB9-A2CC-E0717D579571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568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mahasiswa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mencari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Karya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Ilmiah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mahasiswa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sebelumnya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=""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1579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05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=""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696284" y="5730143"/>
            <a:ext cx="6254107" cy="772419"/>
            <a:chOff x="1848112" y="1575921"/>
            <a:chExt cx="5383988" cy="1585779"/>
          </a:xfrm>
        </p:grpSpPr>
        <p:sp>
          <p:nvSpPr>
            <p:cNvPr id="181" name="TextBox 180">
              <a:extLst>
                <a:ext uri="{FF2B5EF4-FFF2-40B4-BE49-F238E27FC236}">
                  <a16:creationId xmlns="" xmlns:a16="http://schemas.microsoft.com/office/drawing/2014/main" id="{1D9D096A-3B24-4BB9-A2CC-E0717D579571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94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mahasiswa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melihat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histori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/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ringkasan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beberapa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judul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telah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dibuat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mahasiswa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sebelumnya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=""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1579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06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934700" y="-1"/>
            <a:ext cx="1257300" cy="6858000"/>
            <a:chOff x="10934700" y="-1"/>
            <a:chExt cx="1257300" cy="6858000"/>
          </a:xfrm>
        </p:grpSpPr>
        <p:sp>
          <p:nvSpPr>
            <p:cNvPr id="5" name="Rectangle 4"/>
            <p:cNvSpPr/>
            <p:nvPr/>
          </p:nvSpPr>
          <p:spPr>
            <a:xfrm>
              <a:off x="11229975" y="0"/>
              <a:ext cx="962025" cy="68579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0934700" y="-1"/>
              <a:ext cx="180975" cy="68579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5" name="Graphic 234">
            <a:extLst>
              <a:ext uri="{FF2B5EF4-FFF2-40B4-BE49-F238E27FC236}">
                <a16:creationId xmlns="" xmlns:a16="http://schemas.microsoft.com/office/drawing/2014/main" id="{67093918-51FB-47BF-8FF5-0827DD800958}"/>
              </a:ext>
            </a:extLst>
          </p:cNvPr>
          <p:cNvGrpSpPr/>
          <p:nvPr/>
        </p:nvGrpSpPr>
        <p:grpSpPr>
          <a:xfrm flipH="1">
            <a:off x="7680023" y="4486316"/>
            <a:ext cx="3345164" cy="1188682"/>
            <a:chOff x="7540326" y="1358451"/>
            <a:chExt cx="4257675" cy="1447800"/>
          </a:xfrm>
        </p:grpSpPr>
        <p:sp>
          <p:nvSpPr>
            <p:cNvPr id="186" name="Freeform: Shape 175">
              <a:extLst>
                <a:ext uri="{FF2B5EF4-FFF2-40B4-BE49-F238E27FC236}">
                  <a16:creationId xmlns="" xmlns:a16="http://schemas.microsoft.com/office/drawing/2014/main" id="{23FF8EA3-FFEF-477B-9AA7-743F7E366BBE}"/>
                </a:ext>
              </a:extLst>
            </p:cNvPr>
            <p:cNvSpPr/>
            <p:nvPr/>
          </p:nvSpPr>
          <p:spPr>
            <a:xfrm>
              <a:off x="8179930" y="1579907"/>
              <a:ext cx="3581400" cy="762000"/>
            </a:xfrm>
            <a:custGeom>
              <a:avLst/>
              <a:gdLst>
                <a:gd name="connsiteX0" fmla="*/ 37624 w 3581400"/>
                <a:gd name="connsiteY0" fmla="*/ 761524 h 762000"/>
                <a:gd name="connsiteX1" fmla="*/ 7144 w 3581400"/>
                <a:gd name="connsiteY1" fmla="*/ 731044 h 762000"/>
                <a:gd name="connsiteX2" fmla="*/ 37624 w 3581400"/>
                <a:gd name="connsiteY2" fmla="*/ 700564 h 762000"/>
                <a:gd name="connsiteX3" fmla="*/ 64294 w 3581400"/>
                <a:gd name="connsiteY3" fmla="*/ 715804 h 762000"/>
                <a:gd name="connsiteX4" fmla="*/ 1177766 w 3581400"/>
                <a:gd name="connsiteY4" fmla="*/ 715804 h 762000"/>
                <a:gd name="connsiteX5" fmla="*/ 1060609 w 3581400"/>
                <a:gd name="connsiteY5" fmla="*/ 597694 h 762000"/>
                <a:gd name="connsiteX6" fmla="*/ 376714 w 3581400"/>
                <a:gd name="connsiteY6" fmla="*/ 597694 h 762000"/>
                <a:gd name="connsiteX7" fmla="*/ 350044 w 3581400"/>
                <a:gd name="connsiteY7" fmla="*/ 612934 h 762000"/>
                <a:gd name="connsiteX8" fmla="*/ 319564 w 3581400"/>
                <a:gd name="connsiteY8" fmla="*/ 582454 h 762000"/>
                <a:gd name="connsiteX9" fmla="*/ 350044 w 3581400"/>
                <a:gd name="connsiteY9" fmla="*/ 551974 h 762000"/>
                <a:gd name="connsiteX10" fmla="*/ 376714 w 3581400"/>
                <a:gd name="connsiteY10" fmla="*/ 567214 h 762000"/>
                <a:gd name="connsiteX11" fmla="*/ 804386 w 3581400"/>
                <a:gd name="connsiteY11" fmla="*/ 567214 h 762000"/>
                <a:gd name="connsiteX12" fmla="*/ 755809 w 3581400"/>
                <a:gd name="connsiteY12" fmla="*/ 518636 h 762000"/>
                <a:gd name="connsiteX13" fmla="*/ 469106 w 3581400"/>
                <a:gd name="connsiteY13" fmla="*/ 518636 h 762000"/>
                <a:gd name="connsiteX14" fmla="*/ 442436 w 3581400"/>
                <a:gd name="connsiteY14" fmla="*/ 533876 h 762000"/>
                <a:gd name="connsiteX15" fmla="*/ 411956 w 3581400"/>
                <a:gd name="connsiteY15" fmla="*/ 503396 h 762000"/>
                <a:gd name="connsiteX16" fmla="*/ 442436 w 3581400"/>
                <a:gd name="connsiteY16" fmla="*/ 472916 h 762000"/>
                <a:gd name="connsiteX17" fmla="*/ 469106 w 3581400"/>
                <a:gd name="connsiteY17" fmla="*/ 488156 h 762000"/>
                <a:gd name="connsiteX18" fmla="*/ 768191 w 3581400"/>
                <a:gd name="connsiteY18" fmla="*/ 488156 h 762000"/>
                <a:gd name="connsiteX19" fmla="*/ 846296 w 3581400"/>
                <a:gd name="connsiteY19" fmla="*/ 566261 h 762000"/>
                <a:gd name="connsiteX20" fmla="*/ 1072039 w 3581400"/>
                <a:gd name="connsiteY20" fmla="*/ 566261 h 762000"/>
                <a:gd name="connsiteX21" fmla="*/ 1219676 w 3581400"/>
                <a:gd name="connsiteY21" fmla="*/ 713899 h 762000"/>
                <a:gd name="connsiteX22" fmla="*/ 1376839 w 3581400"/>
                <a:gd name="connsiteY22" fmla="*/ 713899 h 762000"/>
                <a:gd name="connsiteX23" fmla="*/ 1540669 w 3581400"/>
                <a:gd name="connsiteY23" fmla="*/ 550069 h 762000"/>
                <a:gd name="connsiteX24" fmla="*/ 2015014 w 3581400"/>
                <a:gd name="connsiteY24" fmla="*/ 550069 h 762000"/>
                <a:gd name="connsiteX25" fmla="*/ 2253139 w 3581400"/>
                <a:gd name="connsiteY25" fmla="*/ 311944 h 762000"/>
                <a:gd name="connsiteX26" fmla="*/ 2012156 w 3581400"/>
                <a:gd name="connsiteY26" fmla="*/ 311944 h 762000"/>
                <a:gd name="connsiteX27" fmla="*/ 1900714 w 3581400"/>
                <a:gd name="connsiteY27" fmla="*/ 426244 h 762000"/>
                <a:gd name="connsiteX28" fmla="*/ 1742599 w 3581400"/>
                <a:gd name="connsiteY28" fmla="*/ 426244 h 762000"/>
                <a:gd name="connsiteX29" fmla="*/ 1715929 w 3581400"/>
                <a:gd name="connsiteY29" fmla="*/ 441484 h 762000"/>
                <a:gd name="connsiteX30" fmla="*/ 1685449 w 3581400"/>
                <a:gd name="connsiteY30" fmla="*/ 411004 h 762000"/>
                <a:gd name="connsiteX31" fmla="*/ 1715929 w 3581400"/>
                <a:gd name="connsiteY31" fmla="*/ 380524 h 762000"/>
                <a:gd name="connsiteX32" fmla="*/ 1742599 w 3581400"/>
                <a:gd name="connsiteY32" fmla="*/ 395764 h 762000"/>
                <a:gd name="connsiteX33" fmla="*/ 1888331 w 3581400"/>
                <a:gd name="connsiteY33" fmla="*/ 395764 h 762000"/>
                <a:gd name="connsiteX34" fmla="*/ 1970246 w 3581400"/>
                <a:gd name="connsiteY34" fmla="*/ 313849 h 762000"/>
                <a:gd name="connsiteX35" fmla="*/ 1623536 w 3581400"/>
                <a:gd name="connsiteY35" fmla="*/ 313849 h 762000"/>
                <a:gd name="connsiteX36" fmla="*/ 1400651 w 3581400"/>
                <a:gd name="connsiteY36" fmla="*/ 536734 h 762000"/>
                <a:gd name="connsiteX37" fmla="*/ 1393031 w 3581400"/>
                <a:gd name="connsiteY37" fmla="*/ 566261 h 762000"/>
                <a:gd name="connsiteX38" fmla="*/ 1371124 w 3581400"/>
                <a:gd name="connsiteY38" fmla="*/ 574834 h 762000"/>
                <a:gd name="connsiteX39" fmla="*/ 1349216 w 3581400"/>
                <a:gd name="connsiteY39" fmla="*/ 566261 h 762000"/>
                <a:gd name="connsiteX40" fmla="*/ 1340644 w 3581400"/>
                <a:gd name="connsiteY40" fmla="*/ 544354 h 762000"/>
                <a:gd name="connsiteX41" fmla="*/ 1349216 w 3581400"/>
                <a:gd name="connsiteY41" fmla="*/ 522446 h 762000"/>
                <a:gd name="connsiteX42" fmla="*/ 1371124 w 3581400"/>
                <a:gd name="connsiteY42" fmla="*/ 513874 h 762000"/>
                <a:gd name="connsiteX43" fmla="*/ 1379696 w 3581400"/>
                <a:gd name="connsiteY43" fmla="*/ 514826 h 762000"/>
                <a:gd name="connsiteX44" fmla="*/ 1439704 w 3581400"/>
                <a:gd name="connsiteY44" fmla="*/ 454819 h 762000"/>
                <a:gd name="connsiteX45" fmla="*/ 1025366 w 3581400"/>
                <a:gd name="connsiteY45" fmla="*/ 454819 h 762000"/>
                <a:gd name="connsiteX46" fmla="*/ 988219 w 3581400"/>
                <a:gd name="connsiteY46" fmla="*/ 417671 h 762000"/>
                <a:gd name="connsiteX47" fmla="*/ 979646 w 3581400"/>
                <a:gd name="connsiteY47" fmla="*/ 418624 h 762000"/>
                <a:gd name="connsiteX48" fmla="*/ 957739 w 3581400"/>
                <a:gd name="connsiteY48" fmla="*/ 410051 h 762000"/>
                <a:gd name="connsiteX49" fmla="*/ 949166 w 3581400"/>
                <a:gd name="connsiteY49" fmla="*/ 388144 h 762000"/>
                <a:gd name="connsiteX50" fmla="*/ 957739 w 3581400"/>
                <a:gd name="connsiteY50" fmla="*/ 366236 h 762000"/>
                <a:gd name="connsiteX51" fmla="*/ 979646 w 3581400"/>
                <a:gd name="connsiteY51" fmla="*/ 357664 h 762000"/>
                <a:gd name="connsiteX52" fmla="*/ 1001554 w 3581400"/>
                <a:gd name="connsiteY52" fmla="*/ 366236 h 762000"/>
                <a:gd name="connsiteX53" fmla="*/ 1009174 w 3581400"/>
                <a:gd name="connsiteY53" fmla="*/ 395764 h 762000"/>
                <a:gd name="connsiteX54" fmla="*/ 1037749 w 3581400"/>
                <a:gd name="connsiteY54" fmla="*/ 424339 h 762000"/>
                <a:gd name="connsiteX55" fmla="*/ 1470184 w 3581400"/>
                <a:gd name="connsiteY55" fmla="*/ 424339 h 762000"/>
                <a:gd name="connsiteX56" fmla="*/ 1611154 w 3581400"/>
                <a:gd name="connsiteY56" fmla="*/ 283369 h 762000"/>
                <a:gd name="connsiteX57" fmla="*/ 2285524 w 3581400"/>
                <a:gd name="connsiteY57" fmla="*/ 283369 h 762000"/>
                <a:gd name="connsiteX58" fmla="*/ 2289334 w 3581400"/>
                <a:gd name="connsiteY58" fmla="*/ 279559 h 762000"/>
                <a:gd name="connsiteX59" fmla="*/ 2294096 w 3581400"/>
                <a:gd name="connsiteY59" fmla="*/ 283369 h 762000"/>
                <a:gd name="connsiteX60" fmla="*/ 2574131 w 3581400"/>
                <a:gd name="connsiteY60" fmla="*/ 283369 h 762000"/>
                <a:gd name="connsiteX61" fmla="*/ 2774156 w 3581400"/>
                <a:gd name="connsiteY61" fmla="*/ 83344 h 762000"/>
                <a:gd name="connsiteX62" fmla="*/ 2961799 w 3581400"/>
                <a:gd name="connsiteY62" fmla="*/ 83344 h 762000"/>
                <a:gd name="connsiteX63" fmla="*/ 3022759 w 3581400"/>
                <a:gd name="connsiteY63" fmla="*/ 22384 h 762000"/>
                <a:gd name="connsiteX64" fmla="*/ 3525679 w 3581400"/>
                <a:gd name="connsiteY64" fmla="*/ 22384 h 762000"/>
                <a:gd name="connsiteX65" fmla="*/ 3552349 w 3581400"/>
                <a:gd name="connsiteY65" fmla="*/ 7144 h 762000"/>
                <a:gd name="connsiteX66" fmla="*/ 3582829 w 3581400"/>
                <a:gd name="connsiteY66" fmla="*/ 37624 h 762000"/>
                <a:gd name="connsiteX67" fmla="*/ 3552349 w 3581400"/>
                <a:gd name="connsiteY67" fmla="*/ 68104 h 762000"/>
                <a:gd name="connsiteX68" fmla="*/ 3525679 w 3581400"/>
                <a:gd name="connsiteY68" fmla="*/ 52864 h 762000"/>
                <a:gd name="connsiteX69" fmla="*/ 3036094 w 3581400"/>
                <a:gd name="connsiteY69" fmla="*/ 52864 h 762000"/>
                <a:gd name="connsiteX70" fmla="*/ 2975134 w 3581400"/>
                <a:gd name="connsiteY70" fmla="*/ 113824 h 762000"/>
                <a:gd name="connsiteX71" fmla="*/ 2787491 w 3581400"/>
                <a:gd name="connsiteY71" fmla="*/ 113824 h 762000"/>
                <a:gd name="connsiteX72" fmla="*/ 2588419 w 3581400"/>
                <a:gd name="connsiteY72" fmla="*/ 312896 h 762000"/>
                <a:gd name="connsiteX73" fmla="*/ 2299811 w 3581400"/>
                <a:gd name="connsiteY73" fmla="*/ 312896 h 762000"/>
                <a:gd name="connsiteX74" fmla="*/ 2206466 w 3581400"/>
                <a:gd name="connsiteY74" fmla="*/ 406241 h 762000"/>
                <a:gd name="connsiteX75" fmla="*/ 2329339 w 3581400"/>
                <a:gd name="connsiteY75" fmla="*/ 406241 h 762000"/>
                <a:gd name="connsiteX76" fmla="*/ 2387441 w 3581400"/>
                <a:gd name="connsiteY76" fmla="*/ 464344 h 762000"/>
                <a:gd name="connsiteX77" fmla="*/ 2396014 w 3581400"/>
                <a:gd name="connsiteY77" fmla="*/ 463391 h 762000"/>
                <a:gd name="connsiteX78" fmla="*/ 2417921 w 3581400"/>
                <a:gd name="connsiteY78" fmla="*/ 471964 h 762000"/>
                <a:gd name="connsiteX79" fmla="*/ 2426494 w 3581400"/>
                <a:gd name="connsiteY79" fmla="*/ 493871 h 762000"/>
                <a:gd name="connsiteX80" fmla="*/ 2417921 w 3581400"/>
                <a:gd name="connsiteY80" fmla="*/ 515779 h 762000"/>
                <a:gd name="connsiteX81" fmla="*/ 2396014 w 3581400"/>
                <a:gd name="connsiteY81" fmla="*/ 524351 h 762000"/>
                <a:gd name="connsiteX82" fmla="*/ 2374106 w 3581400"/>
                <a:gd name="connsiteY82" fmla="*/ 515779 h 762000"/>
                <a:gd name="connsiteX83" fmla="*/ 2366486 w 3581400"/>
                <a:gd name="connsiteY83" fmla="*/ 486251 h 762000"/>
                <a:gd name="connsiteX84" fmla="*/ 2317909 w 3581400"/>
                <a:gd name="connsiteY84" fmla="*/ 437674 h 762000"/>
                <a:gd name="connsiteX85" fmla="*/ 2176939 w 3581400"/>
                <a:gd name="connsiteY85" fmla="*/ 437674 h 762000"/>
                <a:gd name="connsiteX86" fmla="*/ 2032159 w 3581400"/>
                <a:gd name="connsiteY86" fmla="*/ 582454 h 762000"/>
                <a:gd name="connsiteX87" fmla="*/ 1557814 w 3581400"/>
                <a:gd name="connsiteY87" fmla="*/ 582454 h 762000"/>
                <a:gd name="connsiteX88" fmla="*/ 1393984 w 3581400"/>
                <a:gd name="connsiteY88" fmla="*/ 746284 h 762000"/>
                <a:gd name="connsiteX89" fmla="*/ 64294 w 3581400"/>
                <a:gd name="connsiteY89" fmla="*/ 746284 h 762000"/>
                <a:gd name="connsiteX90" fmla="*/ 37624 w 3581400"/>
                <a:gd name="connsiteY90" fmla="*/ 761524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581400" h="762000">
                  <a:moveTo>
                    <a:pt x="37624" y="761524"/>
                  </a:moveTo>
                  <a:cubicBezTo>
                    <a:pt x="20479" y="761524"/>
                    <a:pt x="7144" y="748189"/>
                    <a:pt x="7144" y="731044"/>
                  </a:cubicBezTo>
                  <a:cubicBezTo>
                    <a:pt x="7144" y="713899"/>
                    <a:pt x="20479" y="700564"/>
                    <a:pt x="37624" y="700564"/>
                  </a:cubicBezTo>
                  <a:cubicBezTo>
                    <a:pt x="49054" y="700564"/>
                    <a:pt x="58579" y="706279"/>
                    <a:pt x="64294" y="715804"/>
                  </a:cubicBezTo>
                  <a:lnTo>
                    <a:pt x="1177766" y="715804"/>
                  </a:lnTo>
                  <a:lnTo>
                    <a:pt x="1060609" y="597694"/>
                  </a:lnTo>
                  <a:lnTo>
                    <a:pt x="376714" y="597694"/>
                  </a:lnTo>
                  <a:cubicBezTo>
                    <a:pt x="370999" y="607219"/>
                    <a:pt x="361474" y="612934"/>
                    <a:pt x="350044" y="612934"/>
                  </a:cubicBezTo>
                  <a:cubicBezTo>
                    <a:pt x="332899" y="612934"/>
                    <a:pt x="319564" y="599599"/>
                    <a:pt x="319564" y="582454"/>
                  </a:cubicBezTo>
                  <a:cubicBezTo>
                    <a:pt x="319564" y="565309"/>
                    <a:pt x="332899" y="551974"/>
                    <a:pt x="350044" y="551974"/>
                  </a:cubicBezTo>
                  <a:cubicBezTo>
                    <a:pt x="361474" y="551974"/>
                    <a:pt x="370999" y="557689"/>
                    <a:pt x="376714" y="567214"/>
                  </a:cubicBezTo>
                  <a:lnTo>
                    <a:pt x="804386" y="567214"/>
                  </a:lnTo>
                  <a:lnTo>
                    <a:pt x="755809" y="518636"/>
                  </a:lnTo>
                  <a:lnTo>
                    <a:pt x="469106" y="518636"/>
                  </a:lnTo>
                  <a:cubicBezTo>
                    <a:pt x="463391" y="528161"/>
                    <a:pt x="453866" y="533876"/>
                    <a:pt x="442436" y="533876"/>
                  </a:cubicBezTo>
                  <a:cubicBezTo>
                    <a:pt x="425291" y="533876"/>
                    <a:pt x="411956" y="520541"/>
                    <a:pt x="411956" y="503396"/>
                  </a:cubicBezTo>
                  <a:cubicBezTo>
                    <a:pt x="411956" y="486251"/>
                    <a:pt x="425291" y="472916"/>
                    <a:pt x="442436" y="472916"/>
                  </a:cubicBezTo>
                  <a:cubicBezTo>
                    <a:pt x="453866" y="472916"/>
                    <a:pt x="463391" y="478631"/>
                    <a:pt x="469106" y="488156"/>
                  </a:cubicBezTo>
                  <a:lnTo>
                    <a:pt x="768191" y="488156"/>
                  </a:lnTo>
                  <a:lnTo>
                    <a:pt x="846296" y="566261"/>
                  </a:lnTo>
                  <a:lnTo>
                    <a:pt x="1072039" y="566261"/>
                  </a:lnTo>
                  <a:lnTo>
                    <a:pt x="1219676" y="713899"/>
                  </a:lnTo>
                  <a:lnTo>
                    <a:pt x="1376839" y="713899"/>
                  </a:lnTo>
                  <a:lnTo>
                    <a:pt x="1540669" y="550069"/>
                  </a:lnTo>
                  <a:lnTo>
                    <a:pt x="2015014" y="550069"/>
                  </a:lnTo>
                  <a:lnTo>
                    <a:pt x="2253139" y="311944"/>
                  </a:lnTo>
                  <a:lnTo>
                    <a:pt x="2012156" y="311944"/>
                  </a:lnTo>
                  <a:lnTo>
                    <a:pt x="1900714" y="426244"/>
                  </a:lnTo>
                  <a:lnTo>
                    <a:pt x="1742599" y="426244"/>
                  </a:lnTo>
                  <a:cubicBezTo>
                    <a:pt x="1736884" y="435769"/>
                    <a:pt x="1727359" y="441484"/>
                    <a:pt x="1715929" y="441484"/>
                  </a:cubicBezTo>
                  <a:cubicBezTo>
                    <a:pt x="1698784" y="441484"/>
                    <a:pt x="1685449" y="428149"/>
                    <a:pt x="1685449" y="411004"/>
                  </a:cubicBezTo>
                  <a:cubicBezTo>
                    <a:pt x="1685449" y="393859"/>
                    <a:pt x="1698784" y="380524"/>
                    <a:pt x="1715929" y="380524"/>
                  </a:cubicBezTo>
                  <a:cubicBezTo>
                    <a:pt x="1727359" y="380524"/>
                    <a:pt x="1736884" y="386239"/>
                    <a:pt x="1742599" y="395764"/>
                  </a:cubicBezTo>
                  <a:lnTo>
                    <a:pt x="1888331" y="395764"/>
                  </a:lnTo>
                  <a:lnTo>
                    <a:pt x="1970246" y="313849"/>
                  </a:lnTo>
                  <a:lnTo>
                    <a:pt x="1623536" y="313849"/>
                  </a:lnTo>
                  <a:lnTo>
                    <a:pt x="1400651" y="536734"/>
                  </a:lnTo>
                  <a:cubicBezTo>
                    <a:pt x="1403509" y="547211"/>
                    <a:pt x="1400651" y="558641"/>
                    <a:pt x="1393031" y="566261"/>
                  </a:cubicBezTo>
                  <a:cubicBezTo>
                    <a:pt x="1387316" y="571976"/>
                    <a:pt x="1379696" y="574834"/>
                    <a:pt x="1371124" y="574834"/>
                  </a:cubicBezTo>
                  <a:cubicBezTo>
                    <a:pt x="1362551" y="574834"/>
                    <a:pt x="1354931" y="571976"/>
                    <a:pt x="1349216" y="566261"/>
                  </a:cubicBezTo>
                  <a:cubicBezTo>
                    <a:pt x="1343501" y="560546"/>
                    <a:pt x="1340644" y="552926"/>
                    <a:pt x="1340644" y="544354"/>
                  </a:cubicBezTo>
                  <a:cubicBezTo>
                    <a:pt x="1340644" y="535781"/>
                    <a:pt x="1343501" y="528161"/>
                    <a:pt x="1349216" y="522446"/>
                  </a:cubicBezTo>
                  <a:cubicBezTo>
                    <a:pt x="1354931" y="516731"/>
                    <a:pt x="1362551" y="513874"/>
                    <a:pt x="1371124" y="513874"/>
                  </a:cubicBezTo>
                  <a:cubicBezTo>
                    <a:pt x="1373981" y="513874"/>
                    <a:pt x="1376839" y="513874"/>
                    <a:pt x="1379696" y="514826"/>
                  </a:cubicBezTo>
                  <a:lnTo>
                    <a:pt x="1439704" y="454819"/>
                  </a:lnTo>
                  <a:lnTo>
                    <a:pt x="1025366" y="454819"/>
                  </a:lnTo>
                  <a:lnTo>
                    <a:pt x="988219" y="417671"/>
                  </a:lnTo>
                  <a:cubicBezTo>
                    <a:pt x="985361" y="418624"/>
                    <a:pt x="982504" y="418624"/>
                    <a:pt x="979646" y="418624"/>
                  </a:cubicBezTo>
                  <a:cubicBezTo>
                    <a:pt x="971074" y="418624"/>
                    <a:pt x="963454" y="415766"/>
                    <a:pt x="957739" y="410051"/>
                  </a:cubicBezTo>
                  <a:cubicBezTo>
                    <a:pt x="952024" y="404336"/>
                    <a:pt x="949166" y="396716"/>
                    <a:pt x="949166" y="388144"/>
                  </a:cubicBezTo>
                  <a:cubicBezTo>
                    <a:pt x="949166" y="379571"/>
                    <a:pt x="952024" y="371951"/>
                    <a:pt x="957739" y="366236"/>
                  </a:cubicBezTo>
                  <a:cubicBezTo>
                    <a:pt x="963454" y="360521"/>
                    <a:pt x="971074" y="357664"/>
                    <a:pt x="979646" y="357664"/>
                  </a:cubicBezTo>
                  <a:cubicBezTo>
                    <a:pt x="988219" y="357664"/>
                    <a:pt x="995839" y="360521"/>
                    <a:pt x="1001554" y="366236"/>
                  </a:cubicBezTo>
                  <a:cubicBezTo>
                    <a:pt x="1009174" y="373856"/>
                    <a:pt x="1012031" y="385286"/>
                    <a:pt x="1009174" y="395764"/>
                  </a:cubicBezTo>
                  <a:lnTo>
                    <a:pt x="1037749" y="424339"/>
                  </a:lnTo>
                  <a:lnTo>
                    <a:pt x="1470184" y="424339"/>
                  </a:lnTo>
                  <a:lnTo>
                    <a:pt x="1611154" y="283369"/>
                  </a:lnTo>
                  <a:lnTo>
                    <a:pt x="2285524" y="283369"/>
                  </a:lnTo>
                  <a:lnTo>
                    <a:pt x="2289334" y="279559"/>
                  </a:lnTo>
                  <a:lnTo>
                    <a:pt x="2294096" y="283369"/>
                  </a:lnTo>
                  <a:lnTo>
                    <a:pt x="2574131" y="283369"/>
                  </a:lnTo>
                  <a:lnTo>
                    <a:pt x="2774156" y="83344"/>
                  </a:lnTo>
                  <a:lnTo>
                    <a:pt x="2961799" y="83344"/>
                  </a:lnTo>
                  <a:lnTo>
                    <a:pt x="3022759" y="22384"/>
                  </a:lnTo>
                  <a:lnTo>
                    <a:pt x="3525679" y="22384"/>
                  </a:lnTo>
                  <a:cubicBezTo>
                    <a:pt x="3531394" y="12859"/>
                    <a:pt x="3540919" y="7144"/>
                    <a:pt x="3552349" y="7144"/>
                  </a:cubicBezTo>
                  <a:cubicBezTo>
                    <a:pt x="3569494" y="7144"/>
                    <a:pt x="3582829" y="20479"/>
                    <a:pt x="3582829" y="37624"/>
                  </a:cubicBezTo>
                  <a:cubicBezTo>
                    <a:pt x="3582829" y="54769"/>
                    <a:pt x="3569494" y="68104"/>
                    <a:pt x="3552349" y="68104"/>
                  </a:cubicBezTo>
                  <a:cubicBezTo>
                    <a:pt x="3540919" y="68104"/>
                    <a:pt x="3531394" y="62389"/>
                    <a:pt x="3525679" y="52864"/>
                  </a:cubicBezTo>
                  <a:lnTo>
                    <a:pt x="3036094" y="52864"/>
                  </a:lnTo>
                  <a:lnTo>
                    <a:pt x="2975134" y="113824"/>
                  </a:lnTo>
                  <a:lnTo>
                    <a:pt x="2787491" y="113824"/>
                  </a:lnTo>
                  <a:lnTo>
                    <a:pt x="2588419" y="312896"/>
                  </a:lnTo>
                  <a:lnTo>
                    <a:pt x="2299811" y="312896"/>
                  </a:lnTo>
                  <a:lnTo>
                    <a:pt x="2206466" y="406241"/>
                  </a:lnTo>
                  <a:lnTo>
                    <a:pt x="2329339" y="406241"/>
                  </a:lnTo>
                  <a:lnTo>
                    <a:pt x="2387441" y="464344"/>
                  </a:lnTo>
                  <a:cubicBezTo>
                    <a:pt x="2390299" y="463391"/>
                    <a:pt x="2393156" y="463391"/>
                    <a:pt x="2396014" y="463391"/>
                  </a:cubicBezTo>
                  <a:cubicBezTo>
                    <a:pt x="2404586" y="463391"/>
                    <a:pt x="2412206" y="466249"/>
                    <a:pt x="2417921" y="471964"/>
                  </a:cubicBezTo>
                  <a:cubicBezTo>
                    <a:pt x="2423636" y="477679"/>
                    <a:pt x="2426494" y="485299"/>
                    <a:pt x="2426494" y="493871"/>
                  </a:cubicBezTo>
                  <a:cubicBezTo>
                    <a:pt x="2426494" y="502444"/>
                    <a:pt x="2423636" y="510064"/>
                    <a:pt x="2417921" y="515779"/>
                  </a:cubicBezTo>
                  <a:cubicBezTo>
                    <a:pt x="2412206" y="521494"/>
                    <a:pt x="2404586" y="524351"/>
                    <a:pt x="2396014" y="524351"/>
                  </a:cubicBezTo>
                  <a:cubicBezTo>
                    <a:pt x="2387441" y="524351"/>
                    <a:pt x="2379821" y="521494"/>
                    <a:pt x="2374106" y="515779"/>
                  </a:cubicBezTo>
                  <a:cubicBezTo>
                    <a:pt x="2366486" y="508159"/>
                    <a:pt x="2363629" y="496729"/>
                    <a:pt x="2366486" y="486251"/>
                  </a:cubicBezTo>
                  <a:lnTo>
                    <a:pt x="2317909" y="437674"/>
                  </a:lnTo>
                  <a:lnTo>
                    <a:pt x="2176939" y="437674"/>
                  </a:lnTo>
                  <a:lnTo>
                    <a:pt x="2032159" y="582454"/>
                  </a:lnTo>
                  <a:lnTo>
                    <a:pt x="1557814" y="582454"/>
                  </a:lnTo>
                  <a:lnTo>
                    <a:pt x="1393984" y="746284"/>
                  </a:lnTo>
                  <a:lnTo>
                    <a:pt x="64294" y="746284"/>
                  </a:lnTo>
                  <a:cubicBezTo>
                    <a:pt x="59531" y="754856"/>
                    <a:pt x="49054" y="761524"/>
                    <a:pt x="37624" y="76152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76">
              <a:extLst>
                <a:ext uri="{FF2B5EF4-FFF2-40B4-BE49-F238E27FC236}">
                  <a16:creationId xmlns="" xmlns:a16="http://schemas.microsoft.com/office/drawing/2014/main" id="{4D0D4DFB-272F-4C6E-81A6-337D9C87ABFE}"/>
                </a:ext>
              </a:extLst>
            </p:cNvPr>
            <p:cNvSpPr/>
            <p:nvPr/>
          </p:nvSpPr>
          <p:spPr>
            <a:xfrm>
              <a:off x="8190407" y="1590385"/>
              <a:ext cx="3562350" cy="742950"/>
            </a:xfrm>
            <a:custGeom>
              <a:avLst/>
              <a:gdLst>
                <a:gd name="connsiteX0" fmla="*/ 2567464 w 3562350"/>
                <a:gd name="connsiteY0" fmla="*/ 282416 h 742950"/>
                <a:gd name="connsiteX1" fmla="*/ 2279809 w 3562350"/>
                <a:gd name="connsiteY1" fmla="*/ 282416 h 742950"/>
                <a:gd name="connsiteX2" fmla="*/ 2278856 w 3562350"/>
                <a:gd name="connsiteY2" fmla="*/ 281464 h 742950"/>
                <a:gd name="connsiteX3" fmla="*/ 2277904 w 3562350"/>
                <a:gd name="connsiteY3" fmla="*/ 282416 h 742950"/>
                <a:gd name="connsiteX4" fmla="*/ 1603534 w 3562350"/>
                <a:gd name="connsiteY4" fmla="*/ 282416 h 742950"/>
                <a:gd name="connsiteX5" fmla="*/ 1461611 w 3562350"/>
                <a:gd name="connsiteY5" fmla="*/ 424339 h 742950"/>
                <a:gd name="connsiteX6" fmla="*/ 1021556 w 3562350"/>
                <a:gd name="connsiteY6" fmla="*/ 424339 h 742950"/>
                <a:gd name="connsiteX7" fmla="*/ 986314 w 3562350"/>
                <a:gd name="connsiteY7" fmla="*/ 389096 h 742950"/>
                <a:gd name="connsiteX8" fmla="*/ 982504 w 3562350"/>
                <a:gd name="connsiteY8" fmla="*/ 363379 h 742950"/>
                <a:gd name="connsiteX9" fmla="*/ 952024 w 3562350"/>
                <a:gd name="connsiteY9" fmla="*/ 363379 h 742950"/>
                <a:gd name="connsiteX10" fmla="*/ 952024 w 3562350"/>
                <a:gd name="connsiteY10" fmla="*/ 392906 h 742950"/>
                <a:gd name="connsiteX11" fmla="*/ 977741 w 3562350"/>
                <a:gd name="connsiteY11" fmla="*/ 396716 h 742950"/>
                <a:gd name="connsiteX12" fmla="*/ 1016794 w 3562350"/>
                <a:gd name="connsiteY12" fmla="*/ 435769 h 742950"/>
                <a:gd name="connsiteX13" fmla="*/ 1450181 w 3562350"/>
                <a:gd name="connsiteY13" fmla="*/ 435769 h 742950"/>
                <a:gd name="connsiteX14" fmla="*/ 1370171 w 3562350"/>
                <a:gd name="connsiteY14" fmla="*/ 515779 h 742950"/>
                <a:gd name="connsiteX15" fmla="*/ 1344454 w 3562350"/>
                <a:gd name="connsiteY15" fmla="*/ 519589 h 742950"/>
                <a:gd name="connsiteX16" fmla="*/ 1344454 w 3562350"/>
                <a:gd name="connsiteY16" fmla="*/ 549116 h 742950"/>
                <a:gd name="connsiteX17" fmla="*/ 1373981 w 3562350"/>
                <a:gd name="connsiteY17" fmla="*/ 549116 h 742950"/>
                <a:gd name="connsiteX18" fmla="*/ 1377791 w 3562350"/>
                <a:gd name="connsiteY18" fmla="*/ 523399 h 742950"/>
                <a:gd name="connsiteX19" fmla="*/ 1608296 w 3562350"/>
                <a:gd name="connsiteY19" fmla="*/ 292894 h 742950"/>
                <a:gd name="connsiteX20" fmla="*/ 1982629 w 3562350"/>
                <a:gd name="connsiteY20" fmla="*/ 292894 h 742950"/>
                <a:gd name="connsiteX21" fmla="*/ 1881664 w 3562350"/>
                <a:gd name="connsiteY21" fmla="*/ 393859 h 742950"/>
                <a:gd name="connsiteX22" fmla="*/ 1726406 w 3562350"/>
                <a:gd name="connsiteY22" fmla="*/ 393859 h 742950"/>
                <a:gd name="connsiteX23" fmla="*/ 1706404 w 3562350"/>
                <a:gd name="connsiteY23" fmla="*/ 378619 h 742950"/>
                <a:gd name="connsiteX24" fmla="*/ 1685449 w 3562350"/>
                <a:gd name="connsiteY24" fmla="*/ 399574 h 742950"/>
                <a:gd name="connsiteX25" fmla="*/ 1706404 w 3562350"/>
                <a:gd name="connsiteY25" fmla="*/ 420529 h 742950"/>
                <a:gd name="connsiteX26" fmla="*/ 1726406 w 3562350"/>
                <a:gd name="connsiteY26" fmla="*/ 405289 h 742950"/>
                <a:gd name="connsiteX27" fmla="*/ 1886426 w 3562350"/>
                <a:gd name="connsiteY27" fmla="*/ 405289 h 742950"/>
                <a:gd name="connsiteX28" fmla="*/ 1998821 w 3562350"/>
                <a:gd name="connsiteY28" fmla="*/ 292894 h 742950"/>
                <a:gd name="connsiteX29" fmla="*/ 2267426 w 3562350"/>
                <a:gd name="connsiteY29" fmla="*/ 292894 h 742950"/>
                <a:gd name="connsiteX30" fmla="*/ 2010251 w 3562350"/>
                <a:gd name="connsiteY30" fmla="*/ 550069 h 742950"/>
                <a:gd name="connsiteX31" fmla="*/ 1535906 w 3562350"/>
                <a:gd name="connsiteY31" fmla="*/ 550069 h 742950"/>
                <a:gd name="connsiteX32" fmla="*/ 1372076 w 3562350"/>
                <a:gd name="connsiteY32" fmla="*/ 713899 h 742950"/>
                <a:gd name="connsiteX33" fmla="*/ 1207294 w 3562350"/>
                <a:gd name="connsiteY33" fmla="*/ 713899 h 742950"/>
                <a:gd name="connsiteX34" fmla="*/ 1059656 w 3562350"/>
                <a:gd name="connsiteY34" fmla="*/ 566261 h 742950"/>
                <a:gd name="connsiteX35" fmla="*/ 833914 w 3562350"/>
                <a:gd name="connsiteY35" fmla="*/ 566261 h 742950"/>
                <a:gd name="connsiteX36" fmla="*/ 833914 w 3562350"/>
                <a:gd name="connsiteY36" fmla="*/ 566261 h 742950"/>
                <a:gd name="connsiteX37" fmla="*/ 755809 w 3562350"/>
                <a:gd name="connsiteY37" fmla="*/ 488156 h 742950"/>
                <a:gd name="connsiteX38" fmla="*/ 453866 w 3562350"/>
                <a:gd name="connsiteY38" fmla="*/ 488156 h 742950"/>
                <a:gd name="connsiteX39" fmla="*/ 433864 w 3562350"/>
                <a:gd name="connsiteY39" fmla="*/ 472916 h 742950"/>
                <a:gd name="connsiteX40" fmla="*/ 412909 w 3562350"/>
                <a:gd name="connsiteY40" fmla="*/ 493871 h 742950"/>
                <a:gd name="connsiteX41" fmla="*/ 433864 w 3562350"/>
                <a:gd name="connsiteY41" fmla="*/ 514826 h 742950"/>
                <a:gd name="connsiteX42" fmla="*/ 453866 w 3562350"/>
                <a:gd name="connsiteY42" fmla="*/ 499586 h 742950"/>
                <a:gd name="connsiteX43" fmla="*/ 750094 w 3562350"/>
                <a:gd name="connsiteY43" fmla="*/ 499586 h 742950"/>
                <a:gd name="connsiteX44" fmla="*/ 817721 w 3562350"/>
                <a:gd name="connsiteY44" fmla="*/ 567214 h 742950"/>
                <a:gd name="connsiteX45" fmla="*/ 360521 w 3562350"/>
                <a:gd name="connsiteY45" fmla="*/ 567214 h 742950"/>
                <a:gd name="connsiteX46" fmla="*/ 340519 w 3562350"/>
                <a:gd name="connsiteY46" fmla="*/ 551974 h 742950"/>
                <a:gd name="connsiteX47" fmla="*/ 319564 w 3562350"/>
                <a:gd name="connsiteY47" fmla="*/ 572929 h 742950"/>
                <a:gd name="connsiteX48" fmla="*/ 340519 w 3562350"/>
                <a:gd name="connsiteY48" fmla="*/ 593884 h 742950"/>
                <a:gd name="connsiteX49" fmla="*/ 360521 w 3562350"/>
                <a:gd name="connsiteY49" fmla="*/ 578644 h 742950"/>
                <a:gd name="connsiteX50" fmla="*/ 1054894 w 3562350"/>
                <a:gd name="connsiteY50" fmla="*/ 578644 h 742950"/>
                <a:gd name="connsiteX51" fmla="*/ 1191101 w 3562350"/>
                <a:gd name="connsiteY51" fmla="*/ 714851 h 742950"/>
                <a:gd name="connsiteX52" fmla="*/ 48101 w 3562350"/>
                <a:gd name="connsiteY52" fmla="*/ 714851 h 742950"/>
                <a:gd name="connsiteX53" fmla="*/ 28099 w 3562350"/>
                <a:gd name="connsiteY53" fmla="*/ 699611 h 742950"/>
                <a:gd name="connsiteX54" fmla="*/ 7144 w 3562350"/>
                <a:gd name="connsiteY54" fmla="*/ 720566 h 742950"/>
                <a:gd name="connsiteX55" fmla="*/ 28099 w 3562350"/>
                <a:gd name="connsiteY55" fmla="*/ 741521 h 742950"/>
                <a:gd name="connsiteX56" fmla="*/ 48101 w 3562350"/>
                <a:gd name="connsiteY56" fmla="*/ 726281 h 742950"/>
                <a:gd name="connsiteX57" fmla="*/ 1376839 w 3562350"/>
                <a:gd name="connsiteY57" fmla="*/ 726281 h 742950"/>
                <a:gd name="connsiteX58" fmla="*/ 1540669 w 3562350"/>
                <a:gd name="connsiteY58" fmla="*/ 561499 h 742950"/>
                <a:gd name="connsiteX59" fmla="*/ 2015014 w 3562350"/>
                <a:gd name="connsiteY59" fmla="*/ 561499 h 742950"/>
                <a:gd name="connsiteX60" fmla="*/ 2159794 w 3562350"/>
                <a:gd name="connsiteY60" fmla="*/ 417671 h 742950"/>
                <a:gd name="connsiteX61" fmla="*/ 2308384 w 3562350"/>
                <a:gd name="connsiteY61" fmla="*/ 417671 h 742950"/>
                <a:gd name="connsiteX62" fmla="*/ 2364581 w 3562350"/>
                <a:gd name="connsiteY62" fmla="*/ 473869 h 742950"/>
                <a:gd name="connsiteX63" fmla="*/ 2368391 w 3562350"/>
                <a:gd name="connsiteY63" fmla="*/ 499586 h 742950"/>
                <a:gd name="connsiteX64" fmla="*/ 2397919 w 3562350"/>
                <a:gd name="connsiteY64" fmla="*/ 499586 h 742950"/>
                <a:gd name="connsiteX65" fmla="*/ 2397919 w 3562350"/>
                <a:gd name="connsiteY65" fmla="*/ 470059 h 742950"/>
                <a:gd name="connsiteX66" fmla="*/ 2372201 w 3562350"/>
                <a:gd name="connsiteY66" fmla="*/ 466249 h 742950"/>
                <a:gd name="connsiteX67" fmla="*/ 2313146 w 3562350"/>
                <a:gd name="connsiteY67" fmla="*/ 407194 h 742950"/>
                <a:gd name="connsiteX68" fmla="*/ 2170271 w 3562350"/>
                <a:gd name="connsiteY68" fmla="*/ 407194 h 742950"/>
                <a:gd name="connsiteX69" fmla="*/ 2283619 w 3562350"/>
                <a:gd name="connsiteY69" fmla="*/ 293846 h 742950"/>
                <a:gd name="connsiteX70" fmla="*/ 2572226 w 3562350"/>
                <a:gd name="connsiteY70" fmla="*/ 293846 h 742950"/>
                <a:gd name="connsiteX71" fmla="*/ 2771299 w 3562350"/>
                <a:gd name="connsiteY71" fmla="*/ 94774 h 742950"/>
                <a:gd name="connsiteX72" fmla="*/ 2959894 w 3562350"/>
                <a:gd name="connsiteY72" fmla="*/ 94774 h 742950"/>
                <a:gd name="connsiteX73" fmla="*/ 3020854 w 3562350"/>
                <a:gd name="connsiteY73" fmla="*/ 33814 h 742950"/>
                <a:gd name="connsiteX74" fmla="*/ 3520916 w 3562350"/>
                <a:gd name="connsiteY74" fmla="*/ 33814 h 742950"/>
                <a:gd name="connsiteX75" fmla="*/ 3540919 w 3562350"/>
                <a:gd name="connsiteY75" fmla="*/ 49054 h 742950"/>
                <a:gd name="connsiteX76" fmla="*/ 3561874 w 3562350"/>
                <a:gd name="connsiteY76" fmla="*/ 28099 h 742950"/>
                <a:gd name="connsiteX77" fmla="*/ 3540919 w 3562350"/>
                <a:gd name="connsiteY77" fmla="*/ 7144 h 742950"/>
                <a:gd name="connsiteX78" fmla="*/ 3520916 w 3562350"/>
                <a:gd name="connsiteY78" fmla="*/ 22384 h 742950"/>
                <a:gd name="connsiteX79" fmla="*/ 3016091 w 3562350"/>
                <a:gd name="connsiteY79" fmla="*/ 22384 h 742950"/>
                <a:gd name="connsiteX80" fmla="*/ 2955131 w 3562350"/>
                <a:gd name="connsiteY80" fmla="*/ 83344 h 742950"/>
                <a:gd name="connsiteX81" fmla="*/ 2767489 w 3562350"/>
                <a:gd name="connsiteY81" fmla="*/ 83344 h 742950"/>
                <a:gd name="connsiteX82" fmla="*/ 2567464 w 3562350"/>
                <a:gd name="connsiteY82" fmla="*/ 282416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562350" h="742950">
                  <a:moveTo>
                    <a:pt x="2567464" y="282416"/>
                  </a:moveTo>
                  <a:lnTo>
                    <a:pt x="2279809" y="282416"/>
                  </a:lnTo>
                  <a:lnTo>
                    <a:pt x="2278856" y="281464"/>
                  </a:lnTo>
                  <a:lnTo>
                    <a:pt x="2277904" y="282416"/>
                  </a:lnTo>
                  <a:lnTo>
                    <a:pt x="1603534" y="282416"/>
                  </a:lnTo>
                  <a:lnTo>
                    <a:pt x="1461611" y="424339"/>
                  </a:lnTo>
                  <a:lnTo>
                    <a:pt x="1021556" y="424339"/>
                  </a:lnTo>
                  <a:lnTo>
                    <a:pt x="986314" y="389096"/>
                  </a:lnTo>
                  <a:cubicBezTo>
                    <a:pt x="991076" y="381476"/>
                    <a:pt x="990124" y="370999"/>
                    <a:pt x="982504" y="363379"/>
                  </a:cubicBezTo>
                  <a:cubicBezTo>
                    <a:pt x="973931" y="354806"/>
                    <a:pt x="960596" y="354806"/>
                    <a:pt x="952024" y="363379"/>
                  </a:cubicBezTo>
                  <a:cubicBezTo>
                    <a:pt x="943451" y="371951"/>
                    <a:pt x="943451" y="385286"/>
                    <a:pt x="952024" y="392906"/>
                  </a:cubicBezTo>
                  <a:cubicBezTo>
                    <a:pt x="958691" y="399574"/>
                    <a:pt x="969169" y="400526"/>
                    <a:pt x="977741" y="396716"/>
                  </a:cubicBezTo>
                  <a:lnTo>
                    <a:pt x="1016794" y="435769"/>
                  </a:lnTo>
                  <a:lnTo>
                    <a:pt x="1450181" y="435769"/>
                  </a:lnTo>
                  <a:lnTo>
                    <a:pt x="1370171" y="515779"/>
                  </a:lnTo>
                  <a:cubicBezTo>
                    <a:pt x="1362551" y="511016"/>
                    <a:pt x="1352074" y="511969"/>
                    <a:pt x="1344454" y="519589"/>
                  </a:cubicBezTo>
                  <a:cubicBezTo>
                    <a:pt x="1335881" y="528161"/>
                    <a:pt x="1335881" y="541496"/>
                    <a:pt x="1344454" y="549116"/>
                  </a:cubicBezTo>
                  <a:cubicBezTo>
                    <a:pt x="1353026" y="557689"/>
                    <a:pt x="1366361" y="557689"/>
                    <a:pt x="1373981" y="549116"/>
                  </a:cubicBezTo>
                  <a:cubicBezTo>
                    <a:pt x="1380649" y="542449"/>
                    <a:pt x="1381601" y="531971"/>
                    <a:pt x="1377791" y="523399"/>
                  </a:cubicBezTo>
                  <a:lnTo>
                    <a:pt x="1608296" y="292894"/>
                  </a:lnTo>
                  <a:lnTo>
                    <a:pt x="1982629" y="292894"/>
                  </a:lnTo>
                  <a:lnTo>
                    <a:pt x="1881664" y="393859"/>
                  </a:lnTo>
                  <a:lnTo>
                    <a:pt x="1726406" y="393859"/>
                  </a:lnTo>
                  <a:cubicBezTo>
                    <a:pt x="1723549" y="385286"/>
                    <a:pt x="1715929" y="378619"/>
                    <a:pt x="1706404" y="378619"/>
                  </a:cubicBezTo>
                  <a:cubicBezTo>
                    <a:pt x="1694974" y="378619"/>
                    <a:pt x="1685449" y="388144"/>
                    <a:pt x="1685449" y="399574"/>
                  </a:cubicBezTo>
                  <a:cubicBezTo>
                    <a:pt x="1685449" y="411004"/>
                    <a:pt x="1694974" y="420529"/>
                    <a:pt x="1706404" y="420529"/>
                  </a:cubicBezTo>
                  <a:cubicBezTo>
                    <a:pt x="1715929" y="420529"/>
                    <a:pt x="1724501" y="413861"/>
                    <a:pt x="1726406" y="405289"/>
                  </a:cubicBezTo>
                  <a:lnTo>
                    <a:pt x="1886426" y="405289"/>
                  </a:lnTo>
                  <a:lnTo>
                    <a:pt x="1998821" y="292894"/>
                  </a:lnTo>
                  <a:lnTo>
                    <a:pt x="2267426" y="292894"/>
                  </a:lnTo>
                  <a:lnTo>
                    <a:pt x="2010251" y="550069"/>
                  </a:lnTo>
                  <a:lnTo>
                    <a:pt x="1535906" y="550069"/>
                  </a:lnTo>
                  <a:lnTo>
                    <a:pt x="1372076" y="713899"/>
                  </a:lnTo>
                  <a:lnTo>
                    <a:pt x="1207294" y="713899"/>
                  </a:lnTo>
                  <a:lnTo>
                    <a:pt x="1059656" y="566261"/>
                  </a:lnTo>
                  <a:lnTo>
                    <a:pt x="833914" y="566261"/>
                  </a:lnTo>
                  <a:lnTo>
                    <a:pt x="833914" y="566261"/>
                  </a:lnTo>
                  <a:lnTo>
                    <a:pt x="755809" y="488156"/>
                  </a:lnTo>
                  <a:lnTo>
                    <a:pt x="453866" y="488156"/>
                  </a:lnTo>
                  <a:cubicBezTo>
                    <a:pt x="451009" y="479584"/>
                    <a:pt x="443389" y="472916"/>
                    <a:pt x="433864" y="472916"/>
                  </a:cubicBezTo>
                  <a:cubicBezTo>
                    <a:pt x="422434" y="472916"/>
                    <a:pt x="412909" y="482441"/>
                    <a:pt x="412909" y="493871"/>
                  </a:cubicBezTo>
                  <a:cubicBezTo>
                    <a:pt x="412909" y="505301"/>
                    <a:pt x="422434" y="514826"/>
                    <a:pt x="433864" y="514826"/>
                  </a:cubicBezTo>
                  <a:cubicBezTo>
                    <a:pt x="443389" y="514826"/>
                    <a:pt x="451961" y="508159"/>
                    <a:pt x="453866" y="499586"/>
                  </a:cubicBezTo>
                  <a:lnTo>
                    <a:pt x="750094" y="499586"/>
                  </a:lnTo>
                  <a:lnTo>
                    <a:pt x="817721" y="567214"/>
                  </a:lnTo>
                  <a:lnTo>
                    <a:pt x="360521" y="567214"/>
                  </a:lnTo>
                  <a:cubicBezTo>
                    <a:pt x="357664" y="558641"/>
                    <a:pt x="350044" y="551974"/>
                    <a:pt x="340519" y="551974"/>
                  </a:cubicBezTo>
                  <a:cubicBezTo>
                    <a:pt x="329089" y="551974"/>
                    <a:pt x="319564" y="561499"/>
                    <a:pt x="319564" y="572929"/>
                  </a:cubicBezTo>
                  <a:cubicBezTo>
                    <a:pt x="319564" y="584359"/>
                    <a:pt x="329089" y="593884"/>
                    <a:pt x="340519" y="593884"/>
                  </a:cubicBezTo>
                  <a:cubicBezTo>
                    <a:pt x="350044" y="593884"/>
                    <a:pt x="358616" y="587216"/>
                    <a:pt x="360521" y="578644"/>
                  </a:cubicBezTo>
                  <a:lnTo>
                    <a:pt x="1054894" y="578644"/>
                  </a:lnTo>
                  <a:lnTo>
                    <a:pt x="1191101" y="714851"/>
                  </a:lnTo>
                  <a:lnTo>
                    <a:pt x="48101" y="714851"/>
                  </a:lnTo>
                  <a:cubicBezTo>
                    <a:pt x="45244" y="706279"/>
                    <a:pt x="37624" y="699611"/>
                    <a:pt x="28099" y="699611"/>
                  </a:cubicBezTo>
                  <a:cubicBezTo>
                    <a:pt x="16669" y="699611"/>
                    <a:pt x="7144" y="709136"/>
                    <a:pt x="7144" y="720566"/>
                  </a:cubicBezTo>
                  <a:cubicBezTo>
                    <a:pt x="7144" y="731996"/>
                    <a:pt x="16669" y="741521"/>
                    <a:pt x="28099" y="741521"/>
                  </a:cubicBezTo>
                  <a:cubicBezTo>
                    <a:pt x="37624" y="741521"/>
                    <a:pt x="46196" y="734854"/>
                    <a:pt x="48101" y="726281"/>
                  </a:cubicBezTo>
                  <a:lnTo>
                    <a:pt x="1376839" y="726281"/>
                  </a:lnTo>
                  <a:lnTo>
                    <a:pt x="1540669" y="561499"/>
                  </a:lnTo>
                  <a:lnTo>
                    <a:pt x="2015014" y="561499"/>
                  </a:lnTo>
                  <a:lnTo>
                    <a:pt x="2159794" y="417671"/>
                  </a:lnTo>
                  <a:lnTo>
                    <a:pt x="2308384" y="417671"/>
                  </a:lnTo>
                  <a:lnTo>
                    <a:pt x="2364581" y="473869"/>
                  </a:lnTo>
                  <a:cubicBezTo>
                    <a:pt x="2359819" y="481489"/>
                    <a:pt x="2360771" y="491966"/>
                    <a:pt x="2368391" y="499586"/>
                  </a:cubicBezTo>
                  <a:cubicBezTo>
                    <a:pt x="2376964" y="508159"/>
                    <a:pt x="2390299" y="508159"/>
                    <a:pt x="2397919" y="499586"/>
                  </a:cubicBezTo>
                  <a:cubicBezTo>
                    <a:pt x="2406491" y="491014"/>
                    <a:pt x="2406491" y="477679"/>
                    <a:pt x="2397919" y="470059"/>
                  </a:cubicBezTo>
                  <a:cubicBezTo>
                    <a:pt x="2391251" y="463391"/>
                    <a:pt x="2380774" y="462439"/>
                    <a:pt x="2372201" y="466249"/>
                  </a:cubicBezTo>
                  <a:lnTo>
                    <a:pt x="2313146" y="407194"/>
                  </a:lnTo>
                  <a:lnTo>
                    <a:pt x="2170271" y="407194"/>
                  </a:lnTo>
                  <a:lnTo>
                    <a:pt x="2283619" y="293846"/>
                  </a:lnTo>
                  <a:lnTo>
                    <a:pt x="2572226" y="293846"/>
                  </a:lnTo>
                  <a:lnTo>
                    <a:pt x="2771299" y="94774"/>
                  </a:lnTo>
                  <a:lnTo>
                    <a:pt x="2959894" y="94774"/>
                  </a:lnTo>
                  <a:lnTo>
                    <a:pt x="3020854" y="33814"/>
                  </a:lnTo>
                  <a:lnTo>
                    <a:pt x="3520916" y="33814"/>
                  </a:lnTo>
                  <a:cubicBezTo>
                    <a:pt x="3523774" y="42386"/>
                    <a:pt x="3531394" y="49054"/>
                    <a:pt x="3540919" y="49054"/>
                  </a:cubicBezTo>
                  <a:cubicBezTo>
                    <a:pt x="3552349" y="49054"/>
                    <a:pt x="3561874" y="39529"/>
                    <a:pt x="3561874" y="28099"/>
                  </a:cubicBezTo>
                  <a:cubicBezTo>
                    <a:pt x="3561874" y="16669"/>
                    <a:pt x="3552349" y="7144"/>
                    <a:pt x="3540919" y="7144"/>
                  </a:cubicBezTo>
                  <a:cubicBezTo>
                    <a:pt x="3531394" y="7144"/>
                    <a:pt x="3522821" y="13811"/>
                    <a:pt x="3520916" y="22384"/>
                  </a:cubicBezTo>
                  <a:lnTo>
                    <a:pt x="3016091" y="22384"/>
                  </a:lnTo>
                  <a:lnTo>
                    <a:pt x="2955131" y="83344"/>
                  </a:lnTo>
                  <a:lnTo>
                    <a:pt x="2767489" y="83344"/>
                  </a:lnTo>
                  <a:lnTo>
                    <a:pt x="2567464" y="28241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77">
              <a:extLst>
                <a:ext uri="{FF2B5EF4-FFF2-40B4-BE49-F238E27FC236}">
                  <a16:creationId xmlns="" xmlns:a16="http://schemas.microsoft.com/office/drawing/2014/main" id="{7C7E5912-AD63-419F-A966-B8785F2AAAB6}"/>
                </a:ext>
              </a:extLst>
            </p:cNvPr>
            <p:cNvSpPr/>
            <p:nvPr/>
          </p:nvSpPr>
          <p:spPr>
            <a:xfrm>
              <a:off x="7533182" y="1351307"/>
              <a:ext cx="3552825" cy="771525"/>
            </a:xfrm>
            <a:custGeom>
              <a:avLst/>
              <a:gdLst>
                <a:gd name="connsiteX0" fmla="*/ 271939 w 3552825"/>
                <a:gd name="connsiteY0" fmla="*/ 772954 h 771525"/>
                <a:gd name="connsiteX1" fmla="*/ 241459 w 3552825"/>
                <a:gd name="connsiteY1" fmla="*/ 742474 h 771525"/>
                <a:gd name="connsiteX2" fmla="*/ 271939 w 3552825"/>
                <a:gd name="connsiteY2" fmla="*/ 711994 h 771525"/>
                <a:gd name="connsiteX3" fmla="*/ 298609 w 3552825"/>
                <a:gd name="connsiteY3" fmla="*/ 727234 h 771525"/>
                <a:gd name="connsiteX4" fmla="*/ 817721 w 3552825"/>
                <a:gd name="connsiteY4" fmla="*/ 727234 h 771525"/>
                <a:gd name="connsiteX5" fmla="*/ 890111 w 3552825"/>
                <a:gd name="connsiteY5" fmla="*/ 653891 h 771525"/>
                <a:gd name="connsiteX6" fmla="*/ 64294 w 3552825"/>
                <a:gd name="connsiteY6" fmla="*/ 653891 h 771525"/>
                <a:gd name="connsiteX7" fmla="*/ 37624 w 3552825"/>
                <a:gd name="connsiteY7" fmla="*/ 669131 h 771525"/>
                <a:gd name="connsiteX8" fmla="*/ 7144 w 3552825"/>
                <a:gd name="connsiteY8" fmla="*/ 638651 h 771525"/>
                <a:gd name="connsiteX9" fmla="*/ 37624 w 3552825"/>
                <a:gd name="connsiteY9" fmla="*/ 608171 h 771525"/>
                <a:gd name="connsiteX10" fmla="*/ 64294 w 3552825"/>
                <a:gd name="connsiteY10" fmla="*/ 623411 h 771525"/>
                <a:gd name="connsiteX11" fmla="*/ 1397794 w 3552825"/>
                <a:gd name="connsiteY11" fmla="*/ 623411 h 771525"/>
                <a:gd name="connsiteX12" fmla="*/ 1762601 w 3552825"/>
                <a:gd name="connsiteY12" fmla="*/ 258604 h 771525"/>
                <a:gd name="connsiteX13" fmla="*/ 2255044 w 3552825"/>
                <a:gd name="connsiteY13" fmla="*/ 258604 h 771525"/>
                <a:gd name="connsiteX14" fmla="*/ 2179796 w 3552825"/>
                <a:gd name="connsiteY14" fmla="*/ 183356 h 771525"/>
                <a:gd name="connsiteX15" fmla="*/ 1637824 w 3552825"/>
                <a:gd name="connsiteY15" fmla="*/ 183356 h 771525"/>
                <a:gd name="connsiteX16" fmla="*/ 1289209 w 3552825"/>
                <a:gd name="connsiteY16" fmla="*/ 531971 h 771525"/>
                <a:gd name="connsiteX17" fmla="*/ 803434 w 3552825"/>
                <a:gd name="connsiteY17" fmla="*/ 531971 h 771525"/>
                <a:gd name="connsiteX18" fmla="*/ 776764 w 3552825"/>
                <a:gd name="connsiteY18" fmla="*/ 547211 h 771525"/>
                <a:gd name="connsiteX19" fmla="*/ 746284 w 3552825"/>
                <a:gd name="connsiteY19" fmla="*/ 516731 h 771525"/>
                <a:gd name="connsiteX20" fmla="*/ 776764 w 3552825"/>
                <a:gd name="connsiteY20" fmla="*/ 486251 h 771525"/>
                <a:gd name="connsiteX21" fmla="*/ 803434 w 3552825"/>
                <a:gd name="connsiteY21" fmla="*/ 501491 h 771525"/>
                <a:gd name="connsiteX22" fmla="*/ 1117759 w 3552825"/>
                <a:gd name="connsiteY22" fmla="*/ 501491 h 771525"/>
                <a:gd name="connsiteX23" fmla="*/ 1021556 w 3552825"/>
                <a:gd name="connsiteY23" fmla="*/ 405289 h 771525"/>
                <a:gd name="connsiteX24" fmla="*/ 211931 w 3552825"/>
                <a:gd name="connsiteY24" fmla="*/ 405289 h 771525"/>
                <a:gd name="connsiteX25" fmla="*/ 100489 w 3552825"/>
                <a:gd name="connsiteY25" fmla="*/ 294799 h 771525"/>
                <a:gd name="connsiteX26" fmla="*/ 91916 w 3552825"/>
                <a:gd name="connsiteY26" fmla="*/ 295751 h 771525"/>
                <a:gd name="connsiteX27" fmla="*/ 70009 w 3552825"/>
                <a:gd name="connsiteY27" fmla="*/ 287179 h 771525"/>
                <a:gd name="connsiteX28" fmla="*/ 70009 w 3552825"/>
                <a:gd name="connsiteY28" fmla="*/ 243364 h 771525"/>
                <a:gd name="connsiteX29" fmla="*/ 91916 w 3552825"/>
                <a:gd name="connsiteY29" fmla="*/ 234791 h 771525"/>
                <a:gd name="connsiteX30" fmla="*/ 113824 w 3552825"/>
                <a:gd name="connsiteY30" fmla="*/ 243364 h 771525"/>
                <a:gd name="connsiteX31" fmla="*/ 121444 w 3552825"/>
                <a:gd name="connsiteY31" fmla="*/ 272891 h 771525"/>
                <a:gd name="connsiteX32" fmla="*/ 224314 w 3552825"/>
                <a:gd name="connsiteY32" fmla="*/ 375761 h 771525"/>
                <a:gd name="connsiteX33" fmla="*/ 1033939 w 3552825"/>
                <a:gd name="connsiteY33" fmla="*/ 375761 h 771525"/>
                <a:gd name="connsiteX34" fmla="*/ 1160621 w 3552825"/>
                <a:gd name="connsiteY34" fmla="*/ 502444 h 771525"/>
                <a:gd name="connsiteX35" fmla="*/ 1276826 w 3552825"/>
                <a:gd name="connsiteY35" fmla="*/ 502444 h 771525"/>
                <a:gd name="connsiteX36" fmla="*/ 1625441 w 3552825"/>
                <a:gd name="connsiteY36" fmla="*/ 153829 h 771525"/>
                <a:gd name="connsiteX37" fmla="*/ 2193131 w 3552825"/>
                <a:gd name="connsiteY37" fmla="*/ 153829 h 771525"/>
                <a:gd name="connsiteX38" fmla="*/ 2298859 w 3552825"/>
                <a:gd name="connsiteY38" fmla="*/ 259556 h 771525"/>
                <a:gd name="connsiteX39" fmla="*/ 2721769 w 3552825"/>
                <a:gd name="connsiteY39" fmla="*/ 259556 h 771525"/>
                <a:gd name="connsiteX40" fmla="*/ 2973229 w 3552825"/>
                <a:gd name="connsiteY40" fmla="*/ 7144 h 771525"/>
                <a:gd name="connsiteX41" fmla="*/ 3548539 w 3552825"/>
                <a:gd name="connsiteY41" fmla="*/ 7144 h 771525"/>
                <a:gd name="connsiteX42" fmla="*/ 3548539 w 3552825"/>
                <a:gd name="connsiteY42" fmla="*/ 37624 h 771525"/>
                <a:gd name="connsiteX43" fmla="*/ 2985611 w 3552825"/>
                <a:gd name="connsiteY43" fmla="*/ 37624 h 771525"/>
                <a:gd name="connsiteX44" fmla="*/ 2733199 w 3552825"/>
                <a:gd name="connsiteY44" fmla="*/ 290036 h 771525"/>
                <a:gd name="connsiteX45" fmla="*/ 1774984 w 3552825"/>
                <a:gd name="connsiteY45" fmla="*/ 290036 h 771525"/>
                <a:gd name="connsiteX46" fmla="*/ 1635919 w 3552825"/>
                <a:gd name="connsiteY46" fmla="*/ 429101 h 771525"/>
                <a:gd name="connsiteX47" fmla="*/ 1871186 w 3552825"/>
                <a:gd name="connsiteY47" fmla="*/ 429101 h 771525"/>
                <a:gd name="connsiteX48" fmla="*/ 1968341 w 3552825"/>
                <a:gd name="connsiteY48" fmla="*/ 526256 h 771525"/>
                <a:gd name="connsiteX49" fmla="*/ 1976914 w 3552825"/>
                <a:gd name="connsiteY49" fmla="*/ 525304 h 771525"/>
                <a:gd name="connsiteX50" fmla="*/ 1998821 w 3552825"/>
                <a:gd name="connsiteY50" fmla="*/ 533876 h 771525"/>
                <a:gd name="connsiteX51" fmla="*/ 2007394 w 3552825"/>
                <a:gd name="connsiteY51" fmla="*/ 555784 h 771525"/>
                <a:gd name="connsiteX52" fmla="*/ 1998821 w 3552825"/>
                <a:gd name="connsiteY52" fmla="*/ 577691 h 771525"/>
                <a:gd name="connsiteX53" fmla="*/ 1976914 w 3552825"/>
                <a:gd name="connsiteY53" fmla="*/ 586264 h 771525"/>
                <a:gd name="connsiteX54" fmla="*/ 1955006 w 3552825"/>
                <a:gd name="connsiteY54" fmla="*/ 577691 h 771525"/>
                <a:gd name="connsiteX55" fmla="*/ 1947386 w 3552825"/>
                <a:gd name="connsiteY55" fmla="*/ 548164 h 771525"/>
                <a:gd name="connsiteX56" fmla="*/ 1859756 w 3552825"/>
                <a:gd name="connsiteY56" fmla="*/ 460534 h 771525"/>
                <a:gd name="connsiteX57" fmla="*/ 1606391 w 3552825"/>
                <a:gd name="connsiteY57" fmla="*/ 460534 h 771525"/>
                <a:gd name="connsiteX58" fmla="*/ 1410176 w 3552825"/>
                <a:gd name="connsiteY58" fmla="*/ 654844 h 771525"/>
                <a:gd name="connsiteX59" fmla="*/ 932974 w 3552825"/>
                <a:gd name="connsiteY59" fmla="*/ 654844 h 771525"/>
                <a:gd name="connsiteX60" fmla="*/ 830104 w 3552825"/>
                <a:gd name="connsiteY60" fmla="*/ 757714 h 771525"/>
                <a:gd name="connsiteX61" fmla="*/ 298609 w 3552825"/>
                <a:gd name="connsiteY61" fmla="*/ 757714 h 771525"/>
                <a:gd name="connsiteX62" fmla="*/ 271939 w 3552825"/>
                <a:gd name="connsiteY62" fmla="*/ 77295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552825" h="771525">
                  <a:moveTo>
                    <a:pt x="271939" y="772954"/>
                  </a:moveTo>
                  <a:cubicBezTo>
                    <a:pt x="254794" y="772954"/>
                    <a:pt x="241459" y="759619"/>
                    <a:pt x="241459" y="742474"/>
                  </a:cubicBezTo>
                  <a:cubicBezTo>
                    <a:pt x="241459" y="725329"/>
                    <a:pt x="254794" y="711994"/>
                    <a:pt x="271939" y="711994"/>
                  </a:cubicBezTo>
                  <a:cubicBezTo>
                    <a:pt x="283369" y="711994"/>
                    <a:pt x="292894" y="717709"/>
                    <a:pt x="298609" y="727234"/>
                  </a:cubicBezTo>
                  <a:lnTo>
                    <a:pt x="817721" y="727234"/>
                  </a:lnTo>
                  <a:lnTo>
                    <a:pt x="890111" y="653891"/>
                  </a:lnTo>
                  <a:lnTo>
                    <a:pt x="64294" y="653891"/>
                  </a:lnTo>
                  <a:cubicBezTo>
                    <a:pt x="58579" y="663416"/>
                    <a:pt x="49054" y="669131"/>
                    <a:pt x="37624" y="669131"/>
                  </a:cubicBezTo>
                  <a:cubicBezTo>
                    <a:pt x="20479" y="669131"/>
                    <a:pt x="7144" y="655796"/>
                    <a:pt x="7144" y="638651"/>
                  </a:cubicBezTo>
                  <a:cubicBezTo>
                    <a:pt x="7144" y="621506"/>
                    <a:pt x="20479" y="608171"/>
                    <a:pt x="37624" y="608171"/>
                  </a:cubicBezTo>
                  <a:cubicBezTo>
                    <a:pt x="49054" y="608171"/>
                    <a:pt x="58579" y="613886"/>
                    <a:pt x="64294" y="623411"/>
                  </a:cubicBezTo>
                  <a:lnTo>
                    <a:pt x="1397794" y="623411"/>
                  </a:lnTo>
                  <a:lnTo>
                    <a:pt x="1762601" y="258604"/>
                  </a:lnTo>
                  <a:lnTo>
                    <a:pt x="2255044" y="258604"/>
                  </a:lnTo>
                  <a:lnTo>
                    <a:pt x="2179796" y="183356"/>
                  </a:lnTo>
                  <a:lnTo>
                    <a:pt x="1637824" y="183356"/>
                  </a:lnTo>
                  <a:lnTo>
                    <a:pt x="1289209" y="531971"/>
                  </a:lnTo>
                  <a:lnTo>
                    <a:pt x="803434" y="531971"/>
                  </a:lnTo>
                  <a:cubicBezTo>
                    <a:pt x="797719" y="541496"/>
                    <a:pt x="788194" y="547211"/>
                    <a:pt x="776764" y="547211"/>
                  </a:cubicBezTo>
                  <a:cubicBezTo>
                    <a:pt x="759619" y="547211"/>
                    <a:pt x="746284" y="533876"/>
                    <a:pt x="746284" y="516731"/>
                  </a:cubicBezTo>
                  <a:cubicBezTo>
                    <a:pt x="746284" y="499586"/>
                    <a:pt x="759619" y="486251"/>
                    <a:pt x="776764" y="486251"/>
                  </a:cubicBezTo>
                  <a:cubicBezTo>
                    <a:pt x="788194" y="486251"/>
                    <a:pt x="797719" y="491966"/>
                    <a:pt x="803434" y="501491"/>
                  </a:cubicBezTo>
                  <a:lnTo>
                    <a:pt x="1117759" y="501491"/>
                  </a:lnTo>
                  <a:lnTo>
                    <a:pt x="1021556" y="405289"/>
                  </a:lnTo>
                  <a:lnTo>
                    <a:pt x="211931" y="405289"/>
                  </a:lnTo>
                  <a:lnTo>
                    <a:pt x="100489" y="294799"/>
                  </a:lnTo>
                  <a:cubicBezTo>
                    <a:pt x="97631" y="295751"/>
                    <a:pt x="94774" y="295751"/>
                    <a:pt x="91916" y="295751"/>
                  </a:cubicBezTo>
                  <a:cubicBezTo>
                    <a:pt x="83344" y="295751"/>
                    <a:pt x="75724" y="292894"/>
                    <a:pt x="70009" y="287179"/>
                  </a:cubicBezTo>
                  <a:cubicBezTo>
                    <a:pt x="57626" y="274796"/>
                    <a:pt x="57626" y="255746"/>
                    <a:pt x="70009" y="243364"/>
                  </a:cubicBezTo>
                  <a:cubicBezTo>
                    <a:pt x="75724" y="237649"/>
                    <a:pt x="83344" y="234791"/>
                    <a:pt x="91916" y="234791"/>
                  </a:cubicBezTo>
                  <a:cubicBezTo>
                    <a:pt x="100489" y="234791"/>
                    <a:pt x="108109" y="237649"/>
                    <a:pt x="113824" y="243364"/>
                  </a:cubicBezTo>
                  <a:cubicBezTo>
                    <a:pt x="121444" y="250984"/>
                    <a:pt x="124301" y="262414"/>
                    <a:pt x="121444" y="272891"/>
                  </a:cubicBezTo>
                  <a:lnTo>
                    <a:pt x="224314" y="375761"/>
                  </a:lnTo>
                  <a:lnTo>
                    <a:pt x="1033939" y="375761"/>
                  </a:lnTo>
                  <a:lnTo>
                    <a:pt x="1160621" y="502444"/>
                  </a:lnTo>
                  <a:lnTo>
                    <a:pt x="1276826" y="502444"/>
                  </a:lnTo>
                  <a:lnTo>
                    <a:pt x="1625441" y="153829"/>
                  </a:lnTo>
                  <a:lnTo>
                    <a:pt x="2193131" y="153829"/>
                  </a:lnTo>
                  <a:lnTo>
                    <a:pt x="2298859" y="259556"/>
                  </a:lnTo>
                  <a:lnTo>
                    <a:pt x="2721769" y="259556"/>
                  </a:lnTo>
                  <a:lnTo>
                    <a:pt x="2973229" y="7144"/>
                  </a:lnTo>
                  <a:lnTo>
                    <a:pt x="3548539" y="7144"/>
                  </a:lnTo>
                  <a:lnTo>
                    <a:pt x="3548539" y="37624"/>
                  </a:lnTo>
                  <a:lnTo>
                    <a:pt x="2985611" y="37624"/>
                  </a:lnTo>
                  <a:lnTo>
                    <a:pt x="2733199" y="290036"/>
                  </a:lnTo>
                  <a:lnTo>
                    <a:pt x="1774984" y="290036"/>
                  </a:lnTo>
                  <a:lnTo>
                    <a:pt x="1635919" y="429101"/>
                  </a:lnTo>
                  <a:lnTo>
                    <a:pt x="1871186" y="429101"/>
                  </a:lnTo>
                  <a:lnTo>
                    <a:pt x="1968341" y="526256"/>
                  </a:lnTo>
                  <a:cubicBezTo>
                    <a:pt x="1971199" y="525304"/>
                    <a:pt x="1974056" y="525304"/>
                    <a:pt x="1976914" y="525304"/>
                  </a:cubicBezTo>
                  <a:cubicBezTo>
                    <a:pt x="1985486" y="525304"/>
                    <a:pt x="1993106" y="528161"/>
                    <a:pt x="1998821" y="533876"/>
                  </a:cubicBezTo>
                  <a:cubicBezTo>
                    <a:pt x="2004536" y="539591"/>
                    <a:pt x="2007394" y="547211"/>
                    <a:pt x="2007394" y="555784"/>
                  </a:cubicBezTo>
                  <a:cubicBezTo>
                    <a:pt x="2007394" y="564356"/>
                    <a:pt x="2004536" y="571976"/>
                    <a:pt x="1998821" y="577691"/>
                  </a:cubicBezTo>
                  <a:cubicBezTo>
                    <a:pt x="1993106" y="583406"/>
                    <a:pt x="1985486" y="586264"/>
                    <a:pt x="1976914" y="586264"/>
                  </a:cubicBezTo>
                  <a:cubicBezTo>
                    <a:pt x="1968341" y="586264"/>
                    <a:pt x="1960721" y="583406"/>
                    <a:pt x="1955006" y="577691"/>
                  </a:cubicBezTo>
                  <a:cubicBezTo>
                    <a:pt x="1947386" y="570071"/>
                    <a:pt x="1944529" y="558641"/>
                    <a:pt x="1947386" y="548164"/>
                  </a:cubicBezTo>
                  <a:lnTo>
                    <a:pt x="1859756" y="460534"/>
                  </a:lnTo>
                  <a:lnTo>
                    <a:pt x="1606391" y="460534"/>
                  </a:lnTo>
                  <a:lnTo>
                    <a:pt x="1410176" y="654844"/>
                  </a:lnTo>
                  <a:lnTo>
                    <a:pt x="932974" y="654844"/>
                  </a:lnTo>
                  <a:lnTo>
                    <a:pt x="830104" y="757714"/>
                  </a:lnTo>
                  <a:lnTo>
                    <a:pt x="298609" y="757714"/>
                  </a:lnTo>
                  <a:cubicBezTo>
                    <a:pt x="292894" y="767239"/>
                    <a:pt x="283369" y="772954"/>
                    <a:pt x="271939" y="7729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78">
              <a:extLst>
                <a:ext uri="{FF2B5EF4-FFF2-40B4-BE49-F238E27FC236}">
                  <a16:creationId xmlns="" xmlns:a16="http://schemas.microsoft.com/office/drawing/2014/main" id="{0A2BB73E-D959-4A12-9E64-B37177CF807F}"/>
                </a:ext>
              </a:extLst>
            </p:cNvPr>
            <p:cNvSpPr/>
            <p:nvPr/>
          </p:nvSpPr>
          <p:spPr>
            <a:xfrm>
              <a:off x="7543660" y="1360832"/>
              <a:ext cx="3533775" cy="752475"/>
            </a:xfrm>
            <a:custGeom>
              <a:avLst/>
              <a:gdLst>
                <a:gd name="connsiteX0" fmla="*/ 903446 w 3533775"/>
                <a:gd name="connsiteY0" fmla="*/ 634841 h 752475"/>
                <a:gd name="connsiteX1" fmla="*/ 812006 w 3533775"/>
                <a:gd name="connsiteY1" fmla="*/ 727234 h 752475"/>
                <a:gd name="connsiteX2" fmla="*/ 281464 w 3533775"/>
                <a:gd name="connsiteY2" fmla="*/ 727234 h 752475"/>
                <a:gd name="connsiteX3" fmla="*/ 261461 w 3533775"/>
                <a:gd name="connsiteY3" fmla="*/ 711994 h 752475"/>
                <a:gd name="connsiteX4" fmla="*/ 240506 w 3533775"/>
                <a:gd name="connsiteY4" fmla="*/ 732949 h 752475"/>
                <a:gd name="connsiteX5" fmla="*/ 261461 w 3533775"/>
                <a:gd name="connsiteY5" fmla="*/ 753904 h 752475"/>
                <a:gd name="connsiteX6" fmla="*/ 281464 w 3533775"/>
                <a:gd name="connsiteY6" fmla="*/ 738664 h 752475"/>
                <a:gd name="connsiteX7" fmla="*/ 815816 w 3533775"/>
                <a:gd name="connsiteY7" fmla="*/ 738664 h 752475"/>
                <a:gd name="connsiteX8" fmla="*/ 918686 w 3533775"/>
                <a:gd name="connsiteY8" fmla="*/ 635794 h 752475"/>
                <a:gd name="connsiteX9" fmla="*/ 917734 w 3533775"/>
                <a:gd name="connsiteY9" fmla="*/ 634841 h 752475"/>
                <a:gd name="connsiteX10" fmla="*/ 1395889 w 3533775"/>
                <a:gd name="connsiteY10" fmla="*/ 634841 h 752475"/>
                <a:gd name="connsiteX11" fmla="*/ 1591151 w 3533775"/>
                <a:gd name="connsiteY11" fmla="*/ 439579 h 752475"/>
                <a:gd name="connsiteX12" fmla="*/ 1852136 w 3533775"/>
                <a:gd name="connsiteY12" fmla="*/ 439579 h 752475"/>
                <a:gd name="connsiteX13" fmla="*/ 1947386 w 3533775"/>
                <a:gd name="connsiteY13" fmla="*/ 534829 h 752475"/>
                <a:gd name="connsiteX14" fmla="*/ 1951196 w 3533775"/>
                <a:gd name="connsiteY14" fmla="*/ 560546 h 752475"/>
                <a:gd name="connsiteX15" fmla="*/ 1980724 w 3533775"/>
                <a:gd name="connsiteY15" fmla="*/ 560546 h 752475"/>
                <a:gd name="connsiteX16" fmla="*/ 1980724 w 3533775"/>
                <a:gd name="connsiteY16" fmla="*/ 531019 h 752475"/>
                <a:gd name="connsiteX17" fmla="*/ 1955006 w 3533775"/>
                <a:gd name="connsiteY17" fmla="*/ 527209 h 752475"/>
                <a:gd name="connsiteX18" fmla="*/ 1856899 w 3533775"/>
                <a:gd name="connsiteY18" fmla="*/ 429101 h 752475"/>
                <a:gd name="connsiteX19" fmla="*/ 1602581 w 3533775"/>
                <a:gd name="connsiteY19" fmla="*/ 429101 h 752475"/>
                <a:gd name="connsiteX20" fmla="*/ 1760696 w 3533775"/>
                <a:gd name="connsiteY20" fmla="*/ 270986 h 752475"/>
                <a:gd name="connsiteX21" fmla="*/ 2718911 w 3533775"/>
                <a:gd name="connsiteY21" fmla="*/ 270986 h 752475"/>
                <a:gd name="connsiteX22" fmla="*/ 2971324 w 3533775"/>
                <a:gd name="connsiteY22" fmla="*/ 18574 h 752475"/>
                <a:gd name="connsiteX23" fmla="*/ 3528536 w 3533775"/>
                <a:gd name="connsiteY23" fmla="*/ 18574 h 752475"/>
                <a:gd name="connsiteX24" fmla="*/ 3528536 w 3533775"/>
                <a:gd name="connsiteY24" fmla="*/ 7144 h 752475"/>
                <a:gd name="connsiteX25" fmla="*/ 2966561 w 3533775"/>
                <a:gd name="connsiteY25" fmla="*/ 7144 h 752475"/>
                <a:gd name="connsiteX26" fmla="*/ 2714149 w 3533775"/>
                <a:gd name="connsiteY26" fmla="*/ 259556 h 752475"/>
                <a:gd name="connsiteX27" fmla="*/ 2282666 w 3533775"/>
                <a:gd name="connsiteY27" fmla="*/ 259556 h 752475"/>
                <a:gd name="connsiteX28" fmla="*/ 2282666 w 3533775"/>
                <a:gd name="connsiteY28" fmla="*/ 259556 h 752475"/>
                <a:gd name="connsiteX29" fmla="*/ 2177891 w 3533775"/>
                <a:gd name="connsiteY29" fmla="*/ 153829 h 752475"/>
                <a:gd name="connsiteX30" fmla="*/ 1617821 w 3533775"/>
                <a:gd name="connsiteY30" fmla="*/ 153829 h 752475"/>
                <a:gd name="connsiteX31" fmla="*/ 1270159 w 3533775"/>
                <a:gd name="connsiteY31" fmla="*/ 502444 h 752475"/>
                <a:gd name="connsiteX32" fmla="*/ 1146334 w 3533775"/>
                <a:gd name="connsiteY32" fmla="*/ 502444 h 752475"/>
                <a:gd name="connsiteX33" fmla="*/ 1020604 w 3533775"/>
                <a:gd name="connsiteY33" fmla="*/ 376714 h 752475"/>
                <a:gd name="connsiteX34" fmla="*/ 210979 w 3533775"/>
                <a:gd name="connsiteY34" fmla="*/ 376714 h 752475"/>
                <a:gd name="connsiteX35" fmla="*/ 100489 w 3533775"/>
                <a:gd name="connsiteY35" fmla="*/ 266224 h 752475"/>
                <a:gd name="connsiteX36" fmla="*/ 96679 w 3533775"/>
                <a:gd name="connsiteY36" fmla="*/ 240506 h 752475"/>
                <a:gd name="connsiteX37" fmla="*/ 67151 w 3533775"/>
                <a:gd name="connsiteY37" fmla="*/ 240506 h 752475"/>
                <a:gd name="connsiteX38" fmla="*/ 67151 w 3533775"/>
                <a:gd name="connsiteY38" fmla="*/ 270034 h 752475"/>
                <a:gd name="connsiteX39" fmla="*/ 92869 w 3533775"/>
                <a:gd name="connsiteY39" fmla="*/ 273844 h 752475"/>
                <a:gd name="connsiteX40" fmla="*/ 206216 w 3533775"/>
                <a:gd name="connsiteY40" fmla="*/ 387191 h 752475"/>
                <a:gd name="connsiteX41" fmla="*/ 1015841 w 3533775"/>
                <a:gd name="connsiteY41" fmla="*/ 387191 h 752475"/>
                <a:gd name="connsiteX42" fmla="*/ 1130141 w 3533775"/>
                <a:gd name="connsiteY42" fmla="*/ 502444 h 752475"/>
                <a:gd name="connsiteX43" fmla="*/ 786289 w 3533775"/>
                <a:gd name="connsiteY43" fmla="*/ 502444 h 752475"/>
                <a:gd name="connsiteX44" fmla="*/ 766286 w 3533775"/>
                <a:gd name="connsiteY44" fmla="*/ 487204 h 752475"/>
                <a:gd name="connsiteX45" fmla="*/ 745331 w 3533775"/>
                <a:gd name="connsiteY45" fmla="*/ 508159 h 752475"/>
                <a:gd name="connsiteX46" fmla="*/ 766286 w 3533775"/>
                <a:gd name="connsiteY46" fmla="*/ 529114 h 752475"/>
                <a:gd name="connsiteX47" fmla="*/ 786289 w 3533775"/>
                <a:gd name="connsiteY47" fmla="*/ 513874 h 752475"/>
                <a:gd name="connsiteX48" fmla="*/ 1274921 w 3533775"/>
                <a:gd name="connsiteY48" fmla="*/ 513874 h 752475"/>
                <a:gd name="connsiteX49" fmla="*/ 1623536 w 3533775"/>
                <a:gd name="connsiteY49" fmla="*/ 165259 h 752475"/>
                <a:gd name="connsiteX50" fmla="*/ 2174081 w 3533775"/>
                <a:gd name="connsiteY50" fmla="*/ 165259 h 752475"/>
                <a:gd name="connsiteX51" fmla="*/ 2268379 w 3533775"/>
                <a:gd name="connsiteY51" fmla="*/ 259556 h 752475"/>
                <a:gd name="connsiteX52" fmla="*/ 1756886 w 3533775"/>
                <a:gd name="connsiteY52" fmla="*/ 259556 h 752475"/>
                <a:gd name="connsiteX53" fmla="*/ 1392079 w 3533775"/>
                <a:gd name="connsiteY53" fmla="*/ 624364 h 752475"/>
                <a:gd name="connsiteX54" fmla="*/ 48101 w 3533775"/>
                <a:gd name="connsiteY54" fmla="*/ 624364 h 752475"/>
                <a:gd name="connsiteX55" fmla="*/ 28099 w 3533775"/>
                <a:gd name="connsiteY55" fmla="*/ 609124 h 752475"/>
                <a:gd name="connsiteX56" fmla="*/ 7144 w 3533775"/>
                <a:gd name="connsiteY56" fmla="*/ 630079 h 752475"/>
                <a:gd name="connsiteX57" fmla="*/ 28099 w 3533775"/>
                <a:gd name="connsiteY57" fmla="*/ 651034 h 752475"/>
                <a:gd name="connsiteX58" fmla="*/ 48101 w 3533775"/>
                <a:gd name="connsiteY58" fmla="*/ 635794 h 752475"/>
                <a:gd name="connsiteX59" fmla="*/ 903446 w 3533775"/>
                <a:gd name="connsiteY59" fmla="*/ 635794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533775" h="752475">
                  <a:moveTo>
                    <a:pt x="903446" y="634841"/>
                  </a:moveTo>
                  <a:lnTo>
                    <a:pt x="812006" y="727234"/>
                  </a:lnTo>
                  <a:lnTo>
                    <a:pt x="281464" y="727234"/>
                  </a:lnTo>
                  <a:cubicBezTo>
                    <a:pt x="278606" y="718661"/>
                    <a:pt x="270986" y="711994"/>
                    <a:pt x="261461" y="711994"/>
                  </a:cubicBezTo>
                  <a:cubicBezTo>
                    <a:pt x="250031" y="711994"/>
                    <a:pt x="240506" y="721519"/>
                    <a:pt x="240506" y="732949"/>
                  </a:cubicBezTo>
                  <a:cubicBezTo>
                    <a:pt x="240506" y="744379"/>
                    <a:pt x="250031" y="753904"/>
                    <a:pt x="261461" y="753904"/>
                  </a:cubicBezTo>
                  <a:cubicBezTo>
                    <a:pt x="270986" y="753904"/>
                    <a:pt x="279559" y="747236"/>
                    <a:pt x="281464" y="738664"/>
                  </a:cubicBezTo>
                  <a:lnTo>
                    <a:pt x="815816" y="738664"/>
                  </a:lnTo>
                  <a:lnTo>
                    <a:pt x="918686" y="635794"/>
                  </a:lnTo>
                  <a:lnTo>
                    <a:pt x="917734" y="634841"/>
                  </a:lnTo>
                  <a:lnTo>
                    <a:pt x="1395889" y="634841"/>
                  </a:lnTo>
                  <a:lnTo>
                    <a:pt x="1591151" y="439579"/>
                  </a:lnTo>
                  <a:lnTo>
                    <a:pt x="1852136" y="439579"/>
                  </a:lnTo>
                  <a:lnTo>
                    <a:pt x="1947386" y="534829"/>
                  </a:lnTo>
                  <a:cubicBezTo>
                    <a:pt x="1942624" y="542449"/>
                    <a:pt x="1943576" y="552926"/>
                    <a:pt x="1951196" y="560546"/>
                  </a:cubicBezTo>
                  <a:cubicBezTo>
                    <a:pt x="1959769" y="569119"/>
                    <a:pt x="1973104" y="569119"/>
                    <a:pt x="1980724" y="560546"/>
                  </a:cubicBezTo>
                  <a:cubicBezTo>
                    <a:pt x="1989296" y="551974"/>
                    <a:pt x="1989296" y="538639"/>
                    <a:pt x="1980724" y="531019"/>
                  </a:cubicBezTo>
                  <a:cubicBezTo>
                    <a:pt x="1974056" y="524351"/>
                    <a:pt x="1963579" y="523399"/>
                    <a:pt x="1955006" y="527209"/>
                  </a:cubicBezTo>
                  <a:lnTo>
                    <a:pt x="1856899" y="429101"/>
                  </a:lnTo>
                  <a:lnTo>
                    <a:pt x="1602581" y="429101"/>
                  </a:lnTo>
                  <a:lnTo>
                    <a:pt x="1760696" y="270986"/>
                  </a:lnTo>
                  <a:lnTo>
                    <a:pt x="2718911" y="270986"/>
                  </a:lnTo>
                  <a:lnTo>
                    <a:pt x="2971324" y="18574"/>
                  </a:lnTo>
                  <a:lnTo>
                    <a:pt x="3528536" y="18574"/>
                  </a:lnTo>
                  <a:lnTo>
                    <a:pt x="3528536" y="7144"/>
                  </a:lnTo>
                  <a:lnTo>
                    <a:pt x="2966561" y="7144"/>
                  </a:lnTo>
                  <a:lnTo>
                    <a:pt x="2714149" y="259556"/>
                  </a:lnTo>
                  <a:lnTo>
                    <a:pt x="2282666" y="259556"/>
                  </a:lnTo>
                  <a:lnTo>
                    <a:pt x="2282666" y="259556"/>
                  </a:lnTo>
                  <a:lnTo>
                    <a:pt x="2177891" y="153829"/>
                  </a:lnTo>
                  <a:lnTo>
                    <a:pt x="1617821" y="153829"/>
                  </a:lnTo>
                  <a:lnTo>
                    <a:pt x="1270159" y="502444"/>
                  </a:lnTo>
                  <a:lnTo>
                    <a:pt x="1146334" y="502444"/>
                  </a:lnTo>
                  <a:lnTo>
                    <a:pt x="1020604" y="376714"/>
                  </a:lnTo>
                  <a:lnTo>
                    <a:pt x="210979" y="376714"/>
                  </a:lnTo>
                  <a:lnTo>
                    <a:pt x="100489" y="266224"/>
                  </a:lnTo>
                  <a:cubicBezTo>
                    <a:pt x="105251" y="258604"/>
                    <a:pt x="104299" y="248126"/>
                    <a:pt x="96679" y="240506"/>
                  </a:cubicBezTo>
                  <a:cubicBezTo>
                    <a:pt x="88106" y="231934"/>
                    <a:pt x="74771" y="231934"/>
                    <a:pt x="67151" y="240506"/>
                  </a:cubicBezTo>
                  <a:cubicBezTo>
                    <a:pt x="58579" y="249079"/>
                    <a:pt x="58579" y="262414"/>
                    <a:pt x="67151" y="270034"/>
                  </a:cubicBezTo>
                  <a:cubicBezTo>
                    <a:pt x="73819" y="276701"/>
                    <a:pt x="84296" y="277654"/>
                    <a:pt x="92869" y="273844"/>
                  </a:cubicBezTo>
                  <a:lnTo>
                    <a:pt x="206216" y="387191"/>
                  </a:lnTo>
                  <a:lnTo>
                    <a:pt x="1015841" y="387191"/>
                  </a:lnTo>
                  <a:lnTo>
                    <a:pt x="1130141" y="502444"/>
                  </a:lnTo>
                  <a:lnTo>
                    <a:pt x="786289" y="502444"/>
                  </a:lnTo>
                  <a:cubicBezTo>
                    <a:pt x="783431" y="493871"/>
                    <a:pt x="775811" y="487204"/>
                    <a:pt x="766286" y="487204"/>
                  </a:cubicBezTo>
                  <a:cubicBezTo>
                    <a:pt x="754856" y="487204"/>
                    <a:pt x="745331" y="496729"/>
                    <a:pt x="745331" y="508159"/>
                  </a:cubicBezTo>
                  <a:cubicBezTo>
                    <a:pt x="745331" y="519589"/>
                    <a:pt x="754856" y="529114"/>
                    <a:pt x="766286" y="529114"/>
                  </a:cubicBezTo>
                  <a:cubicBezTo>
                    <a:pt x="775811" y="529114"/>
                    <a:pt x="784384" y="522446"/>
                    <a:pt x="786289" y="513874"/>
                  </a:cubicBezTo>
                  <a:lnTo>
                    <a:pt x="1274921" y="513874"/>
                  </a:lnTo>
                  <a:lnTo>
                    <a:pt x="1623536" y="165259"/>
                  </a:lnTo>
                  <a:lnTo>
                    <a:pt x="2174081" y="165259"/>
                  </a:lnTo>
                  <a:lnTo>
                    <a:pt x="2268379" y="259556"/>
                  </a:lnTo>
                  <a:lnTo>
                    <a:pt x="1756886" y="259556"/>
                  </a:lnTo>
                  <a:lnTo>
                    <a:pt x="1392079" y="624364"/>
                  </a:lnTo>
                  <a:lnTo>
                    <a:pt x="48101" y="624364"/>
                  </a:lnTo>
                  <a:cubicBezTo>
                    <a:pt x="45244" y="615791"/>
                    <a:pt x="37624" y="609124"/>
                    <a:pt x="28099" y="609124"/>
                  </a:cubicBezTo>
                  <a:cubicBezTo>
                    <a:pt x="16669" y="609124"/>
                    <a:pt x="7144" y="618649"/>
                    <a:pt x="7144" y="630079"/>
                  </a:cubicBezTo>
                  <a:cubicBezTo>
                    <a:pt x="7144" y="641509"/>
                    <a:pt x="16669" y="651034"/>
                    <a:pt x="28099" y="651034"/>
                  </a:cubicBezTo>
                  <a:cubicBezTo>
                    <a:pt x="37624" y="651034"/>
                    <a:pt x="46196" y="644366"/>
                    <a:pt x="48101" y="635794"/>
                  </a:cubicBezTo>
                  <a:lnTo>
                    <a:pt x="903446" y="63579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79">
              <a:extLst>
                <a:ext uri="{FF2B5EF4-FFF2-40B4-BE49-F238E27FC236}">
                  <a16:creationId xmlns="" xmlns:a16="http://schemas.microsoft.com/office/drawing/2014/main" id="{6B1BF6AC-8DD1-4308-9457-F078BE5B076B}"/>
                </a:ext>
              </a:extLst>
            </p:cNvPr>
            <p:cNvSpPr/>
            <p:nvPr/>
          </p:nvSpPr>
          <p:spPr>
            <a:xfrm>
              <a:off x="7588427" y="1653250"/>
              <a:ext cx="4210050" cy="1152525"/>
            </a:xfrm>
            <a:custGeom>
              <a:avLst/>
              <a:gdLst>
                <a:gd name="connsiteX0" fmla="*/ 37624 w 4210050"/>
                <a:gd name="connsiteY0" fmla="*/ 1153954 h 1152525"/>
                <a:gd name="connsiteX1" fmla="*/ 15716 w 4210050"/>
                <a:gd name="connsiteY1" fmla="*/ 1145381 h 1152525"/>
                <a:gd name="connsiteX2" fmla="*/ 7144 w 4210050"/>
                <a:gd name="connsiteY2" fmla="*/ 1123474 h 1152525"/>
                <a:gd name="connsiteX3" fmla="*/ 16669 w 4210050"/>
                <a:gd name="connsiteY3" fmla="*/ 1101566 h 1152525"/>
                <a:gd name="connsiteX4" fmla="*/ 38576 w 4210050"/>
                <a:gd name="connsiteY4" fmla="*/ 1092994 h 1152525"/>
                <a:gd name="connsiteX5" fmla="*/ 47149 w 4210050"/>
                <a:gd name="connsiteY5" fmla="*/ 1093946 h 1152525"/>
                <a:gd name="connsiteX6" fmla="*/ 185261 w 4210050"/>
                <a:gd name="connsiteY6" fmla="*/ 955834 h 1152525"/>
                <a:gd name="connsiteX7" fmla="*/ 1015841 w 4210050"/>
                <a:gd name="connsiteY7" fmla="*/ 955834 h 1152525"/>
                <a:gd name="connsiteX8" fmla="*/ 1182529 w 4210050"/>
                <a:gd name="connsiteY8" fmla="*/ 789146 h 1152525"/>
                <a:gd name="connsiteX9" fmla="*/ 524351 w 4210050"/>
                <a:gd name="connsiteY9" fmla="*/ 789146 h 1152525"/>
                <a:gd name="connsiteX10" fmla="*/ 455771 w 4210050"/>
                <a:gd name="connsiteY10" fmla="*/ 720566 h 1152525"/>
                <a:gd name="connsiteX11" fmla="*/ 447199 w 4210050"/>
                <a:gd name="connsiteY11" fmla="*/ 721519 h 1152525"/>
                <a:gd name="connsiteX12" fmla="*/ 425291 w 4210050"/>
                <a:gd name="connsiteY12" fmla="*/ 712946 h 1152525"/>
                <a:gd name="connsiteX13" fmla="*/ 416719 w 4210050"/>
                <a:gd name="connsiteY13" fmla="*/ 691039 h 1152525"/>
                <a:gd name="connsiteX14" fmla="*/ 425291 w 4210050"/>
                <a:gd name="connsiteY14" fmla="*/ 669131 h 1152525"/>
                <a:gd name="connsiteX15" fmla="*/ 447199 w 4210050"/>
                <a:gd name="connsiteY15" fmla="*/ 660559 h 1152525"/>
                <a:gd name="connsiteX16" fmla="*/ 469106 w 4210050"/>
                <a:gd name="connsiteY16" fmla="*/ 669131 h 1152525"/>
                <a:gd name="connsiteX17" fmla="*/ 476726 w 4210050"/>
                <a:gd name="connsiteY17" fmla="*/ 698659 h 1152525"/>
                <a:gd name="connsiteX18" fmla="*/ 536734 w 4210050"/>
                <a:gd name="connsiteY18" fmla="*/ 758666 h 1152525"/>
                <a:gd name="connsiteX19" fmla="*/ 1423511 w 4210050"/>
                <a:gd name="connsiteY19" fmla="*/ 758666 h 1152525"/>
                <a:gd name="connsiteX20" fmla="*/ 1546384 w 4210050"/>
                <a:gd name="connsiteY20" fmla="*/ 881539 h 1152525"/>
                <a:gd name="connsiteX21" fmla="*/ 1890236 w 4210050"/>
                <a:gd name="connsiteY21" fmla="*/ 881539 h 1152525"/>
                <a:gd name="connsiteX22" fmla="*/ 1800701 w 4210050"/>
                <a:gd name="connsiteY22" fmla="*/ 792004 h 1152525"/>
                <a:gd name="connsiteX23" fmla="*/ 1578769 w 4210050"/>
                <a:gd name="connsiteY23" fmla="*/ 792004 h 1152525"/>
                <a:gd name="connsiteX24" fmla="*/ 1552099 w 4210050"/>
                <a:gd name="connsiteY24" fmla="*/ 807244 h 1152525"/>
                <a:gd name="connsiteX25" fmla="*/ 1521619 w 4210050"/>
                <a:gd name="connsiteY25" fmla="*/ 776764 h 1152525"/>
                <a:gd name="connsiteX26" fmla="*/ 1552099 w 4210050"/>
                <a:gd name="connsiteY26" fmla="*/ 746284 h 1152525"/>
                <a:gd name="connsiteX27" fmla="*/ 1578769 w 4210050"/>
                <a:gd name="connsiteY27" fmla="*/ 761524 h 1152525"/>
                <a:gd name="connsiteX28" fmla="*/ 1813084 w 4210050"/>
                <a:gd name="connsiteY28" fmla="*/ 761524 h 1152525"/>
                <a:gd name="connsiteX29" fmla="*/ 1932146 w 4210050"/>
                <a:gd name="connsiteY29" fmla="*/ 880586 h 1152525"/>
                <a:gd name="connsiteX30" fmla="*/ 2062639 w 4210050"/>
                <a:gd name="connsiteY30" fmla="*/ 880586 h 1152525"/>
                <a:gd name="connsiteX31" fmla="*/ 2237899 w 4210050"/>
                <a:gd name="connsiteY31" fmla="*/ 705326 h 1152525"/>
                <a:gd name="connsiteX32" fmla="*/ 2118836 w 4210050"/>
                <a:gd name="connsiteY32" fmla="*/ 705326 h 1152525"/>
                <a:gd name="connsiteX33" fmla="*/ 2095024 w 4210050"/>
                <a:gd name="connsiteY33" fmla="*/ 729139 h 1152525"/>
                <a:gd name="connsiteX34" fmla="*/ 2087404 w 4210050"/>
                <a:gd name="connsiteY34" fmla="*/ 758666 h 1152525"/>
                <a:gd name="connsiteX35" fmla="*/ 2065496 w 4210050"/>
                <a:gd name="connsiteY35" fmla="*/ 767239 h 1152525"/>
                <a:gd name="connsiteX36" fmla="*/ 2043589 w 4210050"/>
                <a:gd name="connsiteY36" fmla="*/ 758666 h 1152525"/>
                <a:gd name="connsiteX37" fmla="*/ 2035016 w 4210050"/>
                <a:gd name="connsiteY37" fmla="*/ 736759 h 1152525"/>
                <a:gd name="connsiteX38" fmla="*/ 2043589 w 4210050"/>
                <a:gd name="connsiteY38" fmla="*/ 714851 h 1152525"/>
                <a:gd name="connsiteX39" fmla="*/ 2065496 w 4210050"/>
                <a:gd name="connsiteY39" fmla="*/ 706279 h 1152525"/>
                <a:gd name="connsiteX40" fmla="*/ 2074069 w 4210050"/>
                <a:gd name="connsiteY40" fmla="*/ 707231 h 1152525"/>
                <a:gd name="connsiteX41" fmla="*/ 2107406 w 4210050"/>
                <a:gd name="connsiteY41" fmla="*/ 673894 h 1152525"/>
                <a:gd name="connsiteX42" fmla="*/ 2380774 w 4210050"/>
                <a:gd name="connsiteY42" fmla="*/ 673894 h 1152525"/>
                <a:gd name="connsiteX43" fmla="*/ 2480786 w 4210050"/>
                <a:gd name="connsiteY43" fmla="*/ 573881 h 1152525"/>
                <a:gd name="connsiteX44" fmla="*/ 2959894 w 4210050"/>
                <a:gd name="connsiteY44" fmla="*/ 573881 h 1152525"/>
                <a:gd name="connsiteX45" fmla="*/ 3093244 w 4210050"/>
                <a:gd name="connsiteY45" fmla="*/ 440531 h 1152525"/>
                <a:gd name="connsiteX46" fmla="*/ 3409474 w 4210050"/>
                <a:gd name="connsiteY46" fmla="*/ 440531 h 1152525"/>
                <a:gd name="connsiteX47" fmla="*/ 3698081 w 4210050"/>
                <a:gd name="connsiteY47" fmla="*/ 151924 h 1152525"/>
                <a:gd name="connsiteX48" fmla="*/ 3527584 w 4210050"/>
                <a:gd name="connsiteY48" fmla="*/ 151924 h 1152525"/>
                <a:gd name="connsiteX49" fmla="*/ 3337084 w 4210050"/>
                <a:gd name="connsiteY49" fmla="*/ 342424 h 1152525"/>
                <a:gd name="connsiteX50" fmla="*/ 3170396 w 4210050"/>
                <a:gd name="connsiteY50" fmla="*/ 342424 h 1152525"/>
                <a:gd name="connsiteX51" fmla="*/ 3143726 w 4210050"/>
                <a:gd name="connsiteY51" fmla="*/ 357664 h 1152525"/>
                <a:gd name="connsiteX52" fmla="*/ 3113246 w 4210050"/>
                <a:gd name="connsiteY52" fmla="*/ 327184 h 1152525"/>
                <a:gd name="connsiteX53" fmla="*/ 3143726 w 4210050"/>
                <a:gd name="connsiteY53" fmla="*/ 296704 h 1152525"/>
                <a:gd name="connsiteX54" fmla="*/ 3170396 w 4210050"/>
                <a:gd name="connsiteY54" fmla="*/ 311944 h 1152525"/>
                <a:gd name="connsiteX55" fmla="*/ 3323749 w 4210050"/>
                <a:gd name="connsiteY55" fmla="*/ 311944 h 1152525"/>
                <a:gd name="connsiteX56" fmla="*/ 3514249 w 4210050"/>
                <a:gd name="connsiteY56" fmla="*/ 121444 h 1152525"/>
                <a:gd name="connsiteX57" fmla="*/ 3727609 w 4210050"/>
                <a:gd name="connsiteY57" fmla="*/ 121444 h 1152525"/>
                <a:gd name="connsiteX58" fmla="*/ 3841909 w 4210050"/>
                <a:gd name="connsiteY58" fmla="*/ 7144 h 1152525"/>
                <a:gd name="connsiteX59" fmla="*/ 4072414 w 4210050"/>
                <a:gd name="connsiteY59" fmla="*/ 7144 h 1152525"/>
                <a:gd name="connsiteX60" fmla="*/ 4172426 w 4210050"/>
                <a:gd name="connsiteY60" fmla="*/ 107156 h 1152525"/>
                <a:gd name="connsiteX61" fmla="*/ 4180999 w 4210050"/>
                <a:gd name="connsiteY61" fmla="*/ 106204 h 1152525"/>
                <a:gd name="connsiteX62" fmla="*/ 4202906 w 4210050"/>
                <a:gd name="connsiteY62" fmla="*/ 114776 h 1152525"/>
                <a:gd name="connsiteX63" fmla="*/ 4211479 w 4210050"/>
                <a:gd name="connsiteY63" fmla="*/ 136684 h 1152525"/>
                <a:gd name="connsiteX64" fmla="*/ 4202906 w 4210050"/>
                <a:gd name="connsiteY64" fmla="*/ 158591 h 1152525"/>
                <a:gd name="connsiteX65" fmla="*/ 4180999 w 4210050"/>
                <a:gd name="connsiteY65" fmla="*/ 167164 h 1152525"/>
                <a:gd name="connsiteX66" fmla="*/ 4159091 w 4210050"/>
                <a:gd name="connsiteY66" fmla="*/ 158591 h 1152525"/>
                <a:gd name="connsiteX67" fmla="*/ 4151471 w 4210050"/>
                <a:gd name="connsiteY67" fmla="*/ 129064 h 1152525"/>
                <a:gd name="connsiteX68" fmla="*/ 4060984 w 4210050"/>
                <a:gd name="connsiteY68" fmla="*/ 38576 h 1152525"/>
                <a:gd name="connsiteX69" fmla="*/ 3856196 w 4210050"/>
                <a:gd name="connsiteY69" fmla="*/ 38576 h 1152525"/>
                <a:gd name="connsiteX70" fmla="*/ 3422809 w 4210050"/>
                <a:gd name="connsiteY70" fmla="*/ 471964 h 1152525"/>
                <a:gd name="connsiteX71" fmla="*/ 3104674 w 4210050"/>
                <a:gd name="connsiteY71" fmla="*/ 471964 h 1152525"/>
                <a:gd name="connsiteX72" fmla="*/ 2767489 w 4210050"/>
                <a:gd name="connsiteY72" fmla="*/ 809149 h 1152525"/>
                <a:gd name="connsiteX73" fmla="*/ 2343626 w 4210050"/>
                <a:gd name="connsiteY73" fmla="*/ 809149 h 1152525"/>
                <a:gd name="connsiteX74" fmla="*/ 2316956 w 4210050"/>
                <a:gd name="connsiteY74" fmla="*/ 824389 h 1152525"/>
                <a:gd name="connsiteX75" fmla="*/ 2286476 w 4210050"/>
                <a:gd name="connsiteY75" fmla="*/ 793909 h 1152525"/>
                <a:gd name="connsiteX76" fmla="*/ 2316956 w 4210050"/>
                <a:gd name="connsiteY76" fmla="*/ 763429 h 1152525"/>
                <a:gd name="connsiteX77" fmla="*/ 2343626 w 4210050"/>
                <a:gd name="connsiteY77" fmla="*/ 778669 h 1152525"/>
                <a:gd name="connsiteX78" fmla="*/ 2755106 w 4210050"/>
                <a:gd name="connsiteY78" fmla="*/ 778669 h 1152525"/>
                <a:gd name="connsiteX79" fmla="*/ 2928461 w 4210050"/>
                <a:gd name="connsiteY79" fmla="*/ 605314 h 1152525"/>
                <a:gd name="connsiteX80" fmla="*/ 2492216 w 4210050"/>
                <a:gd name="connsiteY80" fmla="*/ 605314 h 1152525"/>
                <a:gd name="connsiteX81" fmla="*/ 2392204 w 4210050"/>
                <a:gd name="connsiteY81" fmla="*/ 705326 h 1152525"/>
                <a:gd name="connsiteX82" fmla="*/ 2279809 w 4210050"/>
                <a:gd name="connsiteY82" fmla="*/ 705326 h 1152525"/>
                <a:gd name="connsiteX83" fmla="*/ 2075021 w 4210050"/>
                <a:gd name="connsiteY83" fmla="*/ 910114 h 1152525"/>
                <a:gd name="connsiteX84" fmla="*/ 1533049 w 4210050"/>
                <a:gd name="connsiteY84" fmla="*/ 910114 h 1152525"/>
                <a:gd name="connsiteX85" fmla="*/ 1410176 w 4210050"/>
                <a:gd name="connsiteY85" fmla="*/ 787241 h 1152525"/>
                <a:gd name="connsiteX86" fmla="*/ 1222534 w 4210050"/>
                <a:gd name="connsiteY86" fmla="*/ 787241 h 1152525"/>
                <a:gd name="connsiteX87" fmla="*/ 1026319 w 4210050"/>
                <a:gd name="connsiteY87" fmla="*/ 983456 h 1152525"/>
                <a:gd name="connsiteX88" fmla="*/ 195739 w 4210050"/>
                <a:gd name="connsiteY88" fmla="*/ 983456 h 1152525"/>
                <a:gd name="connsiteX89" fmla="*/ 67151 w 4210050"/>
                <a:gd name="connsiteY89" fmla="*/ 1114901 h 1152525"/>
                <a:gd name="connsiteX90" fmla="*/ 59531 w 4210050"/>
                <a:gd name="connsiteY90" fmla="*/ 1144429 h 1152525"/>
                <a:gd name="connsiteX91" fmla="*/ 37624 w 4210050"/>
                <a:gd name="connsiteY91" fmla="*/ 1153954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10050" h="1152525">
                  <a:moveTo>
                    <a:pt x="37624" y="1153954"/>
                  </a:moveTo>
                  <a:cubicBezTo>
                    <a:pt x="29051" y="1153954"/>
                    <a:pt x="21431" y="1151096"/>
                    <a:pt x="15716" y="1145381"/>
                  </a:cubicBezTo>
                  <a:cubicBezTo>
                    <a:pt x="10001" y="1139666"/>
                    <a:pt x="7144" y="1132046"/>
                    <a:pt x="7144" y="1123474"/>
                  </a:cubicBezTo>
                  <a:cubicBezTo>
                    <a:pt x="7144" y="1114901"/>
                    <a:pt x="10001" y="1107281"/>
                    <a:pt x="16669" y="1101566"/>
                  </a:cubicBezTo>
                  <a:cubicBezTo>
                    <a:pt x="22384" y="1095851"/>
                    <a:pt x="30004" y="1092994"/>
                    <a:pt x="38576" y="1092994"/>
                  </a:cubicBezTo>
                  <a:cubicBezTo>
                    <a:pt x="41434" y="1092994"/>
                    <a:pt x="44291" y="1092994"/>
                    <a:pt x="47149" y="1093946"/>
                  </a:cubicBezTo>
                  <a:lnTo>
                    <a:pt x="185261" y="955834"/>
                  </a:lnTo>
                  <a:lnTo>
                    <a:pt x="1015841" y="955834"/>
                  </a:lnTo>
                  <a:lnTo>
                    <a:pt x="1182529" y="789146"/>
                  </a:lnTo>
                  <a:lnTo>
                    <a:pt x="524351" y="789146"/>
                  </a:lnTo>
                  <a:lnTo>
                    <a:pt x="455771" y="720566"/>
                  </a:lnTo>
                  <a:cubicBezTo>
                    <a:pt x="452914" y="721519"/>
                    <a:pt x="450056" y="721519"/>
                    <a:pt x="447199" y="721519"/>
                  </a:cubicBezTo>
                  <a:cubicBezTo>
                    <a:pt x="438626" y="721519"/>
                    <a:pt x="431006" y="718661"/>
                    <a:pt x="425291" y="712946"/>
                  </a:cubicBezTo>
                  <a:cubicBezTo>
                    <a:pt x="419576" y="707231"/>
                    <a:pt x="416719" y="699611"/>
                    <a:pt x="416719" y="691039"/>
                  </a:cubicBezTo>
                  <a:cubicBezTo>
                    <a:pt x="416719" y="682466"/>
                    <a:pt x="419576" y="674846"/>
                    <a:pt x="425291" y="669131"/>
                  </a:cubicBezTo>
                  <a:cubicBezTo>
                    <a:pt x="431006" y="663416"/>
                    <a:pt x="438626" y="660559"/>
                    <a:pt x="447199" y="660559"/>
                  </a:cubicBezTo>
                  <a:cubicBezTo>
                    <a:pt x="455771" y="660559"/>
                    <a:pt x="463391" y="663416"/>
                    <a:pt x="469106" y="669131"/>
                  </a:cubicBezTo>
                  <a:cubicBezTo>
                    <a:pt x="476726" y="676751"/>
                    <a:pt x="479584" y="688181"/>
                    <a:pt x="476726" y="698659"/>
                  </a:cubicBezTo>
                  <a:lnTo>
                    <a:pt x="536734" y="758666"/>
                  </a:lnTo>
                  <a:lnTo>
                    <a:pt x="1423511" y="758666"/>
                  </a:lnTo>
                  <a:lnTo>
                    <a:pt x="1546384" y="881539"/>
                  </a:lnTo>
                  <a:lnTo>
                    <a:pt x="1890236" y="881539"/>
                  </a:lnTo>
                  <a:lnTo>
                    <a:pt x="1800701" y="792004"/>
                  </a:lnTo>
                  <a:lnTo>
                    <a:pt x="1578769" y="792004"/>
                  </a:lnTo>
                  <a:cubicBezTo>
                    <a:pt x="1573054" y="801529"/>
                    <a:pt x="1563529" y="807244"/>
                    <a:pt x="1552099" y="807244"/>
                  </a:cubicBezTo>
                  <a:cubicBezTo>
                    <a:pt x="1534954" y="807244"/>
                    <a:pt x="1521619" y="793909"/>
                    <a:pt x="1521619" y="776764"/>
                  </a:cubicBezTo>
                  <a:cubicBezTo>
                    <a:pt x="1521619" y="759619"/>
                    <a:pt x="1534954" y="746284"/>
                    <a:pt x="1552099" y="746284"/>
                  </a:cubicBezTo>
                  <a:cubicBezTo>
                    <a:pt x="1563529" y="746284"/>
                    <a:pt x="1573054" y="751999"/>
                    <a:pt x="1578769" y="761524"/>
                  </a:cubicBezTo>
                  <a:lnTo>
                    <a:pt x="1813084" y="761524"/>
                  </a:lnTo>
                  <a:lnTo>
                    <a:pt x="1932146" y="880586"/>
                  </a:lnTo>
                  <a:lnTo>
                    <a:pt x="2062639" y="880586"/>
                  </a:lnTo>
                  <a:lnTo>
                    <a:pt x="2237899" y="705326"/>
                  </a:lnTo>
                  <a:lnTo>
                    <a:pt x="2118836" y="705326"/>
                  </a:lnTo>
                  <a:lnTo>
                    <a:pt x="2095024" y="729139"/>
                  </a:lnTo>
                  <a:cubicBezTo>
                    <a:pt x="2097881" y="739616"/>
                    <a:pt x="2095024" y="751046"/>
                    <a:pt x="2087404" y="758666"/>
                  </a:cubicBezTo>
                  <a:cubicBezTo>
                    <a:pt x="2081689" y="764381"/>
                    <a:pt x="2074069" y="767239"/>
                    <a:pt x="2065496" y="767239"/>
                  </a:cubicBezTo>
                  <a:cubicBezTo>
                    <a:pt x="2056924" y="767239"/>
                    <a:pt x="2049304" y="764381"/>
                    <a:pt x="2043589" y="758666"/>
                  </a:cubicBezTo>
                  <a:cubicBezTo>
                    <a:pt x="2037874" y="752951"/>
                    <a:pt x="2035016" y="745331"/>
                    <a:pt x="2035016" y="736759"/>
                  </a:cubicBezTo>
                  <a:cubicBezTo>
                    <a:pt x="2035016" y="728186"/>
                    <a:pt x="2037874" y="720566"/>
                    <a:pt x="2043589" y="714851"/>
                  </a:cubicBezTo>
                  <a:cubicBezTo>
                    <a:pt x="2049304" y="709136"/>
                    <a:pt x="2056924" y="706279"/>
                    <a:pt x="2065496" y="706279"/>
                  </a:cubicBezTo>
                  <a:cubicBezTo>
                    <a:pt x="2068354" y="706279"/>
                    <a:pt x="2071211" y="706279"/>
                    <a:pt x="2074069" y="707231"/>
                  </a:cubicBezTo>
                  <a:lnTo>
                    <a:pt x="2107406" y="673894"/>
                  </a:lnTo>
                  <a:lnTo>
                    <a:pt x="2380774" y="673894"/>
                  </a:lnTo>
                  <a:lnTo>
                    <a:pt x="2480786" y="573881"/>
                  </a:lnTo>
                  <a:lnTo>
                    <a:pt x="2959894" y="573881"/>
                  </a:lnTo>
                  <a:lnTo>
                    <a:pt x="3093244" y="440531"/>
                  </a:lnTo>
                  <a:lnTo>
                    <a:pt x="3409474" y="440531"/>
                  </a:lnTo>
                  <a:lnTo>
                    <a:pt x="3698081" y="151924"/>
                  </a:lnTo>
                  <a:lnTo>
                    <a:pt x="3527584" y="151924"/>
                  </a:lnTo>
                  <a:lnTo>
                    <a:pt x="3337084" y="342424"/>
                  </a:lnTo>
                  <a:lnTo>
                    <a:pt x="3170396" y="342424"/>
                  </a:lnTo>
                  <a:cubicBezTo>
                    <a:pt x="3164681" y="351949"/>
                    <a:pt x="3155156" y="357664"/>
                    <a:pt x="3143726" y="357664"/>
                  </a:cubicBezTo>
                  <a:cubicBezTo>
                    <a:pt x="3126581" y="357664"/>
                    <a:pt x="3113246" y="344329"/>
                    <a:pt x="3113246" y="327184"/>
                  </a:cubicBezTo>
                  <a:cubicBezTo>
                    <a:pt x="3113246" y="310039"/>
                    <a:pt x="3126581" y="296704"/>
                    <a:pt x="3143726" y="296704"/>
                  </a:cubicBezTo>
                  <a:cubicBezTo>
                    <a:pt x="3155156" y="296704"/>
                    <a:pt x="3164681" y="302419"/>
                    <a:pt x="3170396" y="311944"/>
                  </a:cubicBezTo>
                  <a:lnTo>
                    <a:pt x="3323749" y="311944"/>
                  </a:lnTo>
                  <a:lnTo>
                    <a:pt x="3514249" y="121444"/>
                  </a:lnTo>
                  <a:lnTo>
                    <a:pt x="3727609" y="121444"/>
                  </a:lnTo>
                  <a:lnTo>
                    <a:pt x="3841909" y="7144"/>
                  </a:lnTo>
                  <a:lnTo>
                    <a:pt x="4072414" y="7144"/>
                  </a:lnTo>
                  <a:lnTo>
                    <a:pt x="4172426" y="107156"/>
                  </a:lnTo>
                  <a:cubicBezTo>
                    <a:pt x="4175284" y="106204"/>
                    <a:pt x="4178141" y="106204"/>
                    <a:pt x="4180999" y="106204"/>
                  </a:cubicBezTo>
                  <a:cubicBezTo>
                    <a:pt x="4189571" y="106204"/>
                    <a:pt x="4197192" y="109061"/>
                    <a:pt x="4202906" y="114776"/>
                  </a:cubicBezTo>
                  <a:cubicBezTo>
                    <a:pt x="4208621" y="120491"/>
                    <a:pt x="4211479" y="128111"/>
                    <a:pt x="4211479" y="136684"/>
                  </a:cubicBezTo>
                  <a:cubicBezTo>
                    <a:pt x="4211479" y="145256"/>
                    <a:pt x="4208621" y="152876"/>
                    <a:pt x="4202906" y="158591"/>
                  </a:cubicBezTo>
                  <a:cubicBezTo>
                    <a:pt x="4197192" y="164306"/>
                    <a:pt x="4189571" y="167164"/>
                    <a:pt x="4180999" y="167164"/>
                  </a:cubicBezTo>
                  <a:cubicBezTo>
                    <a:pt x="4172426" y="167164"/>
                    <a:pt x="4164806" y="164306"/>
                    <a:pt x="4159091" y="158591"/>
                  </a:cubicBezTo>
                  <a:cubicBezTo>
                    <a:pt x="4151471" y="150971"/>
                    <a:pt x="4148614" y="139541"/>
                    <a:pt x="4151471" y="129064"/>
                  </a:cubicBezTo>
                  <a:lnTo>
                    <a:pt x="4060984" y="38576"/>
                  </a:lnTo>
                  <a:lnTo>
                    <a:pt x="3856196" y="38576"/>
                  </a:lnTo>
                  <a:lnTo>
                    <a:pt x="3422809" y="471964"/>
                  </a:lnTo>
                  <a:lnTo>
                    <a:pt x="3104674" y="471964"/>
                  </a:lnTo>
                  <a:lnTo>
                    <a:pt x="2767489" y="809149"/>
                  </a:lnTo>
                  <a:lnTo>
                    <a:pt x="2343626" y="809149"/>
                  </a:lnTo>
                  <a:cubicBezTo>
                    <a:pt x="2337911" y="818674"/>
                    <a:pt x="2328386" y="824389"/>
                    <a:pt x="2316956" y="824389"/>
                  </a:cubicBezTo>
                  <a:cubicBezTo>
                    <a:pt x="2299811" y="824389"/>
                    <a:pt x="2286476" y="811054"/>
                    <a:pt x="2286476" y="793909"/>
                  </a:cubicBezTo>
                  <a:cubicBezTo>
                    <a:pt x="2286476" y="776764"/>
                    <a:pt x="2299811" y="763429"/>
                    <a:pt x="2316956" y="763429"/>
                  </a:cubicBezTo>
                  <a:cubicBezTo>
                    <a:pt x="2328386" y="763429"/>
                    <a:pt x="2337911" y="769144"/>
                    <a:pt x="2343626" y="778669"/>
                  </a:cubicBezTo>
                  <a:lnTo>
                    <a:pt x="2755106" y="778669"/>
                  </a:lnTo>
                  <a:lnTo>
                    <a:pt x="2928461" y="605314"/>
                  </a:lnTo>
                  <a:lnTo>
                    <a:pt x="2492216" y="605314"/>
                  </a:lnTo>
                  <a:lnTo>
                    <a:pt x="2392204" y="705326"/>
                  </a:lnTo>
                  <a:lnTo>
                    <a:pt x="2279809" y="705326"/>
                  </a:lnTo>
                  <a:lnTo>
                    <a:pt x="2075021" y="910114"/>
                  </a:lnTo>
                  <a:lnTo>
                    <a:pt x="1533049" y="910114"/>
                  </a:lnTo>
                  <a:lnTo>
                    <a:pt x="1410176" y="787241"/>
                  </a:lnTo>
                  <a:lnTo>
                    <a:pt x="1222534" y="787241"/>
                  </a:lnTo>
                  <a:lnTo>
                    <a:pt x="1026319" y="983456"/>
                  </a:lnTo>
                  <a:lnTo>
                    <a:pt x="195739" y="983456"/>
                  </a:lnTo>
                  <a:lnTo>
                    <a:pt x="67151" y="1114901"/>
                  </a:lnTo>
                  <a:cubicBezTo>
                    <a:pt x="70009" y="1125379"/>
                    <a:pt x="67151" y="1136809"/>
                    <a:pt x="59531" y="1144429"/>
                  </a:cubicBezTo>
                  <a:cubicBezTo>
                    <a:pt x="52864" y="1150144"/>
                    <a:pt x="45244" y="1153954"/>
                    <a:pt x="37624" y="11539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80">
              <a:extLst>
                <a:ext uri="{FF2B5EF4-FFF2-40B4-BE49-F238E27FC236}">
                  <a16:creationId xmlns="" xmlns:a16="http://schemas.microsoft.com/office/drawing/2014/main" id="{8165C2AC-40C3-430B-A878-F573CC97FA0C}"/>
                </a:ext>
              </a:extLst>
            </p:cNvPr>
            <p:cNvSpPr/>
            <p:nvPr/>
          </p:nvSpPr>
          <p:spPr>
            <a:xfrm>
              <a:off x="7596285" y="1665632"/>
              <a:ext cx="4200525" cy="1133475"/>
            </a:xfrm>
            <a:custGeom>
              <a:avLst/>
              <a:gdLst>
                <a:gd name="connsiteX0" fmla="*/ 4187428 w 4200525"/>
                <a:gd name="connsiteY0" fmla="*/ 111919 h 1133475"/>
                <a:gd name="connsiteX1" fmla="*/ 4161711 w 4200525"/>
                <a:gd name="connsiteY1" fmla="*/ 108109 h 1133475"/>
                <a:gd name="connsiteX2" fmla="*/ 4060746 w 4200525"/>
                <a:gd name="connsiteY2" fmla="*/ 7144 h 1133475"/>
                <a:gd name="connsiteX3" fmla="*/ 3838813 w 4200525"/>
                <a:gd name="connsiteY3" fmla="*/ 7144 h 1133475"/>
                <a:gd name="connsiteX4" fmla="*/ 3724513 w 4200525"/>
                <a:gd name="connsiteY4" fmla="*/ 121444 h 1133475"/>
                <a:gd name="connsiteX5" fmla="*/ 3511153 w 4200525"/>
                <a:gd name="connsiteY5" fmla="*/ 121444 h 1133475"/>
                <a:gd name="connsiteX6" fmla="*/ 3320653 w 4200525"/>
                <a:gd name="connsiteY6" fmla="*/ 311944 h 1133475"/>
                <a:gd name="connsiteX7" fmla="*/ 3155871 w 4200525"/>
                <a:gd name="connsiteY7" fmla="*/ 311944 h 1133475"/>
                <a:gd name="connsiteX8" fmla="*/ 3135868 w 4200525"/>
                <a:gd name="connsiteY8" fmla="*/ 296704 h 1133475"/>
                <a:gd name="connsiteX9" fmla="*/ 3114913 w 4200525"/>
                <a:gd name="connsiteY9" fmla="*/ 317659 h 1133475"/>
                <a:gd name="connsiteX10" fmla="*/ 3135868 w 4200525"/>
                <a:gd name="connsiteY10" fmla="*/ 338614 h 1133475"/>
                <a:gd name="connsiteX11" fmla="*/ 3155871 w 4200525"/>
                <a:gd name="connsiteY11" fmla="*/ 323374 h 1133475"/>
                <a:gd name="connsiteX12" fmla="*/ 3325416 w 4200525"/>
                <a:gd name="connsiteY12" fmla="*/ 323374 h 1133475"/>
                <a:gd name="connsiteX13" fmla="*/ 3515916 w 4200525"/>
                <a:gd name="connsiteY13" fmla="*/ 132874 h 1133475"/>
                <a:gd name="connsiteX14" fmla="*/ 3713083 w 4200525"/>
                <a:gd name="connsiteY14" fmla="*/ 132874 h 1133475"/>
                <a:gd name="connsiteX15" fmla="*/ 3405426 w 4200525"/>
                <a:gd name="connsiteY15" fmla="*/ 440531 h 1133475"/>
                <a:gd name="connsiteX16" fmla="*/ 3089196 w 4200525"/>
                <a:gd name="connsiteY16" fmla="*/ 440531 h 1133475"/>
                <a:gd name="connsiteX17" fmla="*/ 2955846 w 4200525"/>
                <a:gd name="connsiteY17" fmla="*/ 573881 h 1133475"/>
                <a:gd name="connsiteX18" fmla="*/ 2476738 w 4200525"/>
                <a:gd name="connsiteY18" fmla="*/ 573881 h 1133475"/>
                <a:gd name="connsiteX19" fmla="*/ 2376726 w 4200525"/>
                <a:gd name="connsiteY19" fmla="*/ 673894 h 1133475"/>
                <a:gd name="connsiteX20" fmla="*/ 2102406 w 4200525"/>
                <a:gd name="connsiteY20" fmla="*/ 673894 h 1133475"/>
                <a:gd name="connsiteX21" fmla="*/ 2067163 w 4200525"/>
                <a:gd name="connsiteY21" fmla="*/ 709136 h 1133475"/>
                <a:gd name="connsiteX22" fmla="*/ 2041446 w 4200525"/>
                <a:gd name="connsiteY22" fmla="*/ 712946 h 1133475"/>
                <a:gd name="connsiteX23" fmla="*/ 2041446 w 4200525"/>
                <a:gd name="connsiteY23" fmla="*/ 742474 h 1133475"/>
                <a:gd name="connsiteX24" fmla="*/ 2070973 w 4200525"/>
                <a:gd name="connsiteY24" fmla="*/ 742474 h 1133475"/>
                <a:gd name="connsiteX25" fmla="*/ 2074783 w 4200525"/>
                <a:gd name="connsiteY25" fmla="*/ 716756 h 1133475"/>
                <a:gd name="connsiteX26" fmla="*/ 2106216 w 4200525"/>
                <a:gd name="connsiteY26" fmla="*/ 685324 h 1133475"/>
                <a:gd name="connsiteX27" fmla="*/ 2251948 w 4200525"/>
                <a:gd name="connsiteY27" fmla="*/ 685324 h 1133475"/>
                <a:gd name="connsiteX28" fmla="*/ 2058591 w 4200525"/>
                <a:gd name="connsiteY28" fmla="*/ 878681 h 1133475"/>
                <a:gd name="connsiteX29" fmla="*/ 1920478 w 4200525"/>
                <a:gd name="connsiteY29" fmla="*/ 878681 h 1133475"/>
                <a:gd name="connsiteX30" fmla="*/ 1801416 w 4200525"/>
                <a:gd name="connsiteY30" fmla="*/ 759619 h 1133475"/>
                <a:gd name="connsiteX31" fmla="*/ 1564243 w 4200525"/>
                <a:gd name="connsiteY31" fmla="*/ 759619 h 1133475"/>
                <a:gd name="connsiteX32" fmla="*/ 1544241 w 4200525"/>
                <a:gd name="connsiteY32" fmla="*/ 744379 h 1133475"/>
                <a:gd name="connsiteX33" fmla="*/ 1523286 w 4200525"/>
                <a:gd name="connsiteY33" fmla="*/ 765334 h 1133475"/>
                <a:gd name="connsiteX34" fmla="*/ 1544241 w 4200525"/>
                <a:gd name="connsiteY34" fmla="*/ 786289 h 1133475"/>
                <a:gd name="connsiteX35" fmla="*/ 1564243 w 4200525"/>
                <a:gd name="connsiteY35" fmla="*/ 771049 h 1133475"/>
                <a:gd name="connsiteX36" fmla="*/ 1796653 w 4200525"/>
                <a:gd name="connsiteY36" fmla="*/ 771049 h 1133475"/>
                <a:gd name="connsiteX37" fmla="*/ 1905238 w 4200525"/>
                <a:gd name="connsiteY37" fmla="*/ 879634 h 1133475"/>
                <a:gd name="connsiteX38" fmla="*/ 1533763 w 4200525"/>
                <a:gd name="connsiteY38" fmla="*/ 879634 h 1133475"/>
                <a:gd name="connsiteX39" fmla="*/ 1410891 w 4200525"/>
                <a:gd name="connsiteY39" fmla="*/ 755809 h 1133475"/>
                <a:gd name="connsiteX40" fmla="*/ 525066 w 4200525"/>
                <a:gd name="connsiteY40" fmla="*/ 755809 h 1133475"/>
                <a:gd name="connsiteX41" fmla="*/ 458391 w 4200525"/>
                <a:gd name="connsiteY41" fmla="*/ 689134 h 1133475"/>
                <a:gd name="connsiteX42" fmla="*/ 454581 w 4200525"/>
                <a:gd name="connsiteY42" fmla="*/ 663416 h 1133475"/>
                <a:gd name="connsiteX43" fmla="*/ 425053 w 4200525"/>
                <a:gd name="connsiteY43" fmla="*/ 663416 h 1133475"/>
                <a:gd name="connsiteX44" fmla="*/ 425053 w 4200525"/>
                <a:gd name="connsiteY44" fmla="*/ 692944 h 1133475"/>
                <a:gd name="connsiteX45" fmla="*/ 450771 w 4200525"/>
                <a:gd name="connsiteY45" fmla="*/ 696754 h 1133475"/>
                <a:gd name="connsiteX46" fmla="*/ 521256 w 4200525"/>
                <a:gd name="connsiteY46" fmla="*/ 767239 h 1133475"/>
                <a:gd name="connsiteX47" fmla="*/ 1195626 w 4200525"/>
                <a:gd name="connsiteY47" fmla="*/ 767239 h 1133475"/>
                <a:gd name="connsiteX48" fmla="*/ 1009888 w 4200525"/>
                <a:gd name="connsiteY48" fmla="*/ 952976 h 1133475"/>
                <a:gd name="connsiteX49" fmla="*/ 179308 w 4200525"/>
                <a:gd name="connsiteY49" fmla="*/ 952976 h 1133475"/>
                <a:gd name="connsiteX50" fmla="*/ 39291 w 4200525"/>
                <a:gd name="connsiteY50" fmla="*/ 1092041 h 1133475"/>
                <a:gd name="connsiteX51" fmla="*/ 13573 w 4200525"/>
                <a:gd name="connsiteY51" fmla="*/ 1095851 h 1133475"/>
                <a:gd name="connsiteX52" fmla="*/ 13573 w 4200525"/>
                <a:gd name="connsiteY52" fmla="*/ 1125379 h 1133475"/>
                <a:gd name="connsiteX53" fmla="*/ 43101 w 4200525"/>
                <a:gd name="connsiteY53" fmla="*/ 1125379 h 1133475"/>
                <a:gd name="connsiteX54" fmla="*/ 46911 w 4200525"/>
                <a:gd name="connsiteY54" fmla="*/ 1099661 h 1133475"/>
                <a:gd name="connsiteX55" fmla="*/ 183118 w 4200525"/>
                <a:gd name="connsiteY55" fmla="*/ 963454 h 1133475"/>
                <a:gd name="connsiteX56" fmla="*/ 1013698 w 4200525"/>
                <a:gd name="connsiteY56" fmla="*/ 963454 h 1133475"/>
                <a:gd name="connsiteX57" fmla="*/ 1209913 w 4200525"/>
                <a:gd name="connsiteY57" fmla="*/ 767239 h 1133475"/>
                <a:gd name="connsiteX58" fmla="*/ 1405176 w 4200525"/>
                <a:gd name="connsiteY58" fmla="*/ 767239 h 1133475"/>
                <a:gd name="connsiteX59" fmla="*/ 1528048 w 4200525"/>
                <a:gd name="connsiteY59" fmla="*/ 890111 h 1133475"/>
                <a:gd name="connsiteX60" fmla="*/ 2062401 w 4200525"/>
                <a:gd name="connsiteY60" fmla="*/ 890111 h 1133475"/>
                <a:gd name="connsiteX61" fmla="*/ 2267188 w 4200525"/>
                <a:gd name="connsiteY61" fmla="*/ 685324 h 1133475"/>
                <a:gd name="connsiteX62" fmla="*/ 2379583 w 4200525"/>
                <a:gd name="connsiteY62" fmla="*/ 685324 h 1133475"/>
                <a:gd name="connsiteX63" fmla="*/ 2479596 w 4200525"/>
                <a:gd name="connsiteY63" fmla="*/ 585311 h 1133475"/>
                <a:gd name="connsiteX64" fmla="*/ 2944416 w 4200525"/>
                <a:gd name="connsiteY64" fmla="*/ 585311 h 1133475"/>
                <a:gd name="connsiteX65" fmla="*/ 2752011 w 4200525"/>
                <a:gd name="connsiteY65" fmla="*/ 777716 h 1133475"/>
                <a:gd name="connsiteX66" fmla="*/ 2330053 w 4200525"/>
                <a:gd name="connsiteY66" fmla="*/ 777716 h 1133475"/>
                <a:gd name="connsiteX67" fmla="*/ 2310051 w 4200525"/>
                <a:gd name="connsiteY67" fmla="*/ 762476 h 1133475"/>
                <a:gd name="connsiteX68" fmla="*/ 2289096 w 4200525"/>
                <a:gd name="connsiteY68" fmla="*/ 783431 h 1133475"/>
                <a:gd name="connsiteX69" fmla="*/ 2310051 w 4200525"/>
                <a:gd name="connsiteY69" fmla="*/ 804386 h 1133475"/>
                <a:gd name="connsiteX70" fmla="*/ 2330053 w 4200525"/>
                <a:gd name="connsiteY70" fmla="*/ 789146 h 1133475"/>
                <a:gd name="connsiteX71" fmla="*/ 2756773 w 4200525"/>
                <a:gd name="connsiteY71" fmla="*/ 789146 h 1133475"/>
                <a:gd name="connsiteX72" fmla="*/ 3093958 w 4200525"/>
                <a:gd name="connsiteY72" fmla="*/ 451961 h 1133475"/>
                <a:gd name="connsiteX73" fmla="*/ 3410188 w 4200525"/>
                <a:gd name="connsiteY73" fmla="*/ 451961 h 1133475"/>
                <a:gd name="connsiteX74" fmla="*/ 3843576 w 4200525"/>
                <a:gd name="connsiteY74" fmla="*/ 18574 h 1133475"/>
                <a:gd name="connsiteX75" fmla="*/ 4056936 w 4200525"/>
                <a:gd name="connsiteY75" fmla="*/ 18574 h 1133475"/>
                <a:gd name="connsiteX76" fmla="*/ 4154091 w 4200525"/>
                <a:gd name="connsiteY76" fmla="*/ 116681 h 1133475"/>
                <a:gd name="connsiteX77" fmla="*/ 4157901 w 4200525"/>
                <a:gd name="connsiteY77" fmla="*/ 142399 h 1133475"/>
                <a:gd name="connsiteX78" fmla="*/ 4187428 w 4200525"/>
                <a:gd name="connsiteY78" fmla="*/ 142399 h 1133475"/>
                <a:gd name="connsiteX79" fmla="*/ 4187428 w 4200525"/>
                <a:gd name="connsiteY79" fmla="*/ 111919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00525" h="1133475">
                  <a:moveTo>
                    <a:pt x="4187428" y="111919"/>
                  </a:moveTo>
                  <a:cubicBezTo>
                    <a:pt x="4180761" y="105251"/>
                    <a:pt x="4170283" y="104299"/>
                    <a:pt x="4161711" y="108109"/>
                  </a:cubicBezTo>
                  <a:lnTo>
                    <a:pt x="4060746" y="7144"/>
                  </a:lnTo>
                  <a:lnTo>
                    <a:pt x="3838813" y="7144"/>
                  </a:lnTo>
                  <a:lnTo>
                    <a:pt x="3724513" y="121444"/>
                  </a:lnTo>
                  <a:lnTo>
                    <a:pt x="3511153" y="121444"/>
                  </a:lnTo>
                  <a:lnTo>
                    <a:pt x="3320653" y="311944"/>
                  </a:lnTo>
                  <a:lnTo>
                    <a:pt x="3155871" y="311944"/>
                  </a:lnTo>
                  <a:cubicBezTo>
                    <a:pt x="3153013" y="303371"/>
                    <a:pt x="3145393" y="296704"/>
                    <a:pt x="3135868" y="296704"/>
                  </a:cubicBezTo>
                  <a:cubicBezTo>
                    <a:pt x="3124438" y="296704"/>
                    <a:pt x="3114913" y="306229"/>
                    <a:pt x="3114913" y="317659"/>
                  </a:cubicBezTo>
                  <a:cubicBezTo>
                    <a:pt x="3114913" y="329089"/>
                    <a:pt x="3124438" y="338614"/>
                    <a:pt x="3135868" y="338614"/>
                  </a:cubicBezTo>
                  <a:cubicBezTo>
                    <a:pt x="3145393" y="338614"/>
                    <a:pt x="3153966" y="331946"/>
                    <a:pt x="3155871" y="323374"/>
                  </a:cubicBezTo>
                  <a:lnTo>
                    <a:pt x="3325416" y="323374"/>
                  </a:lnTo>
                  <a:lnTo>
                    <a:pt x="3515916" y="132874"/>
                  </a:lnTo>
                  <a:lnTo>
                    <a:pt x="3713083" y="132874"/>
                  </a:lnTo>
                  <a:lnTo>
                    <a:pt x="3405426" y="440531"/>
                  </a:lnTo>
                  <a:lnTo>
                    <a:pt x="3089196" y="440531"/>
                  </a:lnTo>
                  <a:lnTo>
                    <a:pt x="2955846" y="573881"/>
                  </a:lnTo>
                  <a:lnTo>
                    <a:pt x="2476738" y="573881"/>
                  </a:lnTo>
                  <a:lnTo>
                    <a:pt x="2376726" y="673894"/>
                  </a:lnTo>
                  <a:lnTo>
                    <a:pt x="2102406" y="673894"/>
                  </a:lnTo>
                  <a:lnTo>
                    <a:pt x="2067163" y="709136"/>
                  </a:lnTo>
                  <a:cubicBezTo>
                    <a:pt x="2059543" y="704374"/>
                    <a:pt x="2049066" y="705326"/>
                    <a:pt x="2041446" y="712946"/>
                  </a:cubicBezTo>
                  <a:cubicBezTo>
                    <a:pt x="2032873" y="721519"/>
                    <a:pt x="2032873" y="734854"/>
                    <a:pt x="2041446" y="742474"/>
                  </a:cubicBezTo>
                  <a:cubicBezTo>
                    <a:pt x="2050018" y="751046"/>
                    <a:pt x="2063353" y="751046"/>
                    <a:pt x="2070973" y="742474"/>
                  </a:cubicBezTo>
                  <a:cubicBezTo>
                    <a:pt x="2077641" y="735806"/>
                    <a:pt x="2078593" y="725329"/>
                    <a:pt x="2074783" y="716756"/>
                  </a:cubicBezTo>
                  <a:lnTo>
                    <a:pt x="2106216" y="685324"/>
                  </a:lnTo>
                  <a:lnTo>
                    <a:pt x="2251948" y="685324"/>
                  </a:lnTo>
                  <a:lnTo>
                    <a:pt x="2058591" y="878681"/>
                  </a:lnTo>
                  <a:lnTo>
                    <a:pt x="1920478" y="878681"/>
                  </a:lnTo>
                  <a:lnTo>
                    <a:pt x="1801416" y="759619"/>
                  </a:lnTo>
                  <a:lnTo>
                    <a:pt x="1564243" y="759619"/>
                  </a:lnTo>
                  <a:cubicBezTo>
                    <a:pt x="1561386" y="751046"/>
                    <a:pt x="1553766" y="744379"/>
                    <a:pt x="1544241" y="744379"/>
                  </a:cubicBezTo>
                  <a:cubicBezTo>
                    <a:pt x="1532811" y="744379"/>
                    <a:pt x="1523286" y="753904"/>
                    <a:pt x="1523286" y="765334"/>
                  </a:cubicBezTo>
                  <a:cubicBezTo>
                    <a:pt x="1523286" y="776764"/>
                    <a:pt x="1532811" y="786289"/>
                    <a:pt x="1544241" y="786289"/>
                  </a:cubicBezTo>
                  <a:cubicBezTo>
                    <a:pt x="1553766" y="786289"/>
                    <a:pt x="1562338" y="779621"/>
                    <a:pt x="1564243" y="771049"/>
                  </a:cubicBezTo>
                  <a:lnTo>
                    <a:pt x="1796653" y="771049"/>
                  </a:lnTo>
                  <a:lnTo>
                    <a:pt x="1905238" y="879634"/>
                  </a:lnTo>
                  <a:lnTo>
                    <a:pt x="1533763" y="879634"/>
                  </a:lnTo>
                  <a:lnTo>
                    <a:pt x="1410891" y="755809"/>
                  </a:lnTo>
                  <a:lnTo>
                    <a:pt x="525066" y="755809"/>
                  </a:lnTo>
                  <a:lnTo>
                    <a:pt x="458391" y="689134"/>
                  </a:lnTo>
                  <a:cubicBezTo>
                    <a:pt x="463153" y="681514"/>
                    <a:pt x="462201" y="671036"/>
                    <a:pt x="454581" y="663416"/>
                  </a:cubicBezTo>
                  <a:cubicBezTo>
                    <a:pt x="446008" y="654844"/>
                    <a:pt x="432673" y="654844"/>
                    <a:pt x="425053" y="663416"/>
                  </a:cubicBezTo>
                  <a:cubicBezTo>
                    <a:pt x="416481" y="671989"/>
                    <a:pt x="416481" y="685324"/>
                    <a:pt x="425053" y="692944"/>
                  </a:cubicBezTo>
                  <a:cubicBezTo>
                    <a:pt x="431721" y="699611"/>
                    <a:pt x="442198" y="700564"/>
                    <a:pt x="450771" y="696754"/>
                  </a:cubicBezTo>
                  <a:lnTo>
                    <a:pt x="521256" y="767239"/>
                  </a:lnTo>
                  <a:lnTo>
                    <a:pt x="1195626" y="767239"/>
                  </a:lnTo>
                  <a:lnTo>
                    <a:pt x="1009888" y="952976"/>
                  </a:lnTo>
                  <a:lnTo>
                    <a:pt x="179308" y="952976"/>
                  </a:lnTo>
                  <a:lnTo>
                    <a:pt x="39291" y="1092041"/>
                  </a:lnTo>
                  <a:cubicBezTo>
                    <a:pt x="31671" y="1087279"/>
                    <a:pt x="21193" y="1088231"/>
                    <a:pt x="13573" y="1095851"/>
                  </a:cubicBezTo>
                  <a:cubicBezTo>
                    <a:pt x="5001" y="1104424"/>
                    <a:pt x="5001" y="1117759"/>
                    <a:pt x="13573" y="1125379"/>
                  </a:cubicBezTo>
                  <a:cubicBezTo>
                    <a:pt x="22146" y="1133951"/>
                    <a:pt x="35481" y="1133951"/>
                    <a:pt x="43101" y="1125379"/>
                  </a:cubicBezTo>
                  <a:cubicBezTo>
                    <a:pt x="49768" y="1118711"/>
                    <a:pt x="50721" y="1108234"/>
                    <a:pt x="46911" y="1099661"/>
                  </a:cubicBezTo>
                  <a:lnTo>
                    <a:pt x="183118" y="963454"/>
                  </a:lnTo>
                  <a:lnTo>
                    <a:pt x="1013698" y="963454"/>
                  </a:lnTo>
                  <a:lnTo>
                    <a:pt x="1209913" y="767239"/>
                  </a:lnTo>
                  <a:lnTo>
                    <a:pt x="1405176" y="767239"/>
                  </a:lnTo>
                  <a:lnTo>
                    <a:pt x="1528048" y="890111"/>
                  </a:lnTo>
                  <a:lnTo>
                    <a:pt x="2062401" y="890111"/>
                  </a:lnTo>
                  <a:lnTo>
                    <a:pt x="2267188" y="685324"/>
                  </a:lnTo>
                  <a:lnTo>
                    <a:pt x="2379583" y="685324"/>
                  </a:lnTo>
                  <a:lnTo>
                    <a:pt x="2479596" y="585311"/>
                  </a:lnTo>
                  <a:lnTo>
                    <a:pt x="2944416" y="585311"/>
                  </a:lnTo>
                  <a:lnTo>
                    <a:pt x="2752011" y="777716"/>
                  </a:lnTo>
                  <a:lnTo>
                    <a:pt x="2330053" y="777716"/>
                  </a:lnTo>
                  <a:cubicBezTo>
                    <a:pt x="2327196" y="769144"/>
                    <a:pt x="2319576" y="762476"/>
                    <a:pt x="2310051" y="762476"/>
                  </a:cubicBezTo>
                  <a:cubicBezTo>
                    <a:pt x="2298621" y="762476"/>
                    <a:pt x="2289096" y="772001"/>
                    <a:pt x="2289096" y="783431"/>
                  </a:cubicBezTo>
                  <a:cubicBezTo>
                    <a:pt x="2289096" y="794861"/>
                    <a:pt x="2298621" y="804386"/>
                    <a:pt x="2310051" y="804386"/>
                  </a:cubicBezTo>
                  <a:cubicBezTo>
                    <a:pt x="2319576" y="804386"/>
                    <a:pt x="2328148" y="797719"/>
                    <a:pt x="2330053" y="789146"/>
                  </a:cubicBezTo>
                  <a:lnTo>
                    <a:pt x="2756773" y="789146"/>
                  </a:lnTo>
                  <a:lnTo>
                    <a:pt x="3093958" y="451961"/>
                  </a:lnTo>
                  <a:lnTo>
                    <a:pt x="3410188" y="451961"/>
                  </a:lnTo>
                  <a:lnTo>
                    <a:pt x="3843576" y="18574"/>
                  </a:lnTo>
                  <a:lnTo>
                    <a:pt x="4056936" y="18574"/>
                  </a:lnTo>
                  <a:lnTo>
                    <a:pt x="4154091" y="116681"/>
                  </a:lnTo>
                  <a:cubicBezTo>
                    <a:pt x="4149328" y="124301"/>
                    <a:pt x="4150281" y="134779"/>
                    <a:pt x="4157901" y="142399"/>
                  </a:cubicBezTo>
                  <a:cubicBezTo>
                    <a:pt x="4166473" y="150971"/>
                    <a:pt x="4179808" y="150971"/>
                    <a:pt x="4187428" y="142399"/>
                  </a:cubicBezTo>
                  <a:cubicBezTo>
                    <a:pt x="4196001" y="133826"/>
                    <a:pt x="4196001" y="120491"/>
                    <a:pt x="4187428" y="11191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7554" y="490950"/>
            <a:ext cx="810149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Kebutuhan</a:t>
            </a:r>
            <a:r>
              <a:rPr lang="en-US" altLang="ko-KR" sz="4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Non </a:t>
            </a:r>
            <a:r>
              <a:rPr lang="en-US" altLang="ko-KR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Fungsional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680768" y="1856889"/>
            <a:ext cx="6254107" cy="587753"/>
            <a:chOff x="1848112" y="1575921"/>
            <a:chExt cx="5383988" cy="1206659"/>
          </a:xfrm>
        </p:grpSpPr>
        <p:sp>
          <p:nvSpPr>
            <p:cNvPr id="8" name="TextBox 7"/>
            <p:cNvSpPr txBox="1"/>
            <p:nvPr/>
          </p:nvSpPr>
          <p:spPr>
            <a:xfrm>
              <a:off x="2724408" y="2213900"/>
              <a:ext cx="4507692" cy="568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aplikasi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diakses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melalui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web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24408" y="1776680"/>
              <a:ext cx="4507692" cy="568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Internal Requirements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641247" y="2814807"/>
            <a:ext cx="6254107" cy="769441"/>
            <a:chOff x="1848112" y="1575921"/>
            <a:chExt cx="5383988" cy="1579665"/>
          </a:xfrm>
        </p:grpSpPr>
        <p:sp>
          <p:nvSpPr>
            <p:cNvPr id="30" name="TextBox 29"/>
            <p:cNvSpPr txBox="1"/>
            <p:nvPr/>
          </p:nvSpPr>
          <p:spPr>
            <a:xfrm>
              <a:off x="2724408" y="2213900"/>
              <a:ext cx="4507692" cy="568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aplikasi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mengamankan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data-data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Karya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Ilmiah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48112" y="1575921"/>
              <a:ext cx="958096" cy="1579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24408" y="1776680"/>
              <a:ext cx="4507692" cy="568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External Requirements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934700" y="-1"/>
            <a:ext cx="1257300" cy="6858000"/>
            <a:chOff x="10934700" y="-1"/>
            <a:chExt cx="1257300" cy="6858000"/>
          </a:xfrm>
        </p:grpSpPr>
        <p:sp>
          <p:nvSpPr>
            <p:cNvPr id="34" name="Rectangle 33"/>
            <p:cNvSpPr/>
            <p:nvPr/>
          </p:nvSpPr>
          <p:spPr>
            <a:xfrm>
              <a:off x="11229975" y="0"/>
              <a:ext cx="962025" cy="68579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934700" y="-1"/>
              <a:ext cx="180975" cy="68579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7" name="Graphic 234">
            <a:extLst>
              <a:ext uri="{FF2B5EF4-FFF2-40B4-BE49-F238E27FC236}">
                <a16:creationId xmlns="" xmlns:a16="http://schemas.microsoft.com/office/drawing/2014/main" id="{67093918-51FB-47BF-8FF5-0827DD800958}"/>
              </a:ext>
            </a:extLst>
          </p:cNvPr>
          <p:cNvGrpSpPr/>
          <p:nvPr/>
        </p:nvGrpSpPr>
        <p:grpSpPr>
          <a:xfrm flipH="1">
            <a:off x="7680023" y="4486316"/>
            <a:ext cx="3345164" cy="1188682"/>
            <a:chOff x="7540326" y="1358451"/>
            <a:chExt cx="4257675" cy="1447800"/>
          </a:xfrm>
        </p:grpSpPr>
        <p:sp>
          <p:nvSpPr>
            <p:cNvPr id="268" name="Freeform: Shape 175">
              <a:extLst>
                <a:ext uri="{FF2B5EF4-FFF2-40B4-BE49-F238E27FC236}">
                  <a16:creationId xmlns="" xmlns:a16="http://schemas.microsoft.com/office/drawing/2014/main" id="{23FF8EA3-FFEF-477B-9AA7-743F7E366BBE}"/>
                </a:ext>
              </a:extLst>
            </p:cNvPr>
            <p:cNvSpPr/>
            <p:nvPr/>
          </p:nvSpPr>
          <p:spPr>
            <a:xfrm>
              <a:off x="8179930" y="1579907"/>
              <a:ext cx="3581400" cy="762000"/>
            </a:xfrm>
            <a:custGeom>
              <a:avLst/>
              <a:gdLst>
                <a:gd name="connsiteX0" fmla="*/ 37624 w 3581400"/>
                <a:gd name="connsiteY0" fmla="*/ 761524 h 762000"/>
                <a:gd name="connsiteX1" fmla="*/ 7144 w 3581400"/>
                <a:gd name="connsiteY1" fmla="*/ 731044 h 762000"/>
                <a:gd name="connsiteX2" fmla="*/ 37624 w 3581400"/>
                <a:gd name="connsiteY2" fmla="*/ 700564 h 762000"/>
                <a:gd name="connsiteX3" fmla="*/ 64294 w 3581400"/>
                <a:gd name="connsiteY3" fmla="*/ 715804 h 762000"/>
                <a:gd name="connsiteX4" fmla="*/ 1177766 w 3581400"/>
                <a:gd name="connsiteY4" fmla="*/ 715804 h 762000"/>
                <a:gd name="connsiteX5" fmla="*/ 1060609 w 3581400"/>
                <a:gd name="connsiteY5" fmla="*/ 597694 h 762000"/>
                <a:gd name="connsiteX6" fmla="*/ 376714 w 3581400"/>
                <a:gd name="connsiteY6" fmla="*/ 597694 h 762000"/>
                <a:gd name="connsiteX7" fmla="*/ 350044 w 3581400"/>
                <a:gd name="connsiteY7" fmla="*/ 612934 h 762000"/>
                <a:gd name="connsiteX8" fmla="*/ 319564 w 3581400"/>
                <a:gd name="connsiteY8" fmla="*/ 582454 h 762000"/>
                <a:gd name="connsiteX9" fmla="*/ 350044 w 3581400"/>
                <a:gd name="connsiteY9" fmla="*/ 551974 h 762000"/>
                <a:gd name="connsiteX10" fmla="*/ 376714 w 3581400"/>
                <a:gd name="connsiteY10" fmla="*/ 567214 h 762000"/>
                <a:gd name="connsiteX11" fmla="*/ 804386 w 3581400"/>
                <a:gd name="connsiteY11" fmla="*/ 567214 h 762000"/>
                <a:gd name="connsiteX12" fmla="*/ 755809 w 3581400"/>
                <a:gd name="connsiteY12" fmla="*/ 518636 h 762000"/>
                <a:gd name="connsiteX13" fmla="*/ 469106 w 3581400"/>
                <a:gd name="connsiteY13" fmla="*/ 518636 h 762000"/>
                <a:gd name="connsiteX14" fmla="*/ 442436 w 3581400"/>
                <a:gd name="connsiteY14" fmla="*/ 533876 h 762000"/>
                <a:gd name="connsiteX15" fmla="*/ 411956 w 3581400"/>
                <a:gd name="connsiteY15" fmla="*/ 503396 h 762000"/>
                <a:gd name="connsiteX16" fmla="*/ 442436 w 3581400"/>
                <a:gd name="connsiteY16" fmla="*/ 472916 h 762000"/>
                <a:gd name="connsiteX17" fmla="*/ 469106 w 3581400"/>
                <a:gd name="connsiteY17" fmla="*/ 488156 h 762000"/>
                <a:gd name="connsiteX18" fmla="*/ 768191 w 3581400"/>
                <a:gd name="connsiteY18" fmla="*/ 488156 h 762000"/>
                <a:gd name="connsiteX19" fmla="*/ 846296 w 3581400"/>
                <a:gd name="connsiteY19" fmla="*/ 566261 h 762000"/>
                <a:gd name="connsiteX20" fmla="*/ 1072039 w 3581400"/>
                <a:gd name="connsiteY20" fmla="*/ 566261 h 762000"/>
                <a:gd name="connsiteX21" fmla="*/ 1219676 w 3581400"/>
                <a:gd name="connsiteY21" fmla="*/ 713899 h 762000"/>
                <a:gd name="connsiteX22" fmla="*/ 1376839 w 3581400"/>
                <a:gd name="connsiteY22" fmla="*/ 713899 h 762000"/>
                <a:gd name="connsiteX23" fmla="*/ 1540669 w 3581400"/>
                <a:gd name="connsiteY23" fmla="*/ 550069 h 762000"/>
                <a:gd name="connsiteX24" fmla="*/ 2015014 w 3581400"/>
                <a:gd name="connsiteY24" fmla="*/ 550069 h 762000"/>
                <a:gd name="connsiteX25" fmla="*/ 2253139 w 3581400"/>
                <a:gd name="connsiteY25" fmla="*/ 311944 h 762000"/>
                <a:gd name="connsiteX26" fmla="*/ 2012156 w 3581400"/>
                <a:gd name="connsiteY26" fmla="*/ 311944 h 762000"/>
                <a:gd name="connsiteX27" fmla="*/ 1900714 w 3581400"/>
                <a:gd name="connsiteY27" fmla="*/ 426244 h 762000"/>
                <a:gd name="connsiteX28" fmla="*/ 1742599 w 3581400"/>
                <a:gd name="connsiteY28" fmla="*/ 426244 h 762000"/>
                <a:gd name="connsiteX29" fmla="*/ 1715929 w 3581400"/>
                <a:gd name="connsiteY29" fmla="*/ 441484 h 762000"/>
                <a:gd name="connsiteX30" fmla="*/ 1685449 w 3581400"/>
                <a:gd name="connsiteY30" fmla="*/ 411004 h 762000"/>
                <a:gd name="connsiteX31" fmla="*/ 1715929 w 3581400"/>
                <a:gd name="connsiteY31" fmla="*/ 380524 h 762000"/>
                <a:gd name="connsiteX32" fmla="*/ 1742599 w 3581400"/>
                <a:gd name="connsiteY32" fmla="*/ 395764 h 762000"/>
                <a:gd name="connsiteX33" fmla="*/ 1888331 w 3581400"/>
                <a:gd name="connsiteY33" fmla="*/ 395764 h 762000"/>
                <a:gd name="connsiteX34" fmla="*/ 1970246 w 3581400"/>
                <a:gd name="connsiteY34" fmla="*/ 313849 h 762000"/>
                <a:gd name="connsiteX35" fmla="*/ 1623536 w 3581400"/>
                <a:gd name="connsiteY35" fmla="*/ 313849 h 762000"/>
                <a:gd name="connsiteX36" fmla="*/ 1400651 w 3581400"/>
                <a:gd name="connsiteY36" fmla="*/ 536734 h 762000"/>
                <a:gd name="connsiteX37" fmla="*/ 1393031 w 3581400"/>
                <a:gd name="connsiteY37" fmla="*/ 566261 h 762000"/>
                <a:gd name="connsiteX38" fmla="*/ 1371124 w 3581400"/>
                <a:gd name="connsiteY38" fmla="*/ 574834 h 762000"/>
                <a:gd name="connsiteX39" fmla="*/ 1349216 w 3581400"/>
                <a:gd name="connsiteY39" fmla="*/ 566261 h 762000"/>
                <a:gd name="connsiteX40" fmla="*/ 1340644 w 3581400"/>
                <a:gd name="connsiteY40" fmla="*/ 544354 h 762000"/>
                <a:gd name="connsiteX41" fmla="*/ 1349216 w 3581400"/>
                <a:gd name="connsiteY41" fmla="*/ 522446 h 762000"/>
                <a:gd name="connsiteX42" fmla="*/ 1371124 w 3581400"/>
                <a:gd name="connsiteY42" fmla="*/ 513874 h 762000"/>
                <a:gd name="connsiteX43" fmla="*/ 1379696 w 3581400"/>
                <a:gd name="connsiteY43" fmla="*/ 514826 h 762000"/>
                <a:gd name="connsiteX44" fmla="*/ 1439704 w 3581400"/>
                <a:gd name="connsiteY44" fmla="*/ 454819 h 762000"/>
                <a:gd name="connsiteX45" fmla="*/ 1025366 w 3581400"/>
                <a:gd name="connsiteY45" fmla="*/ 454819 h 762000"/>
                <a:gd name="connsiteX46" fmla="*/ 988219 w 3581400"/>
                <a:gd name="connsiteY46" fmla="*/ 417671 h 762000"/>
                <a:gd name="connsiteX47" fmla="*/ 979646 w 3581400"/>
                <a:gd name="connsiteY47" fmla="*/ 418624 h 762000"/>
                <a:gd name="connsiteX48" fmla="*/ 957739 w 3581400"/>
                <a:gd name="connsiteY48" fmla="*/ 410051 h 762000"/>
                <a:gd name="connsiteX49" fmla="*/ 949166 w 3581400"/>
                <a:gd name="connsiteY49" fmla="*/ 388144 h 762000"/>
                <a:gd name="connsiteX50" fmla="*/ 957739 w 3581400"/>
                <a:gd name="connsiteY50" fmla="*/ 366236 h 762000"/>
                <a:gd name="connsiteX51" fmla="*/ 979646 w 3581400"/>
                <a:gd name="connsiteY51" fmla="*/ 357664 h 762000"/>
                <a:gd name="connsiteX52" fmla="*/ 1001554 w 3581400"/>
                <a:gd name="connsiteY52" fmla="*/ 366236 h 762000"/>
                <a:gd name="connsiteX53" fmla="*/ 1009174 w 3581400"/>
                <a:gd name="connsiteY53" fmla="*/ 395764 h 762000"/>
                <a:gd name="connsiteX54" fmla="*/ 1037749 w 3581400"/>
                <a:gd name="connsiteY54" fmla="*/ 424339 h 762000"/>
                <a:gd name="connsiteX55" fmla="*/ 1470184 w 3581400"/>
                <a:gd name="connsiteY55" fmla="*/ 424339 h 762000"/>
                <a:gd name="connsiteX56" fmla="*/ 1611154 w 3581400"/>
                <a:gd name="connsiteY56" fmla="*/ 283369 h 762000"/>
                <a:gd name="connsiteX57" fmla="*/ 2285524 w 3581400"/>
                <a:gd name="connsiteY57" fmla="*/ 283369 h 762000"/>
                <a:gd name="connsiteX58" fmla="*/ 2289334 w 3581400"/>
                <a:gd name="connsiteY58" fmla="*/ 279559 h 762000"/>
                <a:gd name="connsiteX59" fmla="*/ 2294096 w 3581400"/>
                <a:gd name="connsiteY59" fmla="*/ 283369 h 762000"/>
                <a:gd name="connsiteX60" fmla="*/ 2574131 w 3581400"/>
                <a:gd name="connsiteY60" fmla="*/ 283369 h 762000"/>
                <a:gd name="connsiteX61" fmla="*/ 2774156 w 3581400"/>
                <a:gd name="connsiteY61" fmla="*/ 83344 h 762000"/>
                <a:gd name="connsiteX62" fmla="*/ 2961799 w 3581400"/>
                <a:gd name="connsiteY62" fmla="*/ 83344 h 762000"/>
                <a:gd name="connsiteX63" fmla="*/ 3022759 w 3581400"/>
                <a:gd name="connsiteY63" fmla="*/ 22384 h 762000"/>
                <a:gd name="connsiteX64" fmla="*/ 3525679 w 3581400"/>
                <a:gd name="connsiteY64" fmla="*/ 22384 h 762000"/>
                <a:gd name="connsiteX65" fmla="*/ 3552349 w 3581400"/>
                <a:gd name="connsiteY65" fmla="*/ 7144 h 762000"/>
                <a:gd name="connsiteX66" fmla="*/ 3582829 w 3581400"/>
                <a:gd name="connsiteY66" fmla="*/ 37624 h 762000"/>
                <a:gd name="connsiteX67" fmla="*/ 3552349 w 3581400"/>
                <a:gd name="connsiteY67" fmla="*/ 68104 h 762000"/>
                <a:gd name="connsiteX68" fmla="*/ 3525679 w 3581400"/>
                <a:gd name="connsiteY68" fmla="*/ 52864 h 762000"/>
                <a:gd name="connsiteX69" fmla="*/ 3036094 w 3581400"/>
                <a:gd name="connsiteY69" fmla="*/ 52864 h 762000"/>
                <a:gd name="connsiteX70" fmla="*/ 2975134 w 3581400"/>
                <a:gd name="connsiteY70" fmla="*/ 113824 h 762000"/>
                <a:gd name="connsiteX71" fmla="*/ 2787491 w 3581400"/>
                <a:gd name="connsiteY71" fmla="*/ 113824 h 762000"/>
                <a:gd name="connsiteX72" fmla="*/ 2588419 w 3581400"/>
                <a:gd name="connsiteY72" fmla="*/ 312896 h 762000"/>
                <a:gd name="connsiteX73" fmla="*/ 2299811 w 3581400"/>
                <a:gd name="connsiteY73" fmla="*/ 312896 h 762000"/>
                <a:gd name="connsiteX74" fmla="*/ 2206466 w 3581400"/>
                <a:gd name="connsiteY74" fmla="*/ 406241 h 762000"/>
                <a:gd name="connsiteX75" fmla="*/ 2329339 w 3581400"/>
                <a:gd name="connsiteY75" fmla="*/ 406241 h 762000"/>
                <a:gd name="connsiteX76" fmla="*/ 2387441 w 3581400"/>
                <a:gd name="connsiteY76" fmla="*/ 464344 h 762000"/>
                <a:gd name="connsiteX77" fmla="*/ 2396014 w 3581400"/>
                <a:gd name="connsiteY77" fmla="*/ 463391 h 762000"/>
                <a:gd name="connsiteX78" fmla="*/ 2417921 w 3581400"/>
                <a:gd name="connsiteY78" fmla="*/ 471964 h 762000"/>
                <a:gd name="connsiteX79" fmla="*/ 2426494 w 3581400"/>
                <a:gd name="connsiteY79" fmla="*/ 493871 h 762000"/>
                <a:gd name="connsiteX80" fmla="*/ 2417921 w 3581400"/>
                <a:gd name="connsiteY80" fmla="*/ 515779 h 762000"/>
                <a:gd name="connsiteX81" fmla="*/ 2396014 w 3581400"/>
                <a:gd name="connsiteY81" fmla="*/ 524351 h 762000"/>
                <a:gd name="connsiteX82" fmla="*/ 2374106 w 3581400"/>
                <a:gd name="connsiteY82" fmla="*/ 515779 h 762000"/>
                <a:gd name="connsiteX83" fmla="*/ 2366486 w 3581400"/>
                <a:gd name="connsiteY83" fmla="*/ 486251 h 762000"/>
                <a:gd name="connsiteX84" fmla="*/ 2317909 w 3581400"/>
                <a:gd name="connsiteY84" fmla="*/ 437674 h 762000"/>
                <a:gd name="connsiteX85" fmla="*/ 2176939 w 3581400"/>
                <a:gd name="connsiteY85" fmla="*/ 437674 h 762000"/>
                <a:gd name="connsiteX86" fmla="*/ 2032159 w 3581400"/>
                <a:gd name="connsiteY86" fmla="*/ 582454 h 762000"/>
                <a:gd name="connsiteX87" fmla="*/ 1557814 w 3581400"/>
                <a:gd name="connsiteY87" fmla="*/ 582454 h 762000"/>
                <a:gd name="connsiteX88" fmla="*/ 1393984 w 3581400"/>
                <a:gd name="connsiteY88" fmla="*/ 746284 h 762000"/>
                <a:gd name="connsiteX89" fmla="*/ 64294 w 3581400"/>
                <a:gd name="connsiteY89" fmla="*/ 746284 h 762000"/>
                <a:gd name="connsiteX90" fmla="*/ 37624 w 3581400"/>
                <a:gd name="connsiteY90" fmla="*/ 761524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581400" h="762000">
                  <a:moveTo>
                    <a:pt x="37624" y="761524"/>
                  </a:moveTo>
                  <a:cubicBezTo>
                    <a:pt x="20479" y="761524"/>
                    <a:pt x="7144" y="748189"/>
                    <a:pt x="7144" y="731044"/>
                  </a:cubicBezTo>
                  <a:cubicBezTo>
                    <a:pt x="7144" y="713899"/>
                    <a:pt x="20479" y="700564"/>
                    <a:pt x="37624" y="700564"/>
                  </a:cubicBezTo>
                  <a:cubicBezTo>
                    <a:pt x="49054" y="700564"/>
                    <a:pt x="58579" y="706279"/>
                    <a:pt x="64294" y="715804"/>
                  </a:cubicBezTo>
                  <a:lnTo>
                    <a:pt x="1177766" y="715804"/>
                  </a:lnTo>
                  <a:lnTo>
                    <a:pt x="1060609" y="597694"/>
                  </a:lnTo>
                  <a:lnTo>
                    <a:pt x="376714" y="597694"/>
                  </a:lnTo>
                  <a:cubicBezTo>
                    <a:pt x="370999" y="607219"/>
                    <a:pt x="361474" y="612934"/>
                    <a:pt x="350044" y="612934"/>
                  </a:cubicBezTo>
                  <a:cubicBezTo>
                    <a:pt x="332899" y="612934"/>
                    <a:pt x="319564" y="599599"/>
                    <a:pt x="319564" y="582454"/>
                  </a:cubicBezTo>
                  <a:cubicBezTo>
                    <a:pt x="319564" y="565309"/>
                    <a:pt x="332899" y="551974"/>
                    <a:pt x="350044" y="551974"/>
                  </a:cubicBezTo>
                  <a:cubicBezTo>
                    <a:pt x="361474" y="551974"/>
                    <a:pt x="370999" y="557689"/>
                    <a:pt x="376714" y="567214"/>
                  </a:cubicBezTo>
                  <a:lnTo>
                    <a:pt x="804386" y="567214"/>
                  </a:lnTo>
                  <a:lnTo>
                    <a:pt x="755809" y="518636"/>
                  </a:lnTo>
                  <a:lnTo>
                    <a:pt x="469106" y="518636"/>
                  </a:lnTo>
                  <a:cubicBezTo>
                    <a:pt x="463391" y="528161"/>
                    <a:pt x="453866" y="533876"/>
                    <a:pt x="442436" y="533876"/>
                  </a:cubicBezTo>
                  <a:cubicBezTo>
                    <a:pt x="425291" y="533876"/>
                    <a:pt x="411956" y="520541"/>
                    <a:pt x="411956" y="503396"/>
                  </a:cubicBezTo>
                  <a:cubicBezTo>
                    <a:pt x="411956" y="486251"/>
                    <a:pt x="425291" y="472916"/>
                    <a:pt x="442436" y="472916"/>
                  </a:cubicBezTo>
                  <a:cubicBezTo>
                    <a:pt x="453866" y="472916"/>
                    <a:pt x="463391" y="478631"/>
                    <a:pt x="469106" y="488156"/>
                  </a:cubicBezTo>
                  <a:lnTo>
                    <a:pt x="768191" y="488156"/>
                  </a:lnTo>
                  <a:lnTo>
                    <a:pt x="846296" y="566261"/>
                  </a:lnTo>
                  <a:lnTo>
                    <a:pt x="1072039" y="566261"/>
                  </a:lnTo>
                  <a:lnTo>
                    <a:pt x="1219676" y="713899"/>
                  </a:lnTo>
                  <a:lnTo>
                    <a:pt x="1376839" y="713899"/>
                  </a:lnTo>
                  <a:lnTo>
                    <a:pt x="1540669" y="550069"/>
                  </a:lnTo>
                  <a:lnTo>
                    <a:pt x="2015014" y="550069"/>
                  </a:lnTo>
                  <a:lnTo>
                    <a:pt x="2253139" y="311944"/>
                  </a:lnTo>
                  <a:lnTo>
                    <a:pt x="2012156" y="311944"/>
                  </a:lnTo>
                  <a:lnTo>
                    <a:pt x="1900714" y="426244"/>
                  </a:lnTo>
                  <a:lnTo>
                    <a:pt x="1742599" y="426244"/>
                  </a:lnTo>
                  <a:cubicBezTo>
                    <a:pt x="1736884" y="435769"/>
                    <a:pt x="1727359" y="441484"/>
                    <a:pt x="1715929" y="441484"/>
                  </a:cubicBezTo>
                  <a:cubicBezTo>
                    <a:pt x="1698784" y="441484"/>
                    <a:pt x="1685449" y="428149"/>
                    <a:pt x="1685449" y="411004"/>
                  </a:cubicBezTo>
                  <a:cubicBezTo>
                    <a:pt x="1685449" y="393859"/>
                    <a:pt x="1698784" y="380524"/>
                    <a:pt x="1715929" y="380524"/>
                  </a:cubicBezTo>
                  <a:cubicBezTo>
                    <a:pt x="1727359" y="380524"/>
                    <a:pt x="1736884" y="386239"/>
                    <a:pt x="1742599" y="395764"/>
                  </a:cubicBezTo>
                  <a:lnTo>
                    <a:pt x="1888331" y="395764"/>
                  </a:lnTo>
                  <a:lnTo>
                    <a:pt x="1970246" y="313849"/>
                  </a:lnTo>
                  <a:lnTo>
                    <a:pt x="1623536" y="313849"/>
                  </a:lnTo>
                  <a:lnTo>
                    <a:pt x="1400651" y="536734"/>
                  </a:lnTo>
                  <a:cubicBezTo>
                    <a:pt x="1403509" y="547211"/>
                    <a:pt x="1400651" y="558641"/>
                    <a:pt x="1393031" y="566261"/>
                  </a:cubicBezTo>
                  <a:cubicBezTo>
                    <a:pt x="1387316" y="571976"/>
                    <a:pt x="1379696" y="574834"/>
                    <a:pt x="1371124" y="574834"/>
                  </a:cubicBezTo>
                  <a:cubicBezTo>
                    <a:pt x="1362551" y="574834"/>
                    <a:pt x="1354931" y="571976"/>
                    <a:pt x="1349216" y="566261"/>
                  </a:cubicBezTo>
                  <a:cubicBezTo>
                    <a:pt x="1343501" y="560546"/>
                    <a:pt x="1340644" y="552926"/>
                    <a:pt x="1340644" y="544354"/>
                  </a:cubicBezTo>
                  <a:cubicBezTo>
                    <a:pt x="1340644" y="535781"/>
                    <a:pt x="1343501" y="528161"/>
                    <a:pt x="1349216" y="522446"/>
                  </a:cubicBezTo>
                  <a:cubicBezTo>
                    <a:pt x="1354931" y="516731"/>
                    <a:pt x="1362551" y="513874"/>
                    <a:pt x="1371124" y="513874"/>
                  </a:cubicBezTo>
                  <a:cubicBezTo>
                    <a:pt x="1373981" y="513874"/>
                    <a:pt x="1376839" y="513874"/>
                    <a:pt x="1379696" y="514826"/>
                  </a:cubicBezTo>
                  <a:lnTo>
                    <a:pt x="1439704" y="454819"/>
                  </a:lnTo>
                  <a:lnTo>
                    <a:pt x="1025366" y="454819"/>
                  </a:lnTo>
                  <a:lnTo>
                    <a:pt x="988219" y="417671"/>
                  </a:lnTo>
                  <a:cubicBezTo>
                    <a:pt x="985361" y="418624"/>
                    <a:pt x="982504" y="418624"/>
                    <a:pt x="979646" y="418624"/>
                  </a:cubicBezTo>
                  <a:cubicBezTo>
                    <a:pt x="971074" y="418624"/>
                    <a:pt x="963454" y="415766"/>
                    <a:pt x="957739" y="410051"/>
                  </a:cubicBezTo>
                  <a:cubicBezTo>
                    <a:pt x="952024" y="404336"/>
                    <a:pt x="949166" y="396716"/>
                    <a:pt x="949166" y="388144"/>
                  </a:cubicBezTo>
                  <a:cubicBezTo>
                    <a:pt x="949166" y="379571"/>
                    <a:pt x="952024" y="371951"/>
                    <a:pt x="957739" y="366236"/>
                  </a:cubicBezTo>
                  <a:cubicBezTo>
                    <a:pt x="963454" y="360521"/>
                    <a:pt x="971074" y="357664"/>
                    <a:pt x="979646" y="357664"/>
                  </a:cubicBezTo>
                  <a:cubicBezTo>
                    <a:pt x="988219" y="357664"/>
                    <a:pt x="995839" y="360521"/>
                    <a:pt x="1001554" y="366236"/>
                  </a:cubicBezTo>
                  <a:cubicBezTo>
                    <a:pt x="1009174" y="373856"/>
                    <a:pt x="1012031" y="385286"/>
                    <a:pt x="1009174" y="395764"/>
                  </a:cubicBezTo>
                  <a:lnTo>
                    <a:pt x="1037749" y="424339"/>
                  </a:lnTo>
                  <a:lnTo>
                    <a:pt x="1470184" y="424339"/>
                  </a:lnTo>
                  <a:lnTo>
                    <a:pt x="1611154" y="283369"/>
                  </a:lnTo>
                  <a:lnTo>
                    <a:pt x="2285524" y="283369"/>
                  </a:lnTo>
                  <a:lnTo>
                    <a:pt x="2289334" y="279559"/>
                  </a:lnTo>
                  <a:lnTo>
                    <a:pt x="2294096" y="283369"/>
                  </a:lnTo>
                  <a:lnTo>
                    <a:pt x="2574131" y="283369"/>
                  </a:lnTo>
                  <a:lnTo>
                    <a:pt x="2774156" y="83344"/>
                  </a:lnTo>
                  <a:lnTo>
                    <a:pt x="2961799" y="83344"/>
                  </a:lnTo>
                  <a:lnTo>
                    <a:pt x="3022759" y="22384"/>
                  </a:lnTo>
                  <a:lnTo>
                    <a:pt x="3525679" y="22384"/>
                  </a:lnTo>
                  <a:cubicBezTo>
                    <a:pt x="3531394" y="12859"/>
                    <a:pt x="3540919" y="7144"/>
                    <a:pt x="3552349" y="7144"/>
                  </a:cubicBezTo>
                  <a:cubicBezTo>
                    <a:pt x="3569494" y="7144"/>
                    <a:pt x="3582829" y="20479"/>
                    <a:pt x="3582829" y="37624"/>
                  </a:cubicBezTo>
                  <a:cubicBezTo>
                    <a:pt x="3582829" y="54769"/>
                    <a:pt x="3569494" y="68104"/>
                    <a:pt x="3552349" y="68104"/>
                  </a:cubicBezTo>
                  <a:cubicBezTo>
                    <a:pt x="3540919" y="68104"/>
                    <a:pt x="3531394" y="62389"/>
                    <a:pt x="3525679" y="52864"/>
                  </a:cubicBezTo>
                  <a:lnTo>
                    <a:pt x="3036094" y="52864"/>
                  </a:lnTo>
                  <a:lnTo>
                    <a:pt x="2975134" y="113824"/>
                  </a:lnTo>
                  <a:lnTo>
                    <a:pt x="2787491" y="113824"/>
                  </a:lnTo>
                  <a:lnTo>
                    <a:pt x="2588419" y="312896"/>
                  </a:lnTo>
                  <a:lnTo>
                    <a:pt x="2299811" y="312896"/>
                  </a:lnTo>
                  <a:lnTo>
                    <a:pt x="2206466" y="406241"/>
                  </a:lnTo>
                  <a:lnTo>
                    <a:pt x="2329339" y="406241"/>
                  </a:lnTo>
                  <a:lnTo>
                    <a:pt x="2387441" y="464344"/>
                  </a:lnTo>
                  <a:cubicBezTo>
                    <a:pt x="2390299" y="463391"/>
                    <a:pt x="2393156" y="463391"/>
                    <a:pt x="2396014" y="463391"/>
                  </a:cubicBezTo>
                  <a:cubicBezTo>
                    <a:pt x="2404586" y="463391"/>
                    <a:pt x="2412206" y="466249"/>
                    <a:pt x="2417921" y="471964"/>
                  </a:cubicBezTo>
                  <a:cubicBezTo>
                    <a:pt x="2423636" y="477679"/>
                    <a:pt x="2426494" y="485299"/>
                    <a:pt x="2426494" y="493871"/>
                  </a:cubicBezTo>
                  <a:cubicBezTo>
                    <a:pt x="2426494" y="502444"/>
                    <a:pt x="2423636" y="510064"/>
                    <a:pt x="2417921" y="515779"/>
                  </a:cubicBezTo>
                  <a:cubicBezTo>
                    <a:pt x="2412206" y="521494"/>
                    <a:pt x="2404586" y="524351"/>
                    <a:pt x="2396014" y="524351"/>
                  </a:cubicBezTo>
                  <a:cubicBezTo>
                    <a:pt x="2387441" y="524351"/>
                    <a:pt x="2379821" y="521494"/>
                    <a:pt x="2374106" y="515779"/>
                  </a:cubicBezTo>
                  <a:cubicBezTo>
                    <a:pt x="2366486" y="508159"/>
                    <a:pt x="2363629" y="496729"/>
                    <a:pt x="2366486" y="486251"/>
                  </a:cubicBezTo>
                  <a:lnTo>
                    <a:pt x="2317909" y="437674"/>
                  </a:lnTo>
                  <a:lnTo>
                    <a:pt x="2176939" y="437674"/>
                  </a:lnTo>
                  <a:lnTo>
                    <a:pt x="2032159" y="582454"/>
                  </a:lnTo>
                  <a:lnTo>
                    <a:pt x="1557814" y="582454"/>
                  </a:lnTo>
                  <a:lnTo>
                    <a:pt x="1393984" y="746284"/>
                  </a:lnTo>
                  <a:lnTo>
                    <a:pt x="64294" y="746284"/>
                  </a:lnTo>
                  <a:cubicBezTo>
                    <a:pt x="59531" y="754856"/>
                    <a:pt x="49054" y="761524"/>
                    <a:pt x="37624" y="76152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176">
              <a:extLst>
                <a:ext uri="{FF2B5EF4-FFF2-40B4-BE49-F238E27FC236}">
                  <a16:creationId xmlns="" xmlns:a16="http://schemas.microsoft.com/office/drawing/2014/main" id="{4D0D4DFB-272F-4C6E-81A6-337D9C87ABFE}"/>
                </a:ext>
              </a:extLst>
            </p:cNvPr>
            <p:cNvSpPr/>
            <p:nvPr/>
          </p:nvSpPr>
          <p:spPr>
            <a:xfrm>
              <a:off x="8190407" y="1590385"/>
              <a:ext cx="3562350" cy="742950"/>
            </a:xfrm>
            <a:custGeom>
              <a:avLst/>
              <a:gdLst>
                <a:gd name="connsiteX0" fmla="*/ 2567464 w 3562350"/>
                <a:gd name="connsiteY0" fmla="*/ 282416 h 742950"/>
                <a:gd name="connsiteX1" fmla="*/ 2279809 w 3562350"/>
                <a:gd name="connsiteY1" fmla="*/ 282416 h 742950"/>
                <a:gd name="connsiteX2" fmla="*/ 2278856 w 3562350"/>
                <a:gd name="connsiteY2" fmla="*/ 281464 h 742950"/>
                <a:gd name="connsiteX3" fmla="*/ 2277904 w 3562350"/>
                <a:gd name="connsiteY3" fmla="*/ 282416 h 742950"/>
                <a:gd name="connsiteX4" fmla="*/ 1603534 w 3562350"/>
                <a:gd name="connsiteY4" fmla="*/ 282416 h 742950"/>
                <a:gd name="connsiteX5" fmla="*/ 1461611 w 3562350"/>
                <a:gd name="connsiteY5" fmla="*/ 424339 h 742950"/>
                <a:gd name="connsiteX6" fmla="*/ 1021556 w 3562350"/>
                <a:gd name="connsiteY6" fmla="*/ 424339 h 742950"/>
                <a:gd name="connsiteX7" fmla="*/ 986314 w 3562350"/>
                <a:gd name="connsiteY7" fmla="*/ 389096 h 742950"/>
                <a:gd name="connsiteX8" fmla="*/ 982504 w 3562350"/>
                <a:gd name="connsiteY8" fmla="*/ 363379 h 742950"/>
                <a:gd name="connsiteX9" fmla="*/ 952024 w 3562350"/>
                <a:gd name="connsiteY9" fmla="*/ 363379 h 742950"/>
                <a:gd name="connsiteX10" fmla="*/ 952024 w 3562350"/>
                <a:gd name="connsiteY10" fmla="*/ 392906 h 742950"/>
                <a:gd name="connsiteX11" fmla="*/ 977741 w 3562350"/>
                <a:gd name="connsiteY11" fmla="*/ 396716 h 742950"/>
                <a:gd name="connsiteX12" fmla="*/ 1016794 w 3562350"/>
                <a:gd name="connsiteY12" fmla="*/ 435769 h 742950"/>
                <a:gd name="connsiteX13" fmla="*/ 1450181 w 3562350"/>
                <a:gd name="connsiteY13" fmla="*/ 435769 h 742950"/>
                <a:gd name="connsiteX14" fmla="*/ 1370171 w 3562350"/>
                <a:gd name="connsiteY14" fmla="*/ 515779 h 742950"/>
                <a:gd name="connsiteX15" fmla="*/ 1344454 w 3562350"/>
                <a:gd name="connsiteY15" fmla="*/ 519589 h 742950"/>
                <a:gd name="connsiteX16" fmla="*/ 1344454 w 3562350"/>
                <a:gd name="connsiteY16" fmla="*/ 549116 h 742950"/>
                <a:gd name="connsiteX17" fmla="*/ 1373981 w 3562350"/>
                <a:gd name="connsiteY17" fmla="*/ 549116 h 742950"/>
                <a:gd name="connsiteX18" fmla="*/ 1377791 w 3562350"/>
                <a:gd name="connsiteY18" fmla="*/ 523399 h 742950"/>
                <a:gd name="connsiteX19" fmla="*/ 1608296 w 3562350"/>
                <a:gd name="connsiteY19" fmla="*/ 292894 h 742950"/>
                <a:gd name="connsiteX20" fmla="*/ 1982629 w 3562350"/>
                <a:gd name="connsiteY20" fmla="*/ 292894 h 742950"/>
                <a:gd name="connsiteX21" fmla="*/ 1881664 w 3562350"/>
                <a:gd name="connsiteY21" fmla="*/ 393859 h 742950"/>
                <a:gd name="connsiteX22" fmla="*/ 1726406 w 3562350"/>
                <a:gd name="connsiteY22" fmla="*/ 393859 h 742950"/>
                <a:gd name="connsiteX23" fmla="*/ 1706404 w 3562350"/>
                <a:gd name="connsiteY23" fmla="*/ 378619 h 742950"/>
                <a:gd name="connsiteX24" fmla="*/ 1685449 w 3562350"/>
                <a:gd name="connsiteY24" fmla="*/ 399574 h 742950"/>
                <a:gd name="connsiteX25" fmla="*/ 1706404 w 3562350"/>
                <a:gd name="connsiteY25" fmla="*/ 420529 h 742950"/>
                <a:gd name="connsiteX26" fmla="*/ 1726406 w 3562350"/>
                <a:gd name="connsiteY26" fmla="*/ 405289 h 742950"/>
                <a:gd name="connsiteX27" fmla="*/ 1886426 w 3562350"/>
                <a:gd name="connsiteY27" fmla="*/ 405289 h 742950"/>
                <a:gd name="connsiteX28" fmla="*/ 1998821 w 3562350"/>
                <a:gd name="connsiteY28" fmla="*/ 292894 h 742950"/>
                <a:gd name="connsiteX29" fmla="*/ 2267426 w 3562350"/>
                <a:gd name="connsiteY29" fmla="*/ 292894 h 742950"/>
                <a:gd name="connsiteX30" fmla="*/ 2010251 w 3562350"/>
                <a:gd name="connsiteY30" fmla="*/ 550069 h 742950"/>
                <a:gd name="connsiteX31" fmla="*/ 1535906 w 3562350"/>
                <a:gd name="connsiteY31" fmla="*/ 550069 h 742950"/>
                <a:gd name="connsiteX32" fmla="*/ 1372076 w 3562350"/>
                <a:gd name="connsiteY32" fmla="*/ 713899 h 742950"/>
                <a:gd name="connsiteX33" fmla="*/ 1207294 w 3562350"/>
                <a:gd name="connsiteY33" fmla="*/ 713899 h 742950"/>
                <a:gd name="connsiteX34" fmla="*/ 1059656 w 3562350"/>
                <a:gd name="connsiteY34" fmla="*/ 566261 h 742950"/>
                <a:gd name="connsiteX35" fmla="*/ 833914 w 3562350"/>
                <a:gd name="connsiteY35" fmla="*/ 566261 h 742950"/>
                <a:gd name="connsiteX36" fmla="*/ 833914 w 3562350"/>
                <a:gd name="connsiteY36" fmla="*/ 566261 h 742950"/>
                <a:gd name="connsiteX37" fmla="*/ 755809 w 3562350"/>
                <a:gd name="connsiteY37" fmla="*/ 488156 h 742950"/>
                <a:gd name="connsiteX38" fmla="*/ 453866 w 3562350"/>
                <a:gd name="connsiteY38" fmla="*/ 488156 h 742950"/>
                <a:gd name="connsiteX39" fmla="*/ 433864 w 3562350"/>
                <a:gd name="connsiteY39" fmla="*/ 472916 h 742950"/>
                <a:gd name="connsiteX40" fmla="*/ 412909 w 3562350"/>
                <a:gd name="connsiteY40" fmla="*/ 493871 h 742950"/>
                <a:gd name="connsiteX41" fmla="*/ 433864 w 3562350"/>
                <a:gd name="connsiteY41" fmla="*/ 514826 h 742950"/>
                <a:gd name="connsiteX42" fmla="*/ 453866 w 3562350"/>
                <a:gd name="connsiteY42" fmla="*/ 499586 h 742950"/>
                <a:gd name="connsiteX43" fmla="*/ 750094 w 3562350"/>
                <a:gd name="connsiteY43" fmla="*/ 499586 h 742950"/>
                <a:gd name="connsiteX44" fmla="*/ 817721 w 3562350"/>
                <a:gd name="connsiteY44" fmla="*/ 567214 h 742950"/>
                <a:gd name="connsiteX45" fmla="*/ 360521 w 3562350"/>
                <a:gd name="connsiteY45" fmla="*/ 567214 h 742950"/>
                <a:gd name="connsiteX46" fmla="*/ 340519 w 3562350"/>
                <a:gd name="connsiteY46" fmla="*/ 551974 h 742950"/>
                <a:gd name="connsiteX47" fmla="*/ 319564 w 3562350"/>
                <a:gd name="connsiteY47" fmla="*/ 572929 h 742950"/>
                <a:gd name="connsiteX48" fmla="*/ 340519 w 3562350"/>
                <a:gd name="connsiteY48" fmla="*/ 593884 h 742950"/>
                <a:gd name="connsiteX49" fmla="*/ 360521 w 3562350"/>
                <a:gd name="connsiteY49" fmla="*/ 578644 h 742950"/>
                <a:gd name="connsiteX50" fmla="*/ 1054894 w 3562350"/>
                <a:gd name="connsiteY50" fmla="*/ 578644 h 742950"/>
                <a:gd name="connsiteX51" fmla="*/ 1191101 w 3562350"/>
                <a:gd name="connsiteY51" fmla="*/ 714851 h 742950"/>
                <a:gd name="connsiteX52" fmla="*/ 48101 w 3562350"/>
                <a:gd name="connsiteY52" fmla="*/ 714851 h 742950"/>
                <a:gd name="connsiteX53" fmla="*/ 28099 w 3562350"/>
                <a:gd name="connsiteY53" fmla="*/ 699611 h 742950"/>
                <a:gd name="connsiteX54" fmla="*/ 7144 w 3562350"/>
                <a:gd name="connsiteY54" fmla="*/ 720566 h 742950"/>
                <a:gd name="connsiteX55" fmla="*/ 28099 w 3562350"/>
                <a:gd name="connsiteY55" fmla="*/ 741521 h 742950"/>
                <a:gd name="connsiteX56" fmla="*/ 48101 w 3562350"/>
                <a:gd name="connsiteY56" fmla="*/ 726281 h 742950"/>
                <a:gd name="connsiteX57" fmla="*/ 1376839 w 3562350"/>
                <a:gd name="connsiteY57" fmla="*/ 726281 h 742950"/>
                <a:gd name="connsiteX58" fmla="*/ 1540669 w 3562350"/>
                <a:gd name="connsiteY58" fmla="*/ 561499 h 742950"/>
                <a:gd name="connsiteX59" fmla="*/ 2015014 w 3562350"/>
                <a:gd name="connsiteY59" fmla="*/ 561499 h 742950"/>
                <a:gd name="connsiteX60" fmla="*/ 2159794 w 3562350"/>
                <a:gd name="connsiteY60" fmla="*/ 417671 h 742950"/>
                <a:gd name="connsiteX61" fmla="*/ 2308384 w 3562350"/>
                <a:gd name="connsiteY61" fmla="*/ 417671 h 742950"/>
                <a:gd name="connsiteX62" fmla="*/ 2364581 w 3562350"/>
                <a:gd name="connsiteY62" fmla="*/ 473869 h 742950"/>
                <a:gd name="connsiteX63" fmla="*/ 2368391 w 3562350"/>
                <a:gd name="connsiteY63" fmla="*/ 499586 h 742950"/>
                <a:gd name="connsiteX64" fmla="*/ 2397919 w 3562350"/>
                <a:gd name="connsiteY64" fmla="*/ 499586 h 742950"/>
                <a:gd name="connsiteX65" fmla="*/ 2397919 w 3562350"/>
                <a:gd name="connsiteY65" fmla="*/ 470059 h 742950"/>
                <a:gd name="connsiteX66" fmla="*/ 2372201 w 3562350"/>
                <a:gd name="connsiteY66" fmla="*/ 466249 h 742950"/>
                <a:gd name="connsiteX67" fmla="*/ 2313146 w 3562350"/>
                <a:gd name="connsiteY67" fmla="*/ 407194 h 742950"/>
                <a:gd name="connsiteX68" fmla="*/ 2170271 w 3562350"/>
                <a:gd name="connsiteY68" fmla="*/ 407194 h 742950"/>
                <a:gd name="connsiteX69" fmla="*/ 2283619 w 3562350"/>
                <a:gd name="connsiteY69" fmla="*/ 293846 h 742950"/>
                <a:gd name="connsiteX70" fmla="*/ 2572226 w 3562350"/>
                <a:gd name="connsiteY70" fmla="*/ 293846 h 742950"/>
                <a:gd name="connsiteX71" fmla="*/ 2771299 w 3562350"/>
                <a:gd name="connsiteY71" fmla="*/ 94774 h 742950"/>
                <a:gd name="connsiteX72" fmla="*/ 2959894 w 3562350"/>
                <a:gd name="connsiteY72" fmla="*/ 94774 h 742950"/>
                <a:gd name="connsiteX73" fmla="*/ 3020854 w 3562350"/>
                <a:gd name="connsiteY73" fmla="*/ 33814 h 742950"/>
                <a:gd name="connsiteX74" fmla="*/ 3520916 w 3562350"/>
                <a:gd name="connsiteY74" fmla="*/ 33814 h 742950"/>
                <a:gd name="connsiteX75" fmla="*/ 3540919 w 3562350"/>
                <a:gd name="connsiteY75" fmla="*/ 49054 h 742950"/>
                <a:gd name="connsiteX76" fmla="*/ 3561874 w 3562350"/>
                <a:gd name="connsiteY76" fmla="*/ 28099 h 742950"/>
                <a:gd name="connsiteX77" fmla="*/ 3540919 w 3562350"/>
                <a:gd name="connsiteY77" fmla="*/ 7144 h 742950"/>
                <a:gd name="connsiteX78" fmla="*/ 3520916 w 3562350"/>
                <a:gd name="connsiteY78" fmla="*/ 22384 h 742950"/>
                <a:gd name="connsiteX79" fmla="*/ 3016091 w 3562350"/>
                <a:gd name="connsiteY79" fmla="*/ 22384 h 742950"/>
                <a:gd name="connsiteX80" fmla="*/ 2955131 w 3562350"/>
                <a:gd name="connsiteY80" fmla="*/ 83344 h 742950"/>
                <a:gd name="connsiteX81" fmla="*/ 2767489 w 3562350"/>
                <a:gd name="connsiteY81" fmla="*/ 83344 h 742950"/>
                <a:gd name="connsiteX82" fmla="*/ 2567464 w 3562350"/>
                <a:gd name="connsiteY82" fmla="*/ 282416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562350" h="742950">
                  <a:moveTo>
                    <a:pt x="2567464" y="282416"/>
                  </a:moveTo>
                  <a:lnTo>
                    <a:pt x="2279809" y="282416"/>
                  </a:lnTo>
                  <a:lnTo>
                    <a:pt x="2278856" y="281464"/>
                  </a:lnTo>
                  <a:lnTo>
                    <a:pt x="2277904" y="282416"/>
                  </a:lnTo>
                  <a:lnTo>
                    <a:pt x="1603534" y="282416"/>
                  </a:lnTo>
                  <a:lnTo>
                    <a:pt x="1461611" y="424339"/>
                  </a:lnTo>
                  <a:lnTo>
                    <a:pt x="1021556" y="424339"/>
                  </a:lnTo>
                  <a:lnTo>
                    <a:pt x="986314" y="389096"/>
                  </a:lnTo>
                  <a:cubicBezTo>
                    <a:pt x="991076" y="381476"/>
                    <a:pt x="990124" y="370999"/>
                    <a:pt x="982504" y="363379"/>
                  </a:cubicBezTo>
                  <a:cubicBezTo>
                    <a:pt x="973931" y="354806"/>
                    <a:pt x="960596" y="354806"/>
                    <a:pt x="952024" y="363379"/>
                  </a:cubicBezTo>
                  <a:cubicBezTo>
                    <a:pt x="943451" y="371951"/>
                    <a:pt x="943451" y="385286"/>
                    <a:pt x="952024" y="392906"/>
                  </a:cubicBezTo>
                  <a:cubicBezTo>
                    <a:pt x="958691" y="399574"/>
                    <a:pt x="969169" y="400526"/>
                    <a:pt x="977741" y="396716"/>
                  </a:cubicBezTo>
                  <a:lnTo>
                    <a:pt x="1016794" y="435769"/>
                  </a:lnTo>
                  <a:lnTo>
                    <a:pt x="1450181" y="435769"/>
                  </a:lnTo>
                  <a:lnTo>
                    <a:pt x="1370171" y="515779"/>
                  </a:lnTo>
                  <a:cubicBezTo>
                    <a:pt x="1362551" y="511016"/>
                    <a:pt x="1352074" y="511969"/>
                    <a:pt x="1344454" y="519589"/>
                  </a:cubicBezTo>
                  <a:cubicBezTo>
                    <a:pt x="1335881" y="528161"/>
                    <a:pt x="1335881" y="541496"/>
                    <a:pt x="1344454" y="549116"/>
                  </a:cubicBezTo>
                  <a:cubicBezTo>
                    <a:pt x="1353026" y="557689"/>
                    <a:pt x="1366361" y="557689"/>
                    <a:pt x="1373981" y="549116"/>
                  </a:cubicBezTo>
                  <a:cubicBezTo>
                    <a:pt x="1380649" y="542449"/>
                    <a:pt x="1381601" y="531971"/>
                    <a:pt x="1377791" y="523399"/>
                  </a:cubicBezTo>
                  <a:lnTo>
                    <a:pt x="1608296" y="292894"/>
                  </a:lnTo>
                  <a:lnTo>
                    <a:pt x="1982629" y="292894"/>
                  </a:lnTo>
                  <a:lnTo>
                    <a:pt x="1881664" y="393859"/>
                  </a:lnTo>
                  <a:lnTo>
                    <a:pt x="1726406" y="393859"/>
                  </a:lnTo>
                  <a:cubicBezTo>
                    <a:pt x="1723549" y="385286"/>
                    <a:pt x="1715929" y="378619"/>
                    <a:pt x="1706404" y="378619"/>
                  </a:cubicBezTo>
                  <a:cubicBezTo>
                    <a:pt x="1694974" y="378619"/>
                    <a:pt x="1685449" y="388144"/>
                    <a:pt x="1685449" y="399574"/>
                  </a:cubicBezTo>
                  <a:cubicBezTo>
                    <a:pt x="1685449" y="411004"/>
                    <a:pt x="1694974" y="420529"/>
                    <a:pt x="1706404" y="420529"/>
                  </a:cubicBezTo>
                  <a:cubicBezTo>
                    <a:pt x="1715929" y="420529"/>
                    <a:pt x="1724501" y="413861"/>
                    <a:pt x="1726406" y="405289"/>
                  </a:cubicBezTo>
                  <a:lnTo>
                    <a:pt x="1886426" y="405289"/>
                  </a:lnTo>
                  <a:lnTo>
                    <a:pt x="1998821" y="292894"/>
                  </a:lnTo>
                  <a:lnTo>
                    <a:pt x="2267426" y="292894"/>
                  </a:lnTo>
                  <a:lnTo>
                    <a:pt x="2010251" y="550069"/>
                  </a:lnTo>
                  <a:lnTo>
                    <a:pt x="1535906" y="550069"/>
                  </a:lnTo>
                  <a:lnTo>
                    <a:pt x="1372076" y="713899"/>
                  </a:lnTo>
                  <a:lnTo>
                    <a:pt x="1207294" y="713899"/>
                  </a:lnTo>
                  <a:lnTo>
                    <a:pt x="1059656" y="566261"/>
                  </a:lnTo>
                  <a:lnTo>
                    <a:pt x="833914" y="566261"/>
                  </a:lnTo>
                  <a:lnTo>
                    <a:pt x="833914" y="566261"/>
                  </a:lnTo>
                  <a:lnTo>
                    <a:pt x="755809" y="488156"/>
                  </a:lnTo>
                  <a:lnTo>
                    <a:pt x="453866" y="488156"/>
                  </a:lnTo>
                  <a:cubicBezTo>
                    <a:pt x="451009" y="479584"/>
                    <a:pt x="443389" y="472916"/>
                    <a:pt x="433864" y="472916"/>
                  </a:cubicBezTo>
                  <a:cubicBezTo>
                    <a:pt x="422434" y="472916"/>
                    <a:pt x="412909" y="482441"/>
                    <a:pt x="412909" y="493871"/>
                  </a:cubicBezTo>
                  <a:cubicBezTo>
                    <a:pt x="412909" y="505301"/>
                    <a:pt x="422434" y="514826"/>
                    <a:pt x="433864" y="514826"/>
                  </a:cubicBezTo>
                  <a:cubicBezTo>
                    <a:pt x="443389" y="514826"/>
                    <a:pt x="451961" y="508159"/>
                    <a:pt x="453866" y="499586"/>
                  </a:cubicBezTo>
                  <a:lnTo>
                    <a:pt x="750094" y="499586"/>
                  </a:lnTo>
                  <a:lnTo>
                    <a:pt x="817721" y="567214"/>
                  </a:lnTo>
                  <a:lnTo>
                    <a:pt x="360521" y="567214"/>
                  </a:lnTo>
                  <a:cubicBezTo>
                    <a:pt x="357664" y="558641"/>
                    <a:pt x="350044" y="551974"/>
                    <a:pt x="340519" y="551974"/>
                  </a:cubicBezTo>
                  <a:cubicBezTo>
                    <a:pt x="329089" y="551974"/>
                    <a:pt x="319564" y="561499"/>
                    <a:pt x="319564" y="572929"/>
                  </a:cubicBezTo>
                  <a:cubicBezTo>
                    <a:pt x="319564" y="584359"/>
                    <a:pt x="329089" y="593884"/>
                    <a:pt x="340519" y="593884"/>
                  </a:cubicBezTo>
                  <a:cubicBezTo>
                    <a:pt x="350044" y="593884"/>
                    <a:pt x="358616" y="587216"/>
                    <a:pt x="360521" y="578644"/>
                  </a:cubicBezTo>
                  <a:lnTo>
                    <a:pt x="1054894" y="578644"/>
                  </a:lnTo>
                  <a:lnTo>
                    <a:pt x="1191101" y="714851"/>
                  </a:lnTo>
                  <a:lnTo>
                    <a:pt x="48101" y="714851"/>
                  </a:lnTo>
                  <a:cubicBezTo>
                    <a:pt x="45244" y="706279"/>
                    <a:pt x="37624" y="699611"/>
                    <a:pt x="28099" y="699611"/>
                  </a:cubicBezTo>
                  <a:cubicBezTo>
                    <a:pt x="16669" y="699611"/>
                    <a:pt x="7144" y="709136"/>
                    <a:pt x="7144" y="720566"/>
                  </a:cubicBezTo>
                  <a:cubicBezTo>
                    <a:pt x="7144" y="731996"/>
                    <a:pt x="16669" y="741521"/>
                    <a:pt x="28099" y="741521"/>
                  </a:cubicBezTo>
                  <a:cubicBezTo>
                    <a:pt x="37624" y="741521"/>
                    <a:pt x="46196" y="734854"/>
                    <a:pt x="48101" y="726281"/>
                  </a:cubicBezTo>
                  <a:lnTo>
                    <a:pt x="1376839" y="726281"/>
                  </a:lnTo>
                  <a:lnTo>
                    <a:pt x="1540669" y="561499"/>
                  </a:lnTo>
                  <a:lnTo>
                    <a:pt x="2015014" y="561499"/>
                  </a:lnTo>
                  <a:lnTo>
                    <a:pt x="2159794" y="417671"/>
                  </a:lnTo>
                  <a:lnTo>
                    <a:pt x="2308384" y="417671"/>
                  </a:lnTo>
                  <a:lnTo>
                    <a:pt x="2364581" y="473869"/>
                  </a:lnTo>
                  <a:cubicBezTo>
                    <a:pt x="2359819" y="481489"/>
                    <a:pt x="2360771" y="491966"/>
                    <a:pt x="2368391" y="499586"/>
                  </a:cubicBezTo>
                  <a:cubicBezTo>
                    <a:pt x="2376964" y="508159"/>
                    <a:pt x="2390299" y="508159"/>
                    <a:pt x="2397919" y="499586"/>
                  </a:cubicBezTo>
                  <a:cubicBezTo>
                    <a:pt x="2406491" y="491014"/>
                    <a:pt x="2406491" y="477679"/>
                    <a:pt x="2397919" y="470059"/>
                  </a:cubicBezTo>
                  <a:cubicBezTo>
                    <a:pt x="2391251" y="463391"/>
                    <a:pt x="2380774" y="462439"/>
                    <a:pt x="2372201" y="466249"/>
                  </a:cubicBezTo>
                  <a:lnTo>
                    <a:pt x="2313146" y="407194"/>
                  </a:lnTo>
                  <a:lnTo>
                    <a:pt x="2170271" y="407194"/>
                  </a:lnTo>
                  <a:lnTo>
                    <a:pt x="2283619" y="293846"/>
                  </a:lnTo>
                  <a:lnTo>
                    <a:pt x="2572226" y="293846"/>
                  </a:lnTo>
                  <a:lnTo>
                    <a:pt x="2771299" y="94774"/>
                  </a:lnTo>
                  <a:lnTo>
                    <a:pt x="2959894" y="94774"/>
                  </a:lnTo>
                  <a:lnTo>
                    <a:pt x="3020854" y="33814"/>
                  </a:lnTo>
                  <a:lnTo>
                    <a:pt x="3520916" y="33814"/>
                  </a:lnTo>
                  <a:cubicBezTo>
                    <a:pt x="3523774" y="42386"/>
                    <a:pt x="3531394" y="49054"/>
                    <a:pt x="3540919" y="49054"/>
                  </a:cubicBezTo>
                  <a:cubicBezTo>
                    <a:pt x="3552349" y="49054"/>
                    <a:pt x="3561874" y="39529"/>
                    <a:pt x="3561874" y="28099"/>
                  </a:cubicBezTo>
                  <a:cubicBezTo>
                    <a:pt x="3561874" y="16669"/>
                    <a:pt x="3552349" y="7144"/>
                    <a:pt x="3540919" y="7144"/>
                  </a:cubicBezTo>
                  <a:cubicBezTo>
                    <a:pt x="3531394" y="7144"/>
                    <a:pt x="3522821" y="13811"/>
                    <a:pt x="3520916" y="22384"/>
                  </a:cubicBezTo>
                  <a:lnTo>
                    <a:pt x="3016091" y="22384"/>
                  </a:lnTo>
                  <a:lnTo>
                    <a:pt x="2955131" y="83344"/>
                  </a:lnTo>
                  <a:lnTo>
                    <a:pt x="2767489" y="83344"/>
                  </a:lnTo>
                  <a:lnTo>
                    <a:pt x="2567464" y="28241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177">
              <a:extLst>
                <a:ext uri="{FF2B5EF4-FFF2-40B4-BE49-F238E27FC236}">
                  <a16:creationId xmlns="" xmlns:a16="http://schemas.microsoft.com/office/drawing/2014/main" id="{7C7E5912-AD63-419F-A966-B8785F2AAAB6}"/>
                </a:ext>
              </a:extLst>
            </p:cNvPr>
            <p:cNvSpPr/>
            <p:nvPr/>
          </p:nvSpPr>
          <p:spPr>
            <a:xfrm>
              <a:off x="7533182" y="1351307"/>
              <a:ext cx="3552825" cy="771525"/>
            </a:xfrm>
            <a:custGeom>
              <a:avLst/>
              <a:gdLst>
                <a:gd name="connsiteX0" fmla="*/ 271939 w 3552825"/>
                <a:gd name="connsiteY0" fmla="*/ 772954 h 771525"/>
                <a:gd name="connsiteX1" fmla="*/ 241459 w 3552825"/>
                <a:gd name="connsiteY1" fmla="*/ 742474 h 771525"/>
                <a:gd name="connsiteX2" fmla="*/ 271939 w 3552825"/>
                <a:gd name="connsiteY2" fmla="*/ 711994 h 771525"/>
                <a:gd name="connsiteX3" fmla="*/ 298609 w 3552825"/>
                <a:gd name="connsiteY3" fmla="*/ 727234 h 771525"/>
                <a:gd name="connsiteX4" fmla="*/ 817721 w 3552825"/>
                <a:gd name="connsiteY4" fmla="*/ 727234 h 771525"/>
                <a:gd name="connsiteX5" fmla="*/ 890111 w 3552825"/>
                <a:gd name="connsiteY5" fmla="*/ 653891 h 771525"/>
                <a:gd name="connsiteX6" fmla="*/ 64294 w 3552825"/>
                <a:gd name="connsiteY6" fmla="*/ 653891 h 771525"/>
                <a:gd name="connsiteX7" fmla="*/ 37624 w 3552825"/>
                <a:gd name="connsiteY7" fmla="*/ 669131 h 771525"/>
                <a:gd name="connsiteX8" fmla="*/ 7144 w 3552825"/>
                <a:gd name="connsiteY8" fmla="*/ 638651 h 771525"/>
                <a:gd name="connsiteX9" fmla="*/ 37624 w 3552825"/>
                <a:gd name="connsiteY9" fmla="*/ 608171 h 771525"/>
                <a:gd name="connsiteX10" fmla="*/ 64294 w 3552825"/>
                <a:gd name="connsiteY10" fmla="*/ 623411 h 771525"/>
                <a:gd name="connsiteX11" fmla="*/ 1397794 w 3552825"/>
                <a:gd name="connsiteY11" fmla="*/ 623411 h 771525"/>
                <a:gd name="connsiteX12" fmla="*/ 1762601 w 3552825"/>
                <a:gd name="connsiteY12" fmla="*/ 258604 h 771525"/>
                <a:gd name="connsiteX13" fmla="*/ 2255044 w 3552825"/>
                <a:gd name="connsiteY13" fmla="*/ 258604 h 771525"/>
                <a:gd name="connsiteX14" fmla="*/ 2179796 w 3552825"/>
                <a:gd name="connsiteY14" fmla="*/ 183356 h 771525"/>
                <a:gd name="connsiteX15" fmla="*/ 1637824 w 3552825"/>
                <a:gd name="connsiteY15" fmla="*/ 183356 h 771525"/>
                <a:gd name="connsiteX16" fmla="*/ 1289209 w 3552825"/>
                <a:gd name="connsiteY16" fmla="*/ 531971 h 771525"/>
                <a:gd name="connsiteX17" fmla="*/ 803434 w 3552825"/>
                <a:gd name="connsiteY17" fmla="*/ 531971 h 771525"/>
                <a:gd name="connsiteX18" fmla="*/ 776764 w 3552825"/>
                <a:gd name="connsiteY18" fmla="*/ 547211 h 771525"/>
                <a:gd name="connsiteX19" fmla="*/ 746284 w 3552825"/>
                <a:gd name="connsiteY19" fmla="*/ 516731 h 771525"/>
                <a:gd name="connsiteX20" fmla="*/ 776764 w 3552825"/>
                <a:gd name="connsiteY20" fmla="*/ 486251 h 771525"/>
                <a:gd name="connsiteX21" fmla="*/ 803434 w 3552825"/>
                <a:gd name="connsiteY21" fmla="*/ 501491 h 771525"/>
                <a:gd name="connsiteX22" fmla="*/ 1117759 w 3552825"/>
                <a:gd name="connsiteY22" fmla="*/ 501491 h 771525"/>
                <a:gd name="connsiteX23" fmla="*/ 1021556 w 3552825"/>
                <a:gd name="connsiteY23" fmla="*/ 405289 h 771525"/>
                <a:gd name="connsiteX24" fmla="*/ 211931 w 3552825"/>
                <a:gd name="connsiteY24" fmla="*/ 405289 h 771525"/>
                <a:gd name="connsiteX25" fmla="*/ 100489 w 3552825"/>
                <a:gd name="connsiteY25" fmla="*/ 294799 h 771525"/>
                <a:gd name="connsiteX26" fmla="*/ 91916 w 3552825"/>
                <a:gd name="connsiteY26" fmla="*/ 295751 h 771525"/>
                <a:gd name="connsiteX27" fmla="*/ 70009 w 3552825"/>
                <a:gd name="connsiteY27" fmla="*/ 287179 h 771525"/>
                <a:gd name="connsiteX28" fmla="*/ 70009 w 3552825"/>
                <a:gd name="connsiteY28" fmla="*/ 243364 h 771525"/>
                <a:gd name="connsiteX29" fmla="*/ 91916 w 3552825"/>
                <a:gd name="connsiteY29" fmla="*/ 234791 h 771525"/>
                <a:gd name="connsiteX30" fmla="*/ 113824 w 3552825"/>
                <a:gd name="connsiteY30" fmla="*/ 243364 h 771525"/>
                <a:gd name="connsiteX31" fmla="*/ 121444 w 3552825"/>
                <a:gd name="connsiteY31" fmla="*/ 272891 h 771525"/>
                <a:gd name="connsiteX32" fmla="*/ 224314 w 3552825"/>
                <a:gd name="connsiteY32" fmla="*/ 375761 h 771525"/>
                <a:gd name="connsiteX33" fmla="*/ 1033939 w 3552825"/>
                <a:gd name="connsiteY33" fmla="*/ 375761 h 771525"/>
                <a:gd name="connsiteX34" fmla="*/ 1160621 w 3552825"/>
                <a:gd name="connsiteY34" fmla="*/ 502444 h 771525"/>
                <a:gd name="connsiteX35" fmla="*/ 1276826 w 3552825"/>
                <a:gd name="connsiteY35" fmla="*/ 502444 h 771525"/>
                <a:gd name="connsiteX36" fmla="*/ 1625441 w 3552825"/>
                <a:gd name="connsiteY36" fmla="*/ 153829 h 771525"/>
                <a:gd name="connsiteX37" fmla="*/ 2193131 w 3552825"/>
                <a:gd name="connsiteY37" fmla="*/ 153829 h 771525"/>
                <a:gd name="connsiteX38" fmla="*/ 2298859 w 3552825"/>
                <a:gd name="connsiteY38" fmla="*/ 259556 h 771525"/>
                <a:gd name="connsiteX39" fmla="*/ 2721769 w 3552825"/>
                <a:gd name="connsiteY39" fmla="*/ 259556 h 771525"/>
                <a:gd name="connsiteX40" fmla="*/ 2973229 w 3552825"/>
                <a:gd name="connsiteY40" fmla="*/ 7144 h 771525"/>
                <a:gd name="connsiteX41" fmla="*/ 3548539 w 3552825"/>
                <a:gd name="connsiteY41" fmla="*/ 7144 h 771525"/>
                <a:gd name="connsiteX42" fmla="*/ 3548539 w 3552825"/>
                <a:gd name="connsiteY42" fmla="*/ 37624 h 771525"/>
                <a:gd name="connsiteX43" fmla="*/ 2985611 w 3552825"/>
                <a:gd name="connsiteY43" fmla="*/ 37624 h 771525"/>
                <a:gd name="connsiteX44" fmla="*/ 2733199 w 3552825"/>
                <a:gd name="connsiteY44" fmla="*/ 290036 h 771525"/>
                <a:gd name="connsiteX45" fmla="*/ 1774984 w 3552825"/>
                <a:gd name="connsiteY45" fmla="*/ 290036 h 771525"/>
                <a:gd name="connsiteX46" fmla="*/ 1635919 w 3552825"/>
                <a:gd name="connsiteY46" fmla="*/ 429101 h 771525"/>
                <a:gd name="connsiteX47" fmla="*/ 1871186 w 3552825"/>
                <a:gd name="connsiteY47" fmla="*/ 429101 h 771525"/>
                <a:gd name="connsiteX48" fmla="*/ 1968341 w 3552825"/>
                <a:gd name="connsiteY48" fmla="*/ 526256 h 771525"/>
                <a:gd name="connsiteX49" fmla="*/ 1976914 w 3552825"/>
                <a:gd name="connsiteY49" fmla="*/ 525304 h 771525"/>
                <a:gd name="connsiteX50" fmla="*/ 1998821 w 3552825"/>
                <a:gd name="connsiteY50" fmla="*/ 533876 h 771525"/>
                <a:gd name="connsiteX51" fmla="*/ 2007394 w 3552825"/>
                <a:gd name="connsiteY51" fmla="*/ 555784 h 771525"/>
                <a:gd name="connsiteX52" fmla="*/ 1998821 w 3552825"/>
                <a:gd name="connsiteY52" fmla="*/ 577691 h 771525"/>
                <a:gd name="connsiteX53" fmla="*/ 1976914 w 3552825"/>
                <a:gd name="connsiteY53" fmla="*/ 586264 h 771525"/>
                <a:gd name="connsiteX54" fmla="*/ 1955006 w 3552825"/>
                <a:gd name="connsiteY54" fmla="*/ 577691 h 771525"/>
                <a:gd name="connsiteX55" fmla="*/ 1947386 w 3552825"/>
                <a:gd name="connsiteY55" fmla="*/ 548164 h 771525"/>
                <a:gd name="connsiteX56" fmla="*/ 1859756 w 3552825"/>
                <a:gd name="connsiteY56" fmla="*/ 460534 h 771525"/>
                <a:gd name="connsiteX57" fmla="*/ 1606391 w 3552825"/>
                <a:gd name="connsiteY57" fmla="*/ 460534 h 771525"/>
                <a:gd name="connsiteX58" fmla="*/ 1410176 w 3552825"/>
                <a:gd name="connsiteY58" fmla="*/ 654844 h 771525"/>
                <a:gd name="connsiteX59" fmla="*/ 932974 w 3552825"/>
                <a:gd name="connsiteY59" fmla="*/ 654844 h 771525"/>
                <a:gd name="connsiteX60" fmla="*/ 830104 w 3552825"/>
                <a:gd name="connsiteY60" fmla="*/ 757714 h 771525"/>
                <a:gd name="connsiteX61" fmla="*/ 298609 w 3552825"/>
                <a:gd name="connsiteY61" fmla="*/ 757714 h 771525"/>
                <a:gd name="connsiteX62" fmla="*/ 271939 w 3552825"/>
                <a:gd name="connsiteY62" fmla="*/ 77295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552825" h="771525">
                  <a:moveTo>
                    <a:pt x="271939" y="772954"/>
                  </a:moveTo>
                  <a:cubicBezTo>
                    <a:pt x="254794" y="772954"/>
                    <a:pt x="241459" y="759619"/>
                    <a:pt x="241459" y="742474"/>
                  </a:cubicBezTo>
                  <a:cubicBezTo>
                    <a:pt x="241459" y="725329"/>
                    <a:pt x="254794" y="711994"/>
                    <a:pt x="271939" y="711994"/>
                  </a:cubicBezTo>
                  <a:cubicBezTo>
                    <a:pt x="283369" y="711994"/>
                    <a:pt x="292894" y="717709"/>
                    <a:pt x="298609" y="727234"/>
                  </a:cubicBezTo>
                  <a:lnTo>
                    <a:pt x="817721" y="727234"/>
                  </a:lnTo>
                  <a:lnTo>
                    <a:pt x="890111" y="653891"/>
                  </a:lnTo>
                  <a:lnTo>
                    <a:pt x="64294" y="653891"/>
                  </a:lnTo>
                  <a:cubicBezTo>
                    <a:pt x="58579" y="663416"/>
                    <a:pt x="49054" y="669131"/>
                    <a:pt x="37624" y="669131"/>
                  </a:cubicBezTo>
                  <a:cubicBezTo>
                    <a:pt x="20479" y="669131"/>
                    <a:pt x="7144" y="655796"/>
                    <a:pt x="7144" y="638651"/>
                  </a:cubicBezTo>
                  <a:cubicBezTo>
                    <a:pt x="7144" y="621506"/>
                    <a:pt x="20479" y="608171"/>
                    <a:pt x="37624" y="608171"/>
                  </a:cubicBezTo>
                  <a:cubicBezTo>
                    <a:pt x="49054" y="608171"/>
                    <a:pt x="58579" y="613886"/>
                    <a:pt x="64294" y="623411"/>
                  </a:cubicBezTo>
                  <a:lnTo>
                    <a:pt x="1397794" y="623411"/>
                  </a:lnTo>
                  <a:lnTo>
                    <a:pt x="1762601" y="258604"/>
                  </a:lnTo>
                  <a:lnTo>
                    <a:pt x="2255044" y="258604"/>
                  </a:lnTo>
                  <a:lnTo>
                    <a:pt x="2179796" y="183356"/>
                  </a:lnTo>
                  <a:lnTo>
                    <a:pt x="1637824" y="183356"/>
                  </a:lnTo>
                  <a:lnTo>
                    <a:pt x="1289209" y="531971"/>
                  </a:lnTo>
                  <a:lnTo>
                    <a:pt x="803434" y="531971"/>
                  </a:lnTo>
                  <a:cubicBezTo>
                    <a:pt x="797719" y="541496"/>
                    <a:pt x="788194" y="547211"/>
                    <a:pt x="776764" y="547211"/>
                  </a:cubicBezTo>
                  <a:cubicBezTo>
                    <a:pt x="759619" y="547211"/>
                    <a:pt x="746284" y="533876"/>
                    <a:pt x="746284" y="516731"/>
                  </a:cubicBezTo>
                  <a:cubicBezTo>
                    <a:pt x="746284" y="499586"/>
                    <a:pt x="759619" y="486251"/>
                    <a:pt x="776764" y="486251"/>
                  </a:cubicBezTo>
                  <a:cubicBezTo>
                    <a:pt x="788194" y="486251"/>
                    <a:pt x="797719" y="491966"/>
                    <a:pt x="803434" y="501491"/>
                  </a:cubicBezTo>
                  <a:lnTo>
                    <a:pt x="1117759" y="501491"/>
                  </a:lnTo>
                  <a:lnTo>
                    <a:pt x="1021556" y="405289"/>
                  </a:lnTo>
                  <a:lnTo>
                    <a:pt x="211931" y="405289"/>
                  </a:lnTo>
                  <a:lnTo>
                    <a:pt x="100489" y="294799"/>
                  </a:lnTo>
                  <a:cubicBezTo>
                    <a:pt x="97631" y="295751"/>
                    <a:pt x="94774" y="295751"/>
                    <a:pt x="91916" y="295751"/>
                  </a:cubicBezTo>
                  <a:cubicBezTo>
                    <a:pt x="83344" y="295751"/>
                    <a:pt x="75724" y="292894"/>
                    <a:pt x="70009" y="287179"/>
                  </a:cubicBezTo>
                  <a:cubicBezTo>
                    <a:pt x="57626" y="274796"/>
                    <a:pt x="57626" y="255746"/>
                    <a:pt x="70009" y="243364"/>
                  </a:cubicBezTo>
                  <a:cubicBezTo>
                    <a:pt x="75724" y="237649"/>
                    <a:pt x="83344" y="234791"/>
                    <a:pt x="91916" y="234791"/>
                  </a:cubicBezTo>
                  <a:cubicBezTo>
                    <a:pt x="100489" y="234791"/>
                    <a:pt x="108109" y="237649"/>
                    <a:pt x="113824" y="243364"/>
                  </a:cubicBezTo>
                  <a:cubicBezTo>
                    <a:pt x="121444" y="250984"/>
                    <a:pt x="124301" y="262414"/>
                    <a:pt x="121444" y="272891"/>
                  </a:cubicBezTo>
                  <a:lnTo>
                    <a:pt x="224314" y="375761"/>
                  </a:lnTo>
                  <a:lnTo>
                    <a:pt x="1033939" y="375761"/>
                  </a:lnTo>
                  <a:lnTo>
                    <a:pt x="1160621" y="502444"/>
                  </a:lnTo>
                  <a:lnTo>
                    <a:pt x="1276826" y="502444"/>
                  </a:lnTo>
                  <a:lnTo>
                    <a:pt x="1625441" y="153829"/>
                  </a:lnTo>
                  <a:lnTo>
                    <a:pt x="2193131" y="153829"/>
                  </a:lnTo>
                  <a:lnTo>
                    <a:pt x="2298859" y="259556"/>
                  </a:lnTo>
                  <a:lnTo>
                    <a:pt x="2721769" y="259556"/>
                  </a:lnTo>
                  <a:lnTo>
                    <a:pt x="2973229" y="7144"/>
                  </a:lnTo>
                  <a:lnTo>
                    <a:pt x="3548539" y="7144"/>
                  </a:lnTo>
                  <a:lnTo>
                    <a:pt x="3548539" y="37624"/>
                  </a:lnTo>
                  <a:lnTo>
                    <a:pt x="2985611" y="37624"/>
                  </a:lnTo>
                  <a:lnTo>
                    <a:pt x="2733199" y="290036"/>
                  </a:lnTo>
                  <a:lnTo>
                    <a:pt x="1774984" y="290036"/>
                  </a:lnTo>
                  <a:lnTo>
                    <a:pt x="1635919" y="429101"/>
                  </a:lnTo>
                  <a:lnTo>
                    <a:pt x="1871186" y="429101"/>
                  </a:lnTo>
                  <a:lnTo>
                    <a:pt x="1968341" y="526256"/>
                  </a:lnTo>
                  <a:cubicBezTo>
                    <a:pt x="1971199" y="525304"/>
                    <a:pt x="1974056" y="525304"/>
                    <a:pt x="1976914" y="525304"/>
                  </a:cubicBezTo>
                  <a:cubicBezTo>
                    <a:pt x="1985486" y="525304"/>
                    <a:pt x="1993106" y="528161"/>
                    <a:pt x="1998821" y="533876"/>
                  </a:cubicBezTo>
                  <a:cubicBezTo>
                    <a:pt x="2004536" y="539591"/>
                    <a:pt x="2007394" y="547211"/>
                    <a:pt x="2007394" y="555784"/>
                  </a:cubicBezTo>
                  <a:cubicBezTo>
                    <a:pt x="2007394" y="564356"/>
                    <a:pt x="2004536" y="571976"/>
                    <a:pt x="1998821" y="577691"/>
                  </a:cubicBezTo>
                  <a:cubicBezTo>
                    <a:pt x="1993106" y="583406"/>
                    <a:pt x="1985486" y="586264"/>
                    <a:pt x="1976914" y="586264"/>
                  </a:cubicBezTo>
                  <a:cubicBezTo>
                    <a:pt x="1968341" y="586264"/>
                    <a:pt x="1960721" y="583406"/>
                    <a:pt x="1955006" y="577691"/>
                  </a:cubicBezTo>
                  <a:cubicBezTo>
                    <a:pt x="1947386" y="570071"/>
                    <a:pt x="1944529" y="558641"/>
                    <a:pt x="1947386" y="548164"/>
                  </a:cubicBezTo>
                  <a:lnTo>
                    <a:pt x="1859756" y="460534"/>
                  </a:lnTo>
                  <a:lnTo>
                    <a:pt x="1606391" y="460534"/>
                  </a:lnTo>
                  <a:lnTo>
                    <a:pt x="1410176" y="654844"/>
                  </a:lnTo>
                  <a:lnTo>
                    <a:pt x="932974" y="654844"/>
                  </a:lnTo>
                  <a:lnTo>
                    <a:pt x="830104" y="757714"/>
                  </a:lnTo>
                  <a:lnTo>
                    <a:pt x="298609" y="757714"/>
                  </a:lnTo>
                  <a:cubicBezTo>
                    <a:pt x="292894" y="767239"/>
                    <a:pt x="283369" y="772954"/>
                    <a:pt x="271939" y="7729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178">
              <a:extLst>
                <a:ext uri="{FF2B5EF4-FFF2-40B4-BE49-F238E27FC236}">
                  <a16:creationId xmlns="" xmlns:a16="http://schemas.microsoft.com/office/drawing/2014/main" id="{0A2BB73E-D959-4A12-9E64-B37177CF807F}"/>
                </a:ext>
              </a:extLst>
            </p:cNvPr>
            <p:cNvSpPr/>
            <p:nvPr/>
          </p:nvSpPr>
          <p:spPr>
            <a:xfrm>
              <a:off x="7543660" y="1360832"/>
              <a:ext cx="3533775" cy="752475"/>
            </a:xfrm>
            <a:custGeom>
              <a:avLst/>
              <a:gdLst>
                <a:gd name="connsiteX0" fmla="*/ 903446 w 3533775"/>
                <a:gd name="connsiteY0" fmla="*/ 634841 h 752475"/>
                <a:gd name="connsiteX1" fmla="*/ 812006 w 3533775"/>
                <a:gd name="connsiteY1" fmla="*/ 727234 h 752475"/>
                <a:gd name="connsiteX2" fmla="*/ 281464 w 3533775"/>
                <a:gd name="connsiteY2" fmla="*/ 727234 h 752475"/>
                <a:gd name="connsiteX3" fmla="*/ 261461 w 3533775"/>
                <a:gd name="connsiteY3" fmla="*/ 711994 h 752475"/>
                <a:gd name="connsiteX4" fmla="*/ 240506 w 3533775"/>
                <a:gd name="connsiteY4" fmla="*/ 732949 h 752475"/>
                <a:gd name="connsiteX5" fmla="*/ 261461 w 3533775"/>
                <a:gd name="connsiteY5" fmla="*/ 753904 h 752475"/>
                <a:gd name="connsiteX6" fmla="*/ 281464 w 3533775"/>
                <a:gd name="connsiteY6" fmla="*/ 738664 h 752475"/>
                <a:gd name="connsiteX7" fmla="*/ 815816 w 3533775"/>
                <a:gd name="connsiteY7" fmla="*/ 738664 h 752475"/>
                <a:gd name="connsiteX8" fmla="*/ 918686 w 3533775"/>
                <a:gd name="connsiteY8" fmla="*/ 635794 h 752475"/>
                <a:gd name="connsiteX9" fmla="*/ 917734 w 3533775"/>
                <a:gd name="connsiteY9" fmla="*/ 634841 h 752475"/>
                <a:gd name="connsiteX10" fmla="*/ 1395889 w 3533775"/>
                <a:gd name="connsiteY10" fmla="*/ 634841 h 752475"/>
                <a:gd name="connsiteX11" fmla="*/ 1591151 w 3533775"/>
                <a:gd name="connsiteY11" fmla="*/ 439579 h 752475"/>
                <a:gd name="connsiteX12" fmla="*/ 1852136 w 3533775"/>
                <a:gd name="connsiteY12" fmla="*/ 439579 h 752475"/>
                <a:gd name="connsiteX13" fmla="*/ 1947386 w 3533775"/>
                <a:gd name="connsiteY13" fmla="*/ 534829 h 752475"/>
                <a:gd name="connsiteX14" fmla="*/ 1951196 w 3533775"/>
                <a:gd name="connsiteY14" fmla="*/ 560546 h 752475"/>
                <a:gd name="connsiteX15" fmla="*/ 1980724 w 3533775"/>
                <a:gd name="connsiteY15" fmla="*/ 560546 h 752475"/>
                <a:gd name="connsiteX16" fmla="*/ 1980724 w 3533775"/>
                <a:gd name="connsiteY16" fmla="*/ 531019 h 752475"/>
                <a:gd name="connsiteX17" fmla="*/ 1955006 w 3533775"/>
                <a:gd name="connsiteY17" fmla="*/ 527209 h 752475"/>
                <a:gd name="connsiteX18" fmla="*/ 1856899 w 3533775"/>
                <a:gd name="connsiteY18" fmla="*/ 429101 h 752475"/>
                <a:gd name="connsiteX19" fmla="*/ 1602581 w 3533775"/>
                <a:gd name="connsiteY19" fmla="*/ 429101 h 752475"/>
                <a:gd name="connsiteX20" fmla="*/ 1760696 w 3533775"/>
                <a:gd name="connsiteY20" fmla="*/ 270986 h 752475"/>
                <a:gd name="connsiteX21" fmla="*/ 2718911 w 3533775"/>
                <a:gd name="connsiteY21" fmla="*/ 270986 h 752475"/>
                <a:gd name="connsiteX22" fmla="*/ 2971324 w 3533775"/>
                <a:gd name="connsiteY22" fmla="*/ 18574 h 752475"/>
                <a:gd name="connsiteX23" fmla="*/ 3528536 w 3533775"/>
                <a:gd name="connsiteY23" fmla="*/ 18574 h 752475"/>
                <a:gd name="connsiteX24" fmla="*/ 3528536 w 3533775"/>
                <a:gd name="connsiteY24" fmla="*/ 7144 h 752475"/>
                <a:gd name="connsiteX25" fmla="*/ 2966561 w 3533775"/>
                <a:gd name="connsiteY25" fmla="*/ 7144 h 752475"/>
                <a:gd name="connsiteX26" fmla="*/ 2714149 w 3533775"/>
                <a:gd name="connsiteY26" fmla="*/ 259556 h 752475"/>
                <a:gd name="connsiteX27" fmla="*/ 2282666 w 3533775"/>
                <a:gd name="connsiteY27" fmla="*/ 259556 h 752475"/>
                <a:gd name="connsiteX28" fmla="*/ 2282666 w 3533775"/>
                <a:gd name="connsiteY28" fmla="*/ 259556 h 752475"/>
                <a:gd name="connsiteX29" fmla="*/ 2177891 w 3533775"/>
                <a:gd name="connsiteY29" fmla="*/ 153829 h 752475"/>
                <a:gd name="connsiteX30" fmla="*/ 1617821 w 3533775"/>
                <a:gd name="connsiteY30" fmla="*/ 153829 h 752475"/>
                <a:gd name="connsiteX31" fmla="*/ 1270159 w 3533775"/>
                <a:gd name="connsiteY31" fmla="*/ 502444 h 752475"/>
                <a:gd name="connsiteX32" fmla="*/ 1146334 w 3533775"/>
                <a:gd name="connsiteY32" fmla="*/ 502444 h 752475"/>
                <a:gd name="connsiteX33" fmla="*/ 1020604 w 3533775"/>
                <a:gd name="connsiteY33" fmla="*/ 376714 h 752475"/>
                <a:gd name="connsiteX34" fmla="*/ 210979 w 3533775"/>
                <a:gd name="connsiteY34" fmla="*/ 376714 h 752475"/>
                <a:gd name="connsiteX35" fmla="*/ 100489 w 3533775"/>
                <a:gd name="connsiteY35" fmla="*/ 266224 h 752475"/>
                <a:gd name="connsiteX36" fmla="*/ 96679 w 3533775"/>
                <a:gd name="connsiteY36" fmla="*/ 240506 h 752475"/>
                <a:gd name="connsiteX37" fmla="*/ 67151 w 3533775"/>
                <a:gd name="connsiteY37" fmla="*/ 240506 h 752475"/>
                <a:gd name="connsiteX38" fmla="*/ 67151 w 3533775"/>
                <a:gd name="connsiteY38" fmla="*/ 270034 h 752475"/>
                <a:gd name="connsiteX39" fmla="*/ 92869 w 3533775"/>
                <a:gd name="connsiteY39" fmla="*/ 273844 h 752475"/>
                <a:gd name="connsiteX40" fmla="*/ 206216 w 3533775"/>
                <a:gd name="connsiteY40" fmla="*/ 387191 h 752475"/>
                <a:gd name="connsiteX41" fmla="*/ 1015841 w 3533775"/>
                <a:gd name="connsiteY41" fmla="*/ 387191 h 752475"/>
                <a:gd name="connsiteX42" fmla="*/ 1130141 w 3533775"/>
                <a:gd name="connsiteY42" fmla="*/ 502444 h 752475"/>
                <a:gd name="connsiteX43" fmla="*/ 786289 w 3533775"/>
                <a:gd name="connsiteY43" fmla="*/ 502444 h 752475"/>
                <a:gd name="connsiteX44" fmla="*/ 766286 w 3533775"/>
                <a:gd name="connsiteY44" fmla="*/ 487204 h 752475"/>
                <a:gd name="connsiteX45" fmla="*/ 745331 w 3533775"/>
                <a:gd name="connsiteY45" fmla="*/ 508159 h 752475"/>
                <a:gd name="connsiteX46" fmla="*/ 766286 w 3533775"/>
                <a:gd name="connsiteY46" fmla="*/ 529114 h 752475"/>
                <a:gd name="connsiteX47" fmla="*/ 786289 w 3533775"/>
                <a:gd name="connsiteY47" fmla="*/ 513874 h 752475"/>
                <a:gd name="connsiteX48" fmla="*/ 1274921 w 3533775"/>
                <a:gd name="connsiteY48" fmla="*/ 513874 h 752475"/>
                <a:gd name="connsiteX49" fmla="*/ 1623536 w 3533775"/>
                <a:gd name="connsiteY49" fmla="*/ 165259 h 752475"/>
                <a:gd name="connsiteX50" fmla="*/ 2174081 w 3533775"/>
                <a:gd name="connsiteY50" fmla="*/ 165259 h 752475"/>
                <a:gd name="connsiteX51" fmla="*/ 2268379 w 3533775"/>
                <a:gd name="connsiteY51" fmla="*/ 259556 h 752475"/>
                <a:gd name="connsiteX52" fmla="*/ 1756886 w 3533775"/>
                <a:gd name="connsiteY52" fmla="*/ 259556 h 752475"/>
                <a:gd name="connsiteX53" fmla="*/ 1392079 w 3533775"/>
                <a:gd name="connsiteY53" fmla="*/ 624364 h 752475"/>
                <a:gd name="connsiteX54" fmla="*/ 48101 w 3533775"/>
                <a:gd name="connsiteY54" fmla="*/ 624364 h 752475"/>
                <a:gd name="connsiteX55" fmla="*/ 28099 w 3533775"/>
                <a:gd name="connsiteY55" fmla="*/ 609124 h 752475"/>
                <a:gd name="connsiteX56" fmla="*/ 7144 w 3533775"/>
                <a:gd name="connsiteY56" fmla="*/ 630079 h 752475"/>
                <a:gd name="connsiteX57" fmla="*/ 28099 w 3533775"/>
                <a:gd name="connsiteY57" fmla="*/ 651034 h 752475"/>
                <a:gd name="connsiteX58" fmla="*/ 48101 w 3533775"/>
                <a:gd name="connsiteY58" fmla="*/ 635794 h 752475"/>
                <a:gd name="connsiteX59" fmla="*/ 903446 w 3533775"/>
                <a:gd name="connsiteY59" fmla="*/ 635794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533775" h="752475">
                  <a:moveTo>
                    <a:pt x="903446" y="634841"/>
                  </a:moveTo>
                  <a:lnTo>
                    <a:pt x="812006" y="727234"/>
                  </a:lnTo>
                  <a:lnTo>
                    <a:pt x="281464" y="727234"/>
                  </a:lnTo>
                  <a:cubicBezTo>
                    <a:pt x="278606" y="718661"/>
                    <a:pt x="270986" y="711994"/>
                    <a:pt x="261461" y="711994"/>
                  </a:cubicBezTo>
                  <a:cubicBezTo>
                    <a:pt x="250031" y="711994"/>
                    <a:pt x="240506" y="721519"/>
                    <a:pt x="240506" y="732949"/>
                  </a:cubicBezTo>
                  <a:cubicBezTo>
                    <a:pt x="240506" y="744379"/>
                    <a:pt x="250031" y="753904"/>
                    <a:pt x="261461" y="753904"/>
                  </a:cubicBezTo>
                  <a:cubicBezTo>
                    <a:pt x="270986" y="753904"/>
                    <a:pt x="279559" y="747236"/>
                    <a:pt x="281464" y="738664"/>
                  </a:cubicBezTo>
                  <a:lnTo>
                    <a:pt x="815816" y="738664"/>
                  </a:lnTo>
                  <a:lnTo>
                    <a:pt x="918686" y="635794"/>
                  </a:lnTo>
                  <a:lnTo>
                    <a:pt x="917734" y="634841"/>
                  </a:lnTo>
                  <a:lnTo>
                    <a:pt x="1395889" y="634841"/>
                  </a:lnTo>
                  <a:lnTo>
                    <a:pt x="1591151" y="439579"/>
                  </a:lnTo>
                  <a:lnTo>
                    <a:pt x="1852136" y="439579"/>
                  </a:lnTo>
                  <a:lnTo>
                    <a:pt x="1947386" y="534829"/>
                  </a:lnTo>
                  <a:cubicBezTo>
                    <a:pt x="1942624" y="542449"/>
                    <a:pt x="1943576" y="552926"/>
                    <a:pt x="1951196" y="560546"/>
                  </a:cubicBezTo>
                  <a:cubicBezTo>
                    <a:pt x="1959769" y="569119"/>
                    <a:pt x="1973104" y="569119"/>
                    <a:pt x="1980724" y="560546"/>
                  </a:cubicBezTo>
                  <a:cubicBezTo>
                    <a:pt x="1989296" y="551974"/>
                    <a:pt x="1989296" y="538639"/>
                    <a:pt x="1980724" y="531019"/>
                  </a:cubicBezTo>
                  <a:cubicBezTo>
                    <a:pt x="1974056" y="524351"/>
                    <a:pt x="1963579" y="523399"/>
                    <a:pt x="1955006" y="527209"/>
                  </a:cubicBezTo>
                  <a:lnTo>
                    <a:pt x="1856899" y="429101"/>
                  </a:lnTo>
                  <a:lnTo>
                    <a:pt x="1602581" y="429101"/>
                  </a:lnTo>
                  <a:lnTo>
                    <a:pt x="1760696" y="270986"/>
                  </a:lnTo>
                  <a:lnTo>
                    <a:pt x="2718911" y="270986"/>
                  </a:lnTo>
                  <a:lnTo>
                    <a:pt x="2971324" y="18574"/>
                  </a:lnTo>
                  <a:lnTo>
                    <a:pt x="3528536" y="18574"/>
                  </a:lnTo>
                  <a:lnTo>
                    <a:pt x="3528536" y="7144"/>
                  </a:lnTo>
                  <a:lnTo>
                    <a:pt x="2966561" y="7144"/>
                  </a:lnTo>
                  <a:lnTo>
                    <a:pt x="2714149" y="259556"/>
                  </a:lnTo>
                  <a:lnTo>
                    <a:pt x="2282666" y="259556"/>
                  </a:lnTo>
                  <a:lnTo>
                    <a:pt x="2282666" y="259556"/>
                  </a:lnTo>
                  <a:lnTo>
                    <a:pt x="2177891" y="153829"/>
                  </a:lnTo>
                  <a:lnTo>
                    <a:pt x="1617821" y="153829"/>
                  </a:lnTo>
                  <a:lnTo>
                    <a:pt x="1270159" y="502444"/>
                  </a:lnTo>
                  <a:lnTo>
                    <a:pt x="1146334" y="502444"/>
                  </a:lnTo>
                  <a:lnTo>
                    <a:pt x="1020604" y="376714"/>
                  </a:lnTo>
                  <a:lnTo>
                    <a:pt x="210979" y="376714"/>
                  </a:lnTo>
                  <a:lnTo>
                    <a:pt x="100489" y="266224"/>
                  </a:lnTo>
                  <a:cubicBezTo>
                    <a:pt x="105251" y="258604"/>
                    <a:pt x="104299" y="248126"/>
                    <a:pt x="96679" y="240506"/>
                  </a:cubicBezTo>
                  <a:cubicBezTo>
                    <a:pt x="88106" y="231934"/>
                    <a:pt x="74771" y="231934"/>
                    <a:pt x="67151" y="240506"/>
                  </a:cubicBezTo>
                  <a:cubicBezTo>
                    <a:pt x="58579" y="249079"/>
                    <a:pt x="58579" y="262414"/>
                    <a:pt x="67151" y="270034"/>
                  </a:cubicBezTo>
                  <a:cubicBezTo>
                    <a:pt x="73819" y="276701"/>
                    <a:pt x="84296" y="277654"/>
                    <a:pt x="92869" y="273844"/>
                  </a:cubicBezTo>
                  <a:lnTo>
                    <a:pt x="206216" y="387191"/>
                  </a:lnTo>
                  <a:lnTo>
                    <a:pt x="1015841" y="387191"/>
                  </a:lnTo>
                  <a:lnTo>
                    <a:pt x="1130141" y="502444"/>
                  </a:lnTo>
                  <a:lnTo>
                    <a:pt x="786289" y="502444"/>
                  </a:lnTo>
                  <a:cubicBezTo>
                    <a:pt x="783431" y="493871"/>
                    <a:pt x="775811" y="487204"/>
                    <a:pt x="766286" y="487204"/>
                  </a:cubicBezTo>
                  <a:cubicBezTo>
                    <a:pt x="754856" y="487204"/>
                    <a:pt x="745331" y="496729"/>
                    <a:pt x="745331" y="508159"/>
                  </a:cubicBezTo>
                  <a:cubicBezTo>
                    <a:pt x="745331" y="519589"/>
                    <a:pt x="754856" y="529114"/>
                    <a:pt x="766286" y="529114"/>
                  </a:cubicBezTo>
                  <a:cubicBezTo>
                    <a:pt x="775811" y="529114"/>
                    <a:pt x="784384" y="522446"/>
                    <a:pt x="786289" y="513874"/>
                  </a:cubicBezTo>
                  <a:lnTo>
                    <a:pt x="1274921" y="513874"/>
                  </a:lnTo>
                  <a:lnTo>
                    <a:pt x="1623536" y="165259"/>
                  </a:lnTo>
                  <a:lnTo>
                    <a:pt x="2174081" y="165259"/>
                  </a:lnTo>
                  <a:lnTo>
                    <a:pt x="2268379" y="259556"/>
                  </a:lnTo>
                  <a:lnTo>
                    <a:pt x="1756886" y="259556"/>
                  </a:lnTo>
                  <a:lnTo>
                    <a:pt x="1392079" y="624364"/>
                  </a:lnTo>
                  <a:lnTo>
                    <a:pt x="48101" y="624364"/>
                  </a:lnTo>
                  <a:cubicBezTo>
                    <a:pt x="45244" y="615791"/>
                    <a:pt x="37624" y="609124"/>
                    <a:pt x="28099" y="609124"/>
                  </a:cubicBezTo>
                  <a:cubicBezTo>
                    <a:pt x="16669" y="609124"/>
                    <a:pt x="7144" y="618649"/>
                    <a:pt x="7144" y="630079"/>
                  </a:cubicBezTo>
                  <a:cubicBezTo>
                    <a:pt x="7144" y="641509"/>
                    <a:pt x="16669" y="651034"/>
                    <a:pt x="28099" y="651034"/>
                  </a:cubicBezTo>
                  <a:cubicBezTo>
                    <a:pt x="37624" y="651034"/>
                    <a:pt x="46196" y="644366"/>
                    <a:pt x="48101" y="635794"/>
                  </a:cubicBezTo>
                  <a:lnTo>
                    <a:pt x="903446" y="63579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179">
              <a:extLst>
                <a:ext uri="{FF2B5EF4-FFF2-40B4-BE49-F238E27FC236}">
                  <a16:creationId xmlns="" xmlns:a16="http://schemas.microsoft.com/office/drawing/2014/main" id="{6B1BF6AC-8DD1-4308-9457-F078BE5B076B}"/>
                </a:ext>
              </a:extLst>
            </p:cNvPr>
            <p:cNvSpPr/>
            <p:nvPr/>
          </p:nvSpPr>
          <p:spPr>
            <a:xfrm>
              <a:off x="7588427" y="1653250"/>
              <a:ext cx="4210050" cy="1152525"/>
            </a:xfrm>
            <a:custGeom>
              <a:avLst/>
              <a:gdLst>
                <a:gd name="connsiteX0" fmla="*/ 37624 w 4210050"/>
                <a:gd name="connsiteY0" fmla="*/ 1153954 h 1152525"/>
                <a:gd name="connsiteX1" fmla="*/ 15716 w 4210050"/>
                <a:gd name="connsiteY1" fmla="*/ 1145381 h 1152525"/>
                <a:gd name="connsiteX2" fmla="*/ 7144 w 4210050"/>
                <a:gd name="connsiteY2" fmla="*/ 1123474 h 1152525"/>
                <a:gd name="connsiteX3" fmla="*/ 16669 w 4210050"/>
                <a:gd name="connsiteY3" fmla="*/ 1101566 h 1152525"/>
                <a:gd name="connsiteX4" fmla="*/ 38576 w 4210050"/>
                <a:gd name="connsiteY4" fmla="*/ 1092994 h 1152525"/>
                <a:gd name="connsiteX5" fmla="*/ 47149 w 4210050"/>
                <a:gd name="connsiteY5" fmla="*/ 1093946 h 1152525"/>
                <a:gd name="connsiteX6" fmla="*/ 185261 w 4210050"/>
                <a:gd name="connsiteY6" fmla="*/ 955834 h 1152525"/>
                <a:gd name="connsiteX7" fmla="*/ 1015841 w 4210050"/>
                <a:gd name="connsiteY7" fmla="*/ 955834 h 1152525"/>
                <a:gd name="connsiteX8" fmla="*/ 1182529 w 4210050"/>
                <a:gd name="connsiteY8" fmla="*/ 789146 h 1152525"/>
                <a:gd name="connsiteX9" fmla="*/ 524351 w 4210050"/>
                <a:gd name="connsiteY9" fmla="*/ 789146 h 1152525"/>
                <a:gd name="connsiteX10" fmla="*/ 455771 w 4210050"/>
                <a:gd name="connsiteY10" fmla="*/ 720566 h 1152525"/>
                <a:gd name="connsiteX11" fmla="*/ 447199 w 4210050"/>
                <a:gd name="connsiteY11" fmla="*/ 721519 h 1152525"/>
                <a:gd name="connsiteX12" fmla="*/ 425291 w 4210050"/>
                <a:gd name="connsiteY12" fmla="*/ 712946 h 1152525"/>
                <a:gd name="connsiteX13" fmla="*/ 416719 w 4210050"/>
                <a:gd name="connsiteY13" fmla="*/ 691039 h 1152525"/>
                <a:gd name="connsiteX14" fmla="*/ 425291 w 4210050"/>
                <a:gd name="connsiteY14" fmla="*/ 669131 h 1152525"/>
                <a:gd name="connsiteX15" fmla="*/ 447199 w 4210050"/>
                <a:gd name="connsiteY15" fmla="*/ 660559 h 1152525"/>
                <a:gd name="connsiteX16" fmla="*/ 469106 w 4210050"/>
                <a:gd name="connsiteY16" fmla="*/ 669131 h 1152525"/>
                <a:gd name="connsiteX17" fmla="*/ 476726 w 4210050"/>
                <a:gd name="connsiteY17" fmla="*/ 698659 h 1152525"/>
                <a:gd name="connsiteX18" fmla="*/ 536734 w 4210050"/>
                <a:gd name="connsiteY18" fmla="*/ 758666 h 1152525"/>
                <a:gd name="connsiteX19" fmla="*/ 1423511 w 4210050"/>
                <a:gd name="connsiteY19" fmla="*/ 758666 h 1152525"/>
                <a:gd name="connsiteX20" fmla="*/ 1546384 w 4210050"/>
                <a:gd name="connsiteY20" fmla="*/ 881539 h 1152525"/>
                <a:gd name="connsiteX21" fmla="*/ 1890236 w 4210050"/>
                <a:gd name="connsiteY21" fmla="*/ 881539 h 1152525"/>
                <a:gd name="connsiteX22" fmla="*/ 1800701 w 4210050"/>
                <a:gd name="connsiteY22" fmla="*/ 792004 h 1152525"/>
                <a:gd name="connsiteX23" fmla="*/ 1578769 w 4210050"/>
                <a:gd name="connsiteY23" fmla="*/ 792004 h 1152525"/>
                <a:gd name="connsiteX24" fmla="*/ 1552099 w 4210050"/>
                <a:gd name="connsiteY24" fmla="*/ 807244 h 1152525"/>
                <a:gd name="connsiteX25" fmla="*/ 1521619 w 4210050"/>
                <a:gd name="connsiteY25" fmla="*/ 776764 h 1152525"/>
                <a:gd name="connsiteX26" fmla="*/ 1552099 w 4210050"/>
                <a:gd name="connsiteY26" fmla="*/ 746284 h 1152525"/>
                <a:gd name="connsiteX27" fmla="*/ 1578769 w 4210050"/>
                <a:gd name="connsiteY27" fmla="*/ 761524 h 1152525"/>
                <a:gd name="connsiteX28" fmla="*/ 1813084 w 4210050"/>
                <a:gd name="connsiteY28" fmla="*/ 761524 h 1152525"/>
                <a:gd name="connsiteX29" fmla="*/ 1932146 w 4210050"/>
                <a:gd name="connsiteY29" fmla="*/ 880586 h 1152525"/>
                <a:gd name="connsiteX30" fmla="*/ 2062639 w 4210050"/>
                <a:gd name="connsiteY30" fmla="*/ 880586 h 1152525"/>
                <a:gd name="connsiteX31" fmla="*/ 2237899 w 4210050"/>
                <a:gd name="connsiteY31" fmla="*/ 705326 h 1152525"/>
                <a:gd name="connsiteX32" fmla="*/ 2118836 w 4210050"/>
                <a:gd name="connsiteY32" fmla="*/ 705326 h 1152525"/>
                <a:gd name="connsiteX33" fmla="*/ 2095024 w 4210050"/>
                <a:gd name="connsiteY33" fmla="*/ 729139 h 1152525"/>
                <a:gd name="connsiteX34" fmla="*/ 2087404 w 4210050"/>
                <a:gd name="connsiteY34" fmla="*/ 758666 h 1152525"/>
                <a:gd name="connsiteX35" fmla="*/ 2065496 w 4210050"/>
                <a:gd name="connsiteY35" fmla="*/ 767239 h 1152525"/>
                <a:gd name="connsiteX36" fmla="*/ 2043589 w 4210050"/>
                <a:gd name="connsiteY36" fmla="*/ 758666 h 1152525"/>
                <a:gd name="connsiteX37" fmla="*/ 2035016 w 4210050"/>
                <a:gd name="connsiteY37" fmla="*/ 736759 h 1152525"/>
                <a:gd name="connsiteX38" fmla="*/ 2043589 w 4210050"/>
                <a:gd name="connsiteY38" fmla="*/ 714851 h 1152525"/>
                <a:gd name="connsiteX39" fmla="*/ 2065496 w 4210050"/>
                <a:gd name="connsiteY39" fmla="*/ 706279 h 1152525"/>
                <a:gd name="connsiteX40" fmla="*/ 2074069 w 4210050"/>
                <a:gd name="connsiteY40" fmla="*/ 707231 h 1152525"/>
                <a:gd name="connsiteX41" fmla="*/ 2107406 w 4210050"/>
                <a:gd name="connsiteY41" fmla="*/ 673894 h 1152525"/>
                <a:gd name="connsiteX42" fmla="*/ 2380774 w 4210050"/>
                <a:gd name="connsiteY42" fmla="*/ 673894 h 1152525"/>
                <a:gd name="connsiteX43" fmla="*/ 2480786 w 4210050"/>
                <a:gd name="connsiteY43" fmla="*/ 573881 h 1152525"/>
                <a:gd name="connsiteX44" fmla="*/ 2959894 w 4210050"/>
                <a:gd name="connsiteY44" fmla="*/ 573881 h 1152525"/>
                <a:gd name="connsiteX45" fmla="*/ 3093244 w 4210050"/>
                <a:gd name="connsiteY45" fmla="*/ 440531 h 1152525"/>
                <a:gd name="connsiteX46" fmla="*/ 3409474 w 4210050"/>
                <a:gd name="connsiteY46" fmla="*/ 440531 h 1152525"/>
                <a:gd name="connsiteX47" fmla="*/ 3698081 w 4210050"/>
                <a:gd name="connsiteY47" fmla="*/ 151924 h 1152525"/>
                <a:gd name="connsiteX48" fmla="*/ 3527584 w 4210050"/>
                <a:gd name="connsiteY48" fmla="*/ 151924 h 1152525"/>
                <a:gd name="connsiteX49" fmla="*/ 3337084 w 4210050"/>
                <a:gd name="connsiteY49" fmla="*/ 342424 h 1152525"/>
                <a:gd name="connsiteX50" fmla="*/ 3170396 w 4210050"/>
                <a:gd name="connsiteY50" fmla="*/ 342424 h 1152525"/>
                <a:gd name="connsiteX51" fmla="*/ 3143726 w 4210050"/>
                <a:gd name="connsiteY51" fmla="*/ 357664 h 1152525"/>
                <a:gd name="connsiteX52" fmla="*/ 3113246 w 4210050"/>
                <a:gd name="connsiteY52" fmla="*/ 327184 h 1152525"/>
                <a:gd name="connsiteX53" fmla="*/ 3143726 w 4210050"/>
                <a:gd name="connsiteY53" fmla="*/ 296704 h 1152525"/>
                <a:gd name="connsiteX54" fmla="*/ 3170396 w 4210050"/>
                <a:gd name="connsiteY54" fmla="*/ 311944 h 1152525"/>
                <a:gd name="connsiteX55" fmla="*/ 3323749 w 4210050"/>
                <a:gd name="connsiteY55" fmla="*/ 311944 h 1152525"/>
                <a:gd name="connsiteX56" fmla="*/ 3514249 w 4210050"/>
                <a:gd name="connsiteY56" fmla="*/ 121444 h 1152525"/>
                <a:gd name="connsiteX57" fmla="*/ 3727609 w 4210050"/>
                <a:gd name="connsiteY57" fmla="*/ 121444 h 1152525"/>
                <a:gd name="connsiteX58" fmla="*/ 3841909 w 4210050"/>
                <a:gd name="connsiteY58" fmla="*/ 7144 h 1152525"/>
                <a:gd name="connsiteX59" fmla="*/ 4072414 w 4210050"/>
                <a:gd name="connsiteY59" fmla="*/ 7144 h 1152525"/>
                <a:gd name="connsiteX60" fmla="*/ 4172426 w 4210050"/>
                <a:gd name="connsiteY60" fmla="*/ 107156 h 1152525"/>
                <a:gd name="connsiteX61" fmla="*/ 4180999 w 4210050"/>
                <a:gd name="connsiteY61" fmla="*/ 106204 h 1152525"/>
                <a:gd name="connsiteX62" fmla="*/ 4202906 w 4210050"/>
                <a:gd name="connsiteY62" fmla="*/ 114776 h 1152525"/>
                <a:gd name="connsiteX63" fmla="*/ 4211479 w 4210050"/>
                <a:gd name="connsiteY63" fmla="*/ 136684 h 1152525"/>
                <a:gd name="connsiteX64" fmla="*/ 4202906 w 4210050"/>
                <a:gd name="connsiteY64" fmla="*/ 158591 h 1152525"/>
                <a:gd name="connsiteX65" fmla="*/ 4180999 w 4210050"/>
                <a:gd name="connsiteY65" fmla="*/ 167164 h 1152525"/>
                <a:gd name="connsiteX66" fmla="*/ 4159091 w 4210050"/>
                <a:gd name="connsiteY66" fmla="*/ 158591 h 1152525"/>
                <a:gd name="connsiteX67" fmla="*/ 4151471 w 4210050"/>
                <a:gd name="connsiteY67" fmla="*/ 129064 h 1152525"/>
                <a:gd name="connsiteX68" fmla="*/ 4060984 w 4210050"/>
                <a:gd name="connsiteY68" fmla="*/ 38576 h 1152525"/>
                <a:gd name="connsiteX69" fmla="*/ 3856196 w 4210050"/>
                <a:gd name="connsiteY69" fmla="*/ 38576 h 1152525"/>
                <a:gd name="connsiteX70" fmla="*/ 3422809 w 4210050"/>
                <a:gd name="connsiteY70" fmla="*/ 471964 h 1152525"/>
                <a:gd name="connsiteX71" fmla="*/ 3104674 w 4210050"/>
                <a:gd name="connsiteY71" fmla="*/ 471964 h 1152525"/>
                <a:gd name="connsiteX72" fmla="*/ 2767489 w 4210050"/>
                <a:gd name="connsiteY72" fmla="*/ 809149 h 1152525"/>
                <a:gd name="connsiteX73" fmla="*/ 2343626 w 4210050"/>
                <a:gd name="connsiteY73" fmla="*/ 809149 h 1152525"/>
                <a:gd name="connsiteX74" fmla="*/ 2316956 w 4210050"/>
                <a:gd name="connsiteY74" fmla="*/ 824389 h 1152525"/>
                <a:gd name="connsiteX75" fmla="*/ 2286476 w 4210050"/>
                <a:gd name="connsiteY75" fmla="*/ 793909 h 1152525"/>
                <a:gd name="connsiteX76" fmla="*/ 2316956 w 4210050"/>
                <a:gd name="connsiteY76" fmla="*/ 763429 h 1152525"/>
                <a:gd name="connsiteX77" fmla="*/ 2343626 w 4210050"/>
                <a:gd name="connsiteY77" fmla="*/ 778669 h 1152525"/>
                <a:gd name="connsiteX78" fmla="*/ 2755106 w 4210050"/>
                <a:gd name="connsiteY78" fmla="*/ 778669 h 1152525"/>
                <a:gd name="connsiteX79" fmla="*/ 2928461 w 4210050"/>
                <a:gd name="connsiteY79" fmla="*/ 605314 h 1152525"/>
                <a:gd name="connsiteX80" fmla="*/ 2492216 w 4210050"/>
                <a:gd name="connsiteY80" fmla="*/ 605314 h 1152525"/>
                <a:gd name="connsiteX81" fmla="*/ 2392204 w 4210050"/>
                <a:gd name="connsiteY81" fmla="*/ 705326 h 1152525"/>
                <a:gd name="connsiteX82" fmla="*/ 2279809 w 4210050"/>
                <a:gd name="connsiteY82" fmla="*/ 705326 h 1152525"/>
                <a:gd name="connsiteX83" fmla="*/ 2075021 w 4210050"/>
                <a:gd name="connsiteY83" fmla="*/ 910114 h 1152525"/>
                <a:gd name="connsiteX84" fmla="*/ 1533049 w 4210050"/>
                <a:gd name="connsiteY84" fmla="*/ 910114 h 1152525"/>
                <a:gd name="connsiteX85" fmla="*/ 1410176 w 4210050"/>
                <a:gd name="connsiteY85" fmla="*/ 787241 h 1152525"/>
                <a:gd name="connsiteX86" fmla="*/ 1222534 w 4210050"/>
                <a:gd name="connsiteY86" fmla="*/ 787241 h 1152525"/>
                <a:gd name="connsiteX87" fmla="*/ 1026319 w 4210050"/>
                <a:gd name="connsiteY87" fmla="*/ 983456 h 1152525"/>
                <a:gd name="connsiteX88" fmla="*/ 195739 w 4210050"/>
                <a:gd name="connsiteY88" fmla="*/ 983456 h 1152525"/>
                <a:gd name="connsiteX89" fmla="*/ 67151 w 4210050"/>
                <a:gd name="connsiteY89" fmla="*/ 1114901 h 1152525"/>
                <a:gd name="connsiteX90" fmla="*/ 59531 w 4210050"/>
                <a:gd name="connsiteY90" fmla="*/ 1144429 h 1152525"/>
                <a:gd name="connsiteX91" fmla="*/ 37624 w 4210050"/>
                <a:gd name="connsiteY91" fmla="*/ 1153954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10050" h="1152525">
                  <a:moveTo>
                    <a:pt x="37624" y="1153954"/>
                  </a:moveTo>
                  <a:cubicBezTo>
                    <a:pt x="29051" y="1153954"/>
                    <a:pt x="21431" y="1151096"/>
                    <a:pt x="15716" y="1145381"/>
                  </a:cubicBezTo>
                  <a:cubicBezTo>
                    <a:pt x="10001" y="1139666"/>
                    <a:pt x="7144" y="1132046"/>
                    <a:pt x="7144" y="1123474"/>
                  </a:cubicBezTo>
                  <a:cubicBezTo>
                    <a:pt x="7144" y="1114901"/>
                    <a:pt x="10001" y="1107281"/>
                    <a:pt x="16669" y="1101566"/>
                  </a:cubicBezTo>
                  <a:cubicBezTo>
                    <a:pt x="22384" y="1095851"/>
                    <a:pt x="30004" y="1092994"/>
                    <a:pt x="38576" y="1092994"/>
                  </a:cubicBezTo>
                  <a:cubicBezTo>
                    <a:pt x="41434" y="1092994"/>
                    <a:pt x="44291" y="1092994"/>
                    <a:pt x="47149" y="1093946"/>
                  </a:cubicBezTo>
                  <a:lnTo>
                    <a:pt x="185261" y="955834"/>
                  </a:lnTo>
                  <a:lnTo>
                    <a:pt x="1015841" y="955834"/>
                  </a:lnTo>
                  <a:lnTo>
                    <a:pt x="1182529" y="789146"/>
                  </a:lnTo>
                  <a:lnTo>
                    <a:pt x="524351" y="789146"/>
                  </a:lnTo>
                  <a:lnTo>
                    <a:pt x="455771" y="720566"/>
                  </a:lnTo>
                  <a:cubicBezTo>
                    <a:pt x="452914" y="721519"/>
                    <a:pt x="450056" y="721519"/>
                    <a:pt x="447199" y="721519"/>
                  </a:cubicBezTo>
                  <a:cubicBezTo>
                    <a:pt x="438626" y="721519"/>
                    <a:pt x="431006" y="718661"/>
                    <a:pt x="425291" y="712946"/>
                  </a:cubicBezTo>
                  <a:cubicBezTo>
                    <a:pt x="419576" y="707231"/>
                    <a:pt x="416719" y="699611"/>
                    <a:pt x="416719" y="691039"/>
                  </a:cubicBezTo>
                  <a:cubicBezTo>
                    <a:pt x="416719" y="682466"/>
                    <a:pt x="419576" y="674846"/>
                    <a:pt x="425291" y="669131"/>
                  </a:cubicBezTo>
                  <a:cubicBezTo>
                    <a:pt x="431006" y="663416"/>
                    <a:pt x="438626" y="660559"/>
                    <a:pt x="447199" y="660559"/>
                  </a:cubicBezTo>
                  <a:cubicBezTo>
                    <a:pt x="455771" y="660559"/>
                    <a:pt x="463391" y="663416"/>
                    <a:pt x="469106" y="669131"/>
                  </a:cubicBezTo>
                  <a:cubicBezTo>
                    <a:pt x="476726" y="676751"/>
                    <a:pt x="479584" y="688181"/>
                    <a:pt x="476726" y="698659"/>
                  </a:cubicBezTo>
                  <a:lnTo>
                    <a:pt x="536734" y="758666"/>
                  </a:lnTo>
                  <a:lnTo>
                    <a:pt x="1423511" y="758666"/>
                  </a:lnTo>
                  <a:lnTo>
                    <a:pt x="1546384" y="881539"/>
                  </a:lnTo>
                  <a:lnTo>
                    <a:pt x="1890236" y="881539"/>
                  </a:lnTo>
                  <a:lnTo>
                    <a:pt x="1800701" y="792004"/>
                  </a:lnTo>
                  <a:lnTo>
                    <a:pt x="1578769" y="792004"/>
                  </a:lnTo>
                  <a:cubicBezTo>
                    <a:pt x="1573054" y="801529"/>
                    <a:pt x="1563529" y="807244"/>
                    <a:pt x="1552099" y="807244"/>
                  </a:cubicBezTo>
                  <a:cubicBezTo>
                    <a:pt x="1534954" y="807244"/>
                    <a:pt x="1521619" y="793909"/>
                    <a:pt x="1521619" y="776764"/>
                  </a:cubicBezTo>
                  <a:cubicBezTo>
                    <a:pt x="1521619" y="759619"/>
                    <a:pt x="1534954" y="746284"/>
                    <a:pt x="1552099" y="746284"/>
                  </a:cubicBezTo>
                  <a:cubicBezTo>
                    <a:pt x="1563529" y="746284"/>
                    <a:pt x="1573054" y="751999"/>
                    <a:pt x="1578769" y="761524"/>
                  </a:cubicBezTo>
                  <a:lnTo>
                    <a:pt x="1813084" y="761524"/>
                  </a:lnTo>
                  <a:lnTo>
                    <a:pt x="1932146" y="880586"/>
                  </a:lnTo>
                  <a:lnTo>
                    <a:pt x="2062639" y="880586"/>
                  </a:lnTo>
                  <a:lnTo>
                    <a:pt x="2237899" y="705326"/>
                  </a:lnTo>
                  <a:lnTo>
                    <a:pt x="2118836" y="705326"/>
                  </a:lnTo>
                  <a:lnTo>
                    <a:pt x="2095024" y="729139"/>
                  </a:lnTo>
                  <a:cubicBezTo>
                    <a:pt x="2097881" y="739616"/>
                    <a:pt x="2095024" y="751046"/>
                    <a:pt x="2087404" y="758666"/>
                  </a:cubicBezTo>
                  <a:cubicBezTo>
                    <a:pt x="2081689" y="764381"/>
                    <a:pt x="2074069" y="767239"/>
                    <a:pt x="2065496" y="767239"/>
                  </a:cubicBezTo>
                  <a:cubicBezTo>
                    <a:pt x="2056924" y="767239"/>
                    <a:pt x="2049304" y="764381"/>
                    <a:pt x="2043589" y="758666"/>
                  </a:cubicBezTo>
                  <a:cubicBezTo>
                    <a:pt x="2037874" y="752951"/>
                    <a:pt x="2035016" y="745331"/>
                    <a:pt x="2035016" y="736759"/>
                  </a:cubicBezTo>
                  <a:cubicBezTo>
                    <a:pt x="2035016" y="728186"/>
                    <a:pt x="2037874" y="720566"/>
                    <a:pt x="2043589" y="714851"/>
                  </a:cubicBezTo>
                  <a:cubicBezTo>
                    <a:pt x="2049304" y="709136"/>
                    <a:pt x="2056924" y="706279"/>
                    <a:pt x="2065496" y="706279"/>
                  </a:cubicBezTo>
                  <a:cubicBezTo>
                    <a:pt x="2068354" y="706279"/>
                    <a:pt x="2071211" y="706279"/>
                    <a:pt x="2074069" y="707231"/>
                  </a:cubicBezTo>
                  <a:lnTo>
                    <a:pt x="2107406" y="673894"/>
                  </a:lnTo>
                  <a:lnTo>
                    <a:pt x="2380774" y="673894"/>
                  </a:lnTo>
                  <a:lnTo>
                    <a:pt x="2480786" y="573881"/>
                  </a:lnTo>
                  <a:lnTo>
                    <a:pt x="2959894" y="573881"/>
                  </a:lnTo>
                  <a:lnTo>
                    <a:pt x="3093244" y="440531"/>
                  </a:lnTo>
                  <a:lnTo>
                    <a:pt x="3409474" y="440531"/>
                  </a:lnTo>
                  <a:lnTo>
                    <a:pt x="3698081" y="151924"/>
                  </a:lnTo>
                  <a:lnTo>
                    <a:pt x="3527584" y="151924"/>
                  </a:lnTo>
                  <a:lnTo>
                    <a:pt x="3337084" y="342424"/>
                  </a:lnTo>
                  <a:lnTo>
                    <a:pt x="3170396" y="342424"/>
                  </a:lnTo>
                  <a:cubicBezTo>
                    <a:pt x="3164681" y="351949"/>
                    <a:pt x="3155156" y="357664"/>
                    <a:pt x="3143726" y="357664"/>
                  </a:cubicBezTo>
                  <a:cubicBezTo>
                    <a:pt x="3126581" y="357664"/>
                    <a:pt x="3113246" y="344329"/>
                    <a:pt x="3113246" y="327184"/>
                  </a:cubicBezTo>
                  <a:cubicBezTo>
                    <a:pt x="3113246" y="310039"/>
                    <a:pt x="3126581" y="296704"/>
                    <a:pt x="3143726" y="296704"/>
                  </a:cubicBezTo>
                  <a:cubicBezTo>
                    <a:pt x="3155156" y="296704"/>
                    <a:pt x="3164681" y="302419"/>
                    <a:pt x="3170396" y="311944"/>
                  </a:cubicBezTo>
                  <a:lnTo>
                    <a:pt x="3323749" y="311944"/>
                  </a:lnTo>
                  <a:lnTo>
                    <a:pt x="3514249" y="121444"/>
                  </a:lnTo>
                  <a:lnTo>
                    <a:pt x="3727609" y="121444"/>
                  </a:lnTo>
                  <a:lnTo>
                    <a:pt x="3841909" y="7144"/>
                  </a:lnTo>
                  <a:lnTo>
                    <a:pt x="4072414" y="7144"/>
                  </a:lnTo>
                  <a:lnTo>
                    <a:pt x="4172426" y="107156"/>
                  </a:lnTo>
                  <a:cubicBezTo>
                    <a:pt x="4175284" y="106204"/>
                    <a:pt x="4178141" y="106204"/>
                    <a:pt x="4180999" y="106204"/>
                  </a:cubicBezTo>
                  <a:cubicBezTo>
                    <a:pt x="4189571" y="106204"/>
                    <a:pt x="4197192" y="109061"/>
                    <a:pt x="4202906" y="114776"/>
                  </a:cubicBezTo>
                  <a:cubicBezTo>
                    <a:pt x="4208621" y="120491"/>
                    <a:pt x="4211479" y="128111"/>
                    <a:pt x="4211479" y="136684"/>
                  </a:cubicBezTo>
                  <a:cubicBezTo>
                    <a:pt x="4211479" y="145256"/>
                    <a:pt x="4208621" y="152876"/>
                    <a:pt x="4202906" y="158591"/>
                  </a:cubicBezTo>
                  <a:cubicBezTo>
                    <a:pt x="4197192" y="164306"/>
                    <a:pt x="4189571" y="167164"/>
                    <a:pt x="4180999" y="167164"/>
                  </a:cubicBezTo>
                  <a:cubicBezTo>
                    <a:pt x="4172426" y="167164"/>
                    <a:pt x="4164806" y="164306"/>
                    <a:pt x="4159091" y="158591"/>
                  </a:cubicBezTo>
                  <a:cubicBezTo>
                    <a:pt x="4151471" y="150971"/>
                    <a:pt x="4148614" y="139541"/>
                    <a:pt x="4151471" y="129064"/>
                  </a:cubicBezTo>
                  <a:lnTo>
                    <a:pt x="4060984" y="38576"/>
                  </a:lnTo>
                  <a:lnTo>
                    <a:pt x="3856196" y="38576"/>
                  </a:lnTo>
                  <a:lnTo>
                    <a:pt x="3422809" y="471964"/>
                  </a:lnTo>
                  <a:lnTo>
                    <a:pt x="3104674" y="471964"/>
                  </a:lnTo>
                  <a:lnTo>
                    <a:pt x="2767489" y="809149"/>
                  </a:lnTo>
                  <a:lnTo>
                    <a:pt x="2343626" y="809149"/>
                  </a:lnTo>
                  <a:cubicBezTo>
                    <a:pt x="2337911" y="818674"/>
                    <a:pt x="2328386" y="824389"/>
                    <a:pt x="2316956" y="824389"/>
                  </a:cubicBezTo>
                  <a:cubicBezTo>
                    <a:pt x="2299811" y="824389"/>
                    <a:pt x="2286476" y="811054"/>
                    <a:pt x="2286476" y="793909"/>
                  </a:cubicBezTo>
                  <a:cubicBezTo>
                    <a:pt x="2286476" y="776764"/>
                    <a:pt x="2299811" y="763429"/>
                    <a:pt x="2316956" y="763429"/>
                  </a:cubicBezTo>
                  <a:cubicBezTo>
                    <a:pt x="2328386" y="763429"/>
                    <a:pt x="2337911" y="769144"/>
                    <a:pt x="2343626" y="778669"/>
                  </a:cubicBezTo>
                  <a:lnTo>
                    <a:pt x="2755106" y="778669"/>
                  </a:lnTo>
                  <a:lnTo>
                    <a:pt x="2928461" y="605314"/>
                  </a:lnTo>
                  <a:lnTo>
                    <a:pt x="2492216" y="605314"/>
                  </a:lnTo>
                  <a:lnTo>
                    <a:pt x="2392204" y="705326"/>
                  </a:lnTo>
                  <a:lnTo>
                    <a:pt x="2279809" y="705326"/>
                  </a:lnTo>
                  <a:lnTo>
                    <a:pt x="2075021" y="910114"/>
                  </a:lnTo>
                  <a:lnTo>
                    <a:pt x="1533049" y="910114"/>
                  </a:lnTo>
                  <a:lnTo>
                    <a:pt x="1410176" y="787241"/>
                  </a:lnTo>
                  <a:lnTo>
                    <a:pt x="1222534" y="787241"/>
                  </a:lnTo>
                  <a:lnTo>
                    <a:pt x="1026319" y="983456"/>
                  </a:lnTo>
                  <a:lnTo>
                    <a:pt x="195739" y="983456"/>
                  </a:lnTo>
                  <a:lnTo>
                    <a:pt x="67151" y="1114901"/>
                  </a:lnTo>
                  <a:cubicBezTo>
                    <a:pt x="70009" y="1125379"/>
                    <a:pt x="67151" y="1136809"/>
                    <a:pt x="59531" y="1144429"/>
                  </a:cubicBezTo>
                  <a:cubicBezTo>
                    <a:pt x="52864" y="1150144"/>
                    <a:pt x="45244" y="1153954"/>
                    <a:pt x="37624" y="11539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180">
              <a:extLst>
                <a:ext uri="{FF2B5EF4-FFF2-40B4-BE49-F238E27FC236}">
                  <a16:creationId xmlns="" xmlns:a16="http://schemas.microsoft.com/office/drawing/2014/main" id="{8165C2AC-40C3-430B-A878-F573CC97FA0C}"/>
                </a:ext>
              </a:extLst>
            </p:cNvPr>
            <p:cNvSpPr/>
            <p:nvPr/>
          </p:nvSpPr>
          <p:spPr>
            <a:xfrm>
              <a:off x="7596285" y="1665632"/>
              <a:ext cx="4200525" cy="1133475"/>
            </a:xfrm>
            <a:custGeom>
              <a:avLst/>
              <a:gdLst>
                <a:gd name="connsiteX0" fmla="*/ 4187428 w 4200525"/>
                <a:gd name="connsiteY0" fmla="*/ 111919 h 1133475"/>
                <a:gd name="connsiteX1" fmla="*/ 4161711 w 4200525"/>
                <a:gd name="connsiteY1" fmla="*/ 108109 h 1133475"/>
                <a:gd name="connsiteX2" fmla="*/ 4060746 w 4200525"/>
                <a:gd name="connsiteY2" fmla="*/ 7144 h 1133475"/>
                <a:gd name="connsiteX3" fmla="*/ 3838813 w 4200525"/>
                <a:gd name="connsiteY3" fmla="*/ 7144 h 1133475"/>
                <a:gd name="connsiteX4" fmla="*/ 3724513 w 4200525"/>
                <a:gd name="connsiteY4" fmla="*/ 121444 h 1133475"/>
                <a:gd name="connsiteX5" fmla="*/ 3511153 w 4200525"/>
                <a:gd name="connsiteY5" fmla="*/ 121444 h 1133475"/>
                <a:gd name="connsiteX6" fmla="*/ 3320653 w 4200525"/>
                <a:gd name="connsiteY6" fmla="*/ 311944 h 1133475"/>
                <a:gd name="connsiteX7" fmla="*/ 3155871 w 4200525"/>
                <a:gd name="connsiteY7" fmla="*/ 311944 h 1133475"/>
                <a:gd name="connsiteX8" fmla="*/ 3135868 w 4200525"/>
                <a:gd name="connsiteY8" fmla="*/ 296704 h 1133475"/>
                <a:gd name="connsiteX9" fmla="*/ 3114913 w 4200525"/>
                <a:gd name="connsiteY9" fmla="*/ 317659 h 1133475"/>
                <a:gd name="connsiteX10" fmla="*/ 3135868 w 4200525"/>
                <a:gd name="connsiteY10" fmla="*/ 338614 h 1133475"/>
                <a:gd name="connsiteX11" fmla="*/ 3155871 w 4200525"/>
                <a:gd name="connsiteY11" fmla="*/ 323374 h 1133475"/>
                <a:gd name="connsiteX12" fmla="*/ 3325416 w 4200525"/>
                <a:gd name="connsiteY12" fmla="*/ 323374 h 1133475"/>
                <a:gd name="connsiteX13" fmla="*/ 3515916 w 4200525"/>
                <a:gd name="connsiteY13" fmla="*/ 132874 h 1133475"/>
                <a:gd name="connsiteX14" fmla="*/ 3713083 w 4200525"/>
                <a:gd name="connsiteY14" fmla="*/ 132874 h 1133475"/>
                <a:gd name="connsiteX15" fmla="*/ 3405426 w 4200525"/>
                <a:gd name="connsiteY15" fmla="*/ 440531 h 1133475"/>
                <a:gd name="connsiteX16" fmla="*/ 3089196 w 4200525"/>
                <a:gd name="connsiteY16" fmla="*/ 440531 h 1133475"/>
                <a:gd name="connsiteX17" fmla="*/ 2955846 w 4200525"/>
                <a:gd name="connsiteY17" fmla="*/ 573881 h 1133475"/>
                <a:gd name="connsiteX18" fmla="*/ 2476738 w 4200525"/>
                <a:gd name="connsiteY18" fmla="*/ 573881 h 1133475"/>
                <a:gd name="connsiteX19" fmla="*/ 2376726 w 4200525"/>
                <a:gd name="connsiteY19" fmla="*/ 673894 h 1133475"/>
                <a:gd name="connsiteX20" fmla="*/ 2102406 w 4200525"/>
                <a:gd name="connsiteY20" fmla="*/ 673894 h 1133475"/>
                <a:gd name="connsiteX21" fmla="*/ 2067163 w 4200525"/>
                <a:gd name="connsiteY21" fmla="*/ 709136 h 1133475"/>
                <a:gd name="connsiteX22" fmla="*/ 2041446 w 4200525"/>
                <a:gd name="connsiteY22" fmla="*/ 712946 h 1133475"/>
                <a:gd name="connsiteX23" fmla="*/ 2041446 w 4200525"/>
                <a:gd name="connsiteY23" fmla="*/ 742474 h 1133475"/>
                <a:gd name="connsiteX24" fmla="*/ 2070973 w 4200525"/>
                <a:gd name="connsiteY24" fmla="*/ 742474 h 1133475"/>
                <a:gd name="connsiteX25" fmla="*/ 2074783 w 4200525"/>
                <a:gd name="connsiteY25" fmla="*/ 716756 h 1133475"/>
                <a:gd name="connsiteX26" fmla="*/ 2106216 w 4200525"/>
                <a:gd name="connsiteY26" fmla="*/ 685324 h 1133475"/>
                <a:gd name="connsiteX27" fmla="*/ 2251948 w 4200525"/>
                <a:gd name="connsiteY27" fmla="*/ 685324 h 1133475"/>
                <a:gd name="connsiteX28" fmla="*/ 2058591 w 4200525"/>
                <a:gd name="connsiteY28" fmla="*/ 878681 h 1133475"/>
                <a:gd name="connsiteX29" fmla="*/ 1920478 w 4200525"/>
                <a:gd name="connsiteY29" fmla="*/ 878681 h 1133475"/>
                <a:gd name="connsiteX30" fmla="*/ 1801416 w 4200525"/>
                <a:gd name="connsiteY30" fmla="*/ 759619 h 1133475"/>
                <a:gd name="connsiteX31" fmla="*/ 1564243 w 4200525"/>
                <a:gd name="connsiteY31" fmla="*/ 759619 h 1133475"/>
                <a:gd name="connsiteX32" fmla="*/ 1544241 w 4200525"/>
                <a:gd name="connsiteY32" fmla="*/ 744379 h 1133475"/>
                <a:gd name="connsiteX33" fmla="*/ 1523286 w 4200525"/>
                <a:gd name="connsiteY33" fmla="*/ 765334 h 1133475"/>
                <a:gd name="connsiteX34" fmla="*/ 1544241 w 4200525"/>
                <a:gd name="connsiteY34" fmla="*/ 786289 h 1133475"/>
                <a:gd name="connsiteX35" fmla="*/ 1564243 w 4200525"/>
                <a:gd name="connsiteY35" fmla="*/ 771049 h 1133475"/>
                <a:gd name="connsiteX36" fmla="*/ 1796653 w 4200525"/>
                <a:gd name="connsiteY36" fmla="*/ 771049 h 1133475"/>
                <a:gd name="connsiteX37" fmla="*/ 1905238 w 4200525"/>
                <a:gd name="connsiteY37" fmla="*/ 879634 h 1133475"/>
                <a:gd name="connsiteX38" fmla="*/ 1533763 w 4200525"/>
                <a:gd name="connsiteY38" fmla="*/ 879634 h 1133475"/>
                <a:gd name="connsiteX39" fmla="*/ 1410891 w 4200525"/>
                <a:gd name="connsiteY39" fmla="*/ 755809 h 1133475"/>
                <a:gd name="connsiteX40" fmla="*/ 525066 w 4200525"/>
                <a:gd name="connsiteY40" fmla="*/ 755809 h 1133475"/>
                <a:gd name="connsiteX41" fmla="*/ 458391 w 4200525"/>
                <a:gd name="connsiteY41" fmla="*/ 689134 h 1133475"/>
                <a:gd name="connsiteX42" fmla="*/ 454581 w 4200525"/>
                <a:gd name="connsiteY42" fmla="*/ 663416 h 1133475"/>
                <a:gd name="connsiteX43" fmla="*/ 425053 w 4200525"/>
                <a:gd name="connsiteY43" fmla="*/ 663416 h 1133475"/>
                <a:gd name="connsiteX44" fmla="*/ 425053 w 4200525"/>
                <a:gd name="connsiteY44" fmla="*/ 692944 h 1133475"/>
                <a:gd name="connsiteX45" fmla="*/ 450771 w 4200525"/>
                <a:gd name="connsiteY45" fmla="*/ 696754 h 1133475"/>
                <a:gd name="connsiteX46" fmla="*/ 521256 w 4200525"/>
                <a:gd name="connsiteY46" fmla="*/ 767239 h 1133475"/>
                <a:gd name="connsiteX47" fmla="*/ 1195626 w 4200525"/>
                <a:gd name="connsiteY47" fmla="*/ 767239 h 1133475"/>
                <a:gd name="connsiteX48" fmla="*/ 1009888 w 4200525"/>
                <a:gd name="connsiteY48" fmla="*/ 952976 h 1133475"/>
                <a:gd name="connsiteX49" fmla="*/ 179308 w 4200525"/>
                <a:gd name="connsiteY49" fmla="*/ 952976 h 1133475"/>
                <a:gd name="connsiteX50" fmla="*/ 39291 w 4200525"/>
                <a:gd name="connsiteY50" fmla="*/ 1092041 h 1133475"/>
                <a:gd name="connsiteX51" fmla="*/ 13573 w 4200525"/>
                <a:gd name="connsiteY51" fmla="*/ 1095851 h 1133475"/>
                <a:gd name="connsiteX52" fmla="*/ 13573 w 4200525"/>
                <a:gd name="connsiteY52" fmla="*/ 1125379 h 1133475"/>
                <a:gd name="connsiteX53" fmla="*/ 43101 w 4200525"/>
                <a:gd name="connsiteY53" fmla="*/ 1125379 h 1133475"/>
                <a:gd name="connsiteX54" fmla="*/ 46911 w 4200525"/>
                <a:gd name="connsiteY54" fmla="*/ 1099661 h 1133475"/>
                <a:gd name="connsiteX55" fmla="*/ 183118 w 4200525"/>
                <a:gd name="connsiteY55" fmla="*/ 963454 h 1133475"/>
                <a:gd name="connsiteX56" fmla="*/ 1013698 w 4200525"/>
                <a:gd name="connsiteY56" fmla="*/ 963454 h 1133475"/>
                <a:gd name="connsiteX57" fmla="*/ 1209913 w 4200525"/>
                <a:gd name="connsiteY57" fmla="*/ 767239 h 1133475"/>
                <a:gd name="connsiteX58" fmla="*/ 1405176 w 4200525"/>
                <a:gd name="connsiteY58" fmla="*/ 767239 h 1133475"/>
                <a:gd name="connsiteX59" fmla="*/ 1528048 w 4200525"/>
                <a:gd name="connsiteY59" fmla="*/ 890111 h 1133475"/>
                <a:gd name="connsiteX60" fmla="*/ 2062401 w 4200525"/>
                <a:gd name="connsiteY60" fmla="*/ 890111 h 1133475"/>
                <a:gd name="connsiteX61" fmla="*/ 2267188 w 4200525"/>
                <a:gd name="connsiteY61" fmla="*/ 685324 h 1133475"/>
                <a:gd name="connsiteX62" fmla="*/ 2379583 w 4200525"/>
                <a:gd name="connsiteY62" fmla="*/ 685324 h 1133475"/>
                <a:gd name="connsiteX63" fmla="*/ 2479596 w 4200525"/>
                <a:gd name="connsiteY63" fmla="*/ 585311 h 1133475"/>
                <a:gd name="connsiteX64" fmla="*/ 2944416 w 4200525"/>
                <a:gd name="connsiteY64" fmla="*/ 585311 h 1133475"/>
                <a:gd name="connsiteX65" fmla="*/ 2752011 w 4200525"/>
                <a:gd name="connsiteY65" fmla="*/ 777716 h 1133475"/>
                <a:gd name="connsiteX66" fmla="*/ 2330053 w 4200525"/>
                <a:gd name="connsiteY66" fmla="*/ 777716 h 1133475"/>
                <a:gd name="connsiteX67" fmla="*/ 2310051 w 4200525"/>
                <a:gd name="connsiteY67" fmla="*/ 762476 h 1133475"/>
                <a:gd name="connsiteX68" fmla="*/ 2289096 w 4200525"/>
                <a:gd name="connsiteY68" fmla="*/ 783431 h 1133475"/>
                <a:gd name="connsiteX69" fmla="*/ 2310051 w 4200525"/>
                <a:gd name="connsiteY69" fmla="*/ 804386 h 1133475"/>
                <a:gd name="connsiteX70" fmla="*/ 2330053 w 4200525"/>
                <a:gd name="connsiteY70" fmla="*/ 789146 h 1133475"/>
                <a:gd name="connsiteX71" fmla="*/ 2756773 w 4200525"/>
                <a:gd name="connsiteY71" fmla="*/ 789146 h 1133475"/>
                <a:gd name="connsiteX72" fmla="*/ 3093958 w 4200525"/>
                <a:gd name="connsiteY72" fmla="*/ 451961 h 1133475"/>
                <a:gd name="connsiteX73" fmla="*/ 3410188 w 4200525"/>
                <a:gd name="connsiteY73" fmla="*/ 451961 h 1133475"/>
                <a:gd name="connsiteX74" fmla="*/ 3843576 w 4200525"/>
                <a:gd name="connsiteY74" fmla="*/ 18574 h 1133475"/>
                <a:gd name="connsiteX75" fmla="*/ 4056936 w 4200525"/>
                <a:gd name="connsiteY75" fmla="*/ 18574 h 1133475"/>
                <a:gd name="connsiteX76" fmla="*/ 4154091 w 4200525"/>
                <a:gd name="connsiteY76" fmla="*/ 116681 h 1133475"/>
                <a:gd name="connsiteX77" fmla="*/ 4157901 w 4200525"/>
                <a:gd name="connsiteY77" fmla="*/ 142399 h 1133475"/>
                <a:gd name="connsiteX78" fmla="*/ 4187428 w 4200525"/>
                <a:gd name="connsiteY78" fmla="*/ 142399 h 1133475"/>
                <a:gd name="connsiteX79" fmla="*/ 4187428 w 4200525"/>
                <a:gd name="connsiteY79" fmla="*/ 111919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00525" h="1133475">
                  <a:moveTo>
                    <a:pt x="4187428" y="111919"/>
                  </a:moveTo>
                  <a:cubicBezTo>
                    <a:pt x="4180761" y="105251"/>
                    <a:pt x="4170283" y="104299"/>
                    <a:pt x="4161711" y="108109"/>
                  </a:cubicBezTo>
                  <a:lnTo>
                    <a:pt x="4060746" y="7144"/>
                  </a:lnTo>
                  <a:lnTo>
                    <a:pt x="3838813" y="7144"/>
                  </a:lnTo>
                  <a:lnTo>
                    <a:pt x="3724513" y="121444"/>
                  </a:lnTo>
                  <a:lnTo>
                    <a:pt x="3511153" y="121444"/>
                  </a:lnTo>
                  <a:lnTo>
                    <a:pt x="3320653" y="311944"/>
                  </a:lnTo>
                  <a:lnTo>
                    <a:pt x="3155871" y="311944"/>
                  </a:lnTo>
                  <a:cubicBezTo>
                    <a:pt x="3153013" y="303371"/>
                    <a:pt x="3145393" y="296704"/>
                    <a:pt x="3135868" y="296704"/>
                  </a:cubicBezTo>
                  <a:cubicBezTo>
                    <a:pt x="3124438" y="296704"/>
                    <a:pt x="3114913" y="306229"/>
                    <a:pt x="3114913" y="317659"/>
                  </a:cubicBezTo>
                  <a:cubicBezTo>
                    <a:pt x="3114913" y="329089"/>
                    <a:pt x="3124438" y="338614"/>
                    <a:pt x="3135868" y="338614"/>
                  </a:cubicBezTo>
                  <a:cubicBezTo>
                    <a:pt x="3145393" y="338614"/>
                    <a:pt x="3153966" y="331946"/>
                    <a:pt x="3155871" y="323374"/>
                  </a:cubicBezTo>
                  <a:lnTo>
                    <a:pt x="3325416" y="323374"/>
                  </a:lnTo>
                  <a:lnTo>
                    <a:pt x="3515916" y="132874"/>
                  </a:lnTo>
                  <a:lnTo>
                    <a:pt x="3713083" y="132874"/>
                  </a:lnTo>
                  <a:lnTo>
                    <a:pt x="3405426" y="440531"/>
                  </a:lnTo>
                  <a:lnTo>
                    <a:pt x="3089196" y="440531"/>
                  </a:lnTo>
                  <a:lnTo>
                    <a:pt x="2955846" y="573881"/>
                  </a:lnTo>
                  <a:lnTo>
                    <a:pt x="2476738" y="573881"/>
                  </a:lnTo>
                  <a:lnTo>
                    <a:pt x="2376726" y="673894"/>
                  </a:lnTo>
                  <a:lnTo>
                    <a:pt x="2102406" y="673894"/>
                  </a:lnTo>
                  <a:lnTo>
                    <a:pt x="2067163" y="709136"/>
                  </a:lnTo>
                  <a:cubicBezTo>
                    <a:pt x="2059543" y="704374"/>
                    <a:pt x="2049066" y="705326"/>
                    <a:pt x="2041446" y="712946"/>
                  </a:cubicBezTo>
                  <a:cubicBezTo>
                    <a:pt x="2032873" y="721519"/>
                    <a:pt x="2032873" y="734854"/>
                    <a:pt x="2041446" y="742474"/>
                  </a:cubicBezTo>
                  <a:cubicBezTo>
                    <a:pt x="2050018" y="751046"/>
                    <a:pt x="2063353" y="751046"/>
                    <a:pt x="2070973" y="742474"/>
                  </a:cubicBezTo>
                  <a:cubicBezTo>
                    <a:pt x="2077641" y="735806"/>
                    <a:pt x="2078593" y="725329"/>
                    <a:pt x="2074783" y="716756"/>
                  </a:cubicBezTo>
                  <a:lnTo>
                    <a:pt x="2106216" y="685324"/>
                  </a:lnTo>
                  <a:lnTo>
                    <a:pt x="2251948" y="685324"/>
                  </a:lnTo>
                  <a:lnTo>
                    <a:pt x="2058591" y="878681"/>
                  </a:lnTo>
                  <a:lnTo>
                    <a:pt x="1920478" y="878681"/>
                  </a:lnTo>
                  <a:lnTo>
                    <a:pt x="1801416" y="759619"/>
                  </a:lnTo>
                  <a:lnTo>
                    <a:pt x="1564243" y="759619"/>
                  </a:lnTo>
                  <a:cubicBezTo>
                    <a:pt x="1561386" y="751046"/>
                    <a:pt x="1553766" y="744379"/>
                    <a:pt x="1544241" y="744379"/>
                  </a:cubicBezTo>
                  <a:cubicBezTo>
                    <a:pt x="1532811" y="744379"/>
                    <a:pt x="1523286" y="753904"/>
                    <a:pt x="1523286" y="765334"/>
                  </a:cubicBezTo>
                  <a:cubicBezTo>
                    <a:pt x="1523286" y="776764"/>
                    <a:pt x="1532811" y="786289"/>
                    <a:pt x="1544241" y="786289"/>
                  </a:cubicBezTo>
                  <a:cubicBezTo>
                    <a:pt x="1553766" y="786289"/>
                    <a:pt x="1562338" y="779621"/>
                    <a:pt x="1564243" y="771049"/>
                  </a:cubicBezTo>
                  <a:lnTo>
                    <a:pt x="1796653" y="771049"/>
                  </a:lnTo>
                  <a:lnTo>
                    <a:pt x="1905238" y="879634"/>
                  </a:lnTo>
                  <a:lnTo>
                    <a:pt x="1533763" y="879634"/>
                  </a:lnTo>
                  <a:lnTo>
                    <a:pt x="1410891" y="755809"/>
                  </a:lnTo>
                  <a:lnTo>
                    <a:pt x="525066" y="755809"/>
                  </a:lnTo>
                  <a:lnTo>
                    <a:pt x="458391" y="689134"/>
                  </a:lnTo>
                  <a:cubicBezTo>
                    <a:pt x="463153" y="681514"/>
                    <a:pt x="462201" y="671036"/>
                    <a:pt x="454581" y="663416"/>
                  </a:cubicBezTo>
                  <a:cubicBezTo>
                    <a:pt x="446008" y="654844"/>
                    <a:pt x="432673" y="654844"/>
                    <a:pt x="425053" y="663416"/>
                  </a:cubicBezTo>
                  <a:cubicBezTo>
                    <a:pt x="416481" y="671989"/>
                    <a:pt x="416481" y="685324"/>
                    <a:pt x="425053" y="692944"/>
                  </a:cubicBezTo>
                  <a:cubicBezTo>
                    <a:pt x="431721" y="699611"/>
                    <a:pt x="442198" y="700564"/>
                    <a:pt x="450771" y="696754"/>
                  </a:cubicBezTo>
                  <a:lnTo>
                    <a:pt x="521256" y="767239"/>
                  </a:lnTo>
                  <a:lnTo>
                    <a:pt x="1195626" y="767239"/>
                  </a:lnTo>
                  <a:lnTo>
                    <a:pt x="1009888" y="952976"/>
                  </a:lnTo>
                  <a:lnTo>
                    <a:pt x="179308" y="952976"/>
                  </a:lnTo>
                  <a:lnTo>
                    <a:pt x="39291" y="1092041"/>
                  </a:lnTo>
                  <a:cubicBezTo>
                    <a:pt x="31671" y="1087279"/>
                    <a:pt x="21193" y="1088231"/>
                    <a:pt x="13573" y="1095851"/>
                  </a:cubicBezTo>
                  <a:cubicBezTo>
                    <a:pt x="5001" y="1104424"/>
                    <a:pt x="5001" y="1117759"/>
                    <a:pt x="13573" y="1125379"/>
                  </a:cubicBezTo>
                  <a:cubicBezTo>
                    <a:pt x="22146" y="1133951"/>
                    <a:pt x="35481" y="1133951"/>
                    <a:pt x="43101" y="1125379"/>
                  </a:cubicBezTo>
                  <a:cubicBezTo>
                    <a:pt x="49768" y="1118711"/>
                    <a:pt x="50721" y="1108234"/>
                    <a:pt x="46911" y="1099661"/>
                  </a:cubicBezTo>
                  <a:lnTo>
                    <a:pt x="183118" y="963454"/>
                  </a:lnTo>
                  <a:lnTo>
                    <a:pt x="1013698" y="963454"/>
                  </a:lnTo>
                  <a:lnTo>
                    <a:pt x="1209913" y="767239"/>
                  </a:lnTo>
                  <a:lnTo>
                    <a:pt x="1405176" y="767239"/>
                  </a:lnTo>
                  <a:lnTo>
                    <a:pt x="1528048" y="890111"/>
                  </a:lnTo>
                  <a:lnTo>
                    <a:pt x="2062401" y="890111"/>
                  </a:lnTo>
                  <a:lnTo>
                    <a:pt x="2267188" y="685324"/>
                  </a:lnTo>
                  <a:lnTo>
                    <a:pt x="2379583" y="685324"/>
                  </a:lnTo>
                  <a:lnTo>
                    <a:pt x="2479596" y="585311"/>
                  </a:lnTo>
                  <a:lnTo>
                    <a:pt x="2944416" y="585311"/>
                  </a:lnTo>
                  <a:lnTo>
                    <a:pt x="2752011" y="777716"/>
                  </a:lnTo>
                  <a:lnTo>
                    <a:pt x="2330053" y="777716"/>
                  </a:lnTo>
                  <a:cubicBezTo>
                    <a:pt x="2327196" y="769144"/>
                    <a:pt x="2319576" y="762476"/>
                    <a:pt x="2310051" y="762476"/>
                  </a:cubicBezTo>
                  <a:cubicBezTo>
                    <a:pt x="2298621" y="762476"/>
                    <a:pt x="2289096" y="772001"/>
                    <a:pt x="2289096" y="783431"/>
                  </a:cubicBezTo>
                  <a:cubicBezTo>
                    <a:pt x="2289096" y="794861"/>
                    <a:pt x="2298621" y="804386"/>
                    <a:pt x="2310051" y="804386"/>
                  </a:cubicBezTo>
                  <a:cubicBezTo>
                    <a:pt x="2319576" y="804386"/>
                    <a:pt x="2328148" y="797719"/>
                    <a:pt x="2330053" y="789146"/>
                  </a:cubicBezTo>
                  <a:lnTo>
                    <a:pt x="2756773" y="789146"/>
                  </a:lnTo>
                  <a:lnTo>
                    <a:pt x="3093958" y="451961"/>
                  </a:lnTo>
                  <a:lnTo>
                    <a:pt x="3410188" y="451961"/>
                  </a:lnTo>
                  <a:lnTo>
                    <a:pt x="3843576" y="18574"/>
                  </a:lnTo>
                  <a:lnTo>
                    <a:pt x="4056936" y="18574"/>
                  </a:lnTo>
                  <a:lnTo>
                    <a:pt x="4154091" y="116681"/>
                  </a:lnTo>
                  <a:cubicBezTo>
                    <a:pt x="4149328" y="124301"/>
                    <a:pt x="4150281" y="134779"/>
                    <a:pt x="4157901" y="142399"/>
                  </a:cubicBezTo>
                  <a:cubicBezTo>
                    <a:pt x="4166473" y="150971"/>
                    <a:pt x="4179808" y="150971"/>
                    <a:pt x="4187428" y="142399"/>
                  </a:cubicBezTo>
                  <a:cubicBezTo>
                    <a:pt x="4196001" y="133826"/>
                    <a:pt x="4196001" y="120491"/>
                    <a:pt x="4187428" y="11191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488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="" xmlns:a16="http://schemas.microsoft.com/office/drawing/2014/main" id="{91D9F03E-BBA5-492D-97F1-088B2F395B8A}"/>
              </a:ext>
            </a:extLst>
          </p:cNvPr>
          <p:cNvSpPr/>
          <p:nvPr/>
        </p:nvSpPr>
        <p:spPr>
          <a:xfrm flipH="1">
            <a:off x="429386" y="446342"/>
            <a:ext cx="6785757" cy="5965316"/>
          </a:xfrm>
          <a:custGeom>
            <a:avLst/>
            <a:gdLst>
              <a:gd name="connsiteX0" fmla="*/ 1270690 w 6785757"/>
              <a:gd name="connsiteY0" fmla="*/ 0 h 5965316"/>
              <a:gd name="connsiteX1" fmla="*/ 1000931 w 6785757"/>
              <a:gd name="connsiteY1" fmla="*/ 0 h 5965316"/>
              <a:gd name="connsiteX2" fmla="*/ 0 w 6785757"/>
              <a:gd name="connsiteY2" fmla="*/ 978905 h 5965316"/>
              <a:gd name="connsiteX3" fmla="*/ 0 w 6785757"/>
              <a:gd name="connsiteY3" fmla="*/ 1242729 h 5965316"/>
              <a:gd name="connsiteX4" fmla="*/ 2373705 w 6785757"/>
              <a:gd name="connsiteY4" fmla="*/ 0 h 5965316"/>
              <a:gd name="connsiteX5" fmla="*/ 2103946 w 6785757"/>
              <a:gd name="connsiteY5" fmla="*/ 0 h 5965316"/>
              <a:gd name="connsiteX6" fmla="*/ 0 w 6785757"/>
              <a:gd name="connsiteY6" fmla="*/ 2057649 h 5965316"/>
              <a:gd name="connsiteX7" fmla="*/ 0 w 6785757"/>
              <a:gd name="connsiteY7" fmla="*/ 2321472 h 5965316"/>
              <a:gd name="connsiteX8" fmla="*/ 3476717 w 6785757"/>
              <a:gd name="connsiteY8" fmla="*/ 0 h 5965316"/>
              <a:gd name="connsiteX9" fmla="*/ 3206958 w 6785757"/>
              <a:gd name="connsiteY9" fmla="*/ 0 h 5965316"/>
              <a:gd name="connsiteX10" fmla="*/ 0 w 6785757"/>
              <a:gd name="connsiteY10" fmla="*/ 3136390 h 5965316"/>
              <a:gd name="connsiteX11" fmla="*/ 0 w 6785757"/>
              <a:gd name="connsiteY11" fmla="*/ 3400213 h 5965316"/>
              <a:gd name="connsiteX12" fmla="*/ 4579731 w 6785757"/>
              <a:gd name="connsiteY12" fmla="*/ 0 h 5965316"/>
              <a:gd name="connsiteX13" fmla="*/ 4309971 w 6785757"/>
              <a:gd name="connsiteY13" fmla="*/ 0 h 5965316"/>
              <a:gd name="connsiteX14" fmla="*/ 0 w 6785757"/>
              <a:gd name="connsiteY14" fmla="*/ 4215131 h 5965316"/>
              <a:gd name="connsiteX15" fmla="*/ 0 w 6785757"/>
              <a:gd name="connsiteY15" fmla="*/ 4478954 h 5965316"/>
              <a:gd name="connsiteX16" fmla="*/ 5682744 w 6785757"/>
              <a:gd name="connsiteY16" fmla="*/ 0 h 5965316"/>
              <a:gd name="connsiteX17" fmla="*/ 5412985 w 6785757"/>
              <a:gd name="connsiteY17" fmla="*/ 0 h 5965316"/>
              <a:gd name="connsiteX18" fmla="*/ 0 w 6785757"/>
              <a:gd name="connsiteY18" fmla="*/ 5293873 h 5965316"/>
              <a:gd name="connsiteX19" fmla="*/ 0 w 6785757"/>
              <a:gd name="connsiteY19" fmla="*/ 5557696 h 5965316"/>
              <a:gd name="connsiteX20" fmla="*/ 6785757 w 6785757"/>
              <a:gd name="connsiteY20" fmla="*/ 0 h 5965316"/>
              <a:gd name="connsiteX21" fmla="*/ 6515998 w 6785757"/>
              <a:gd name="connsiteY21" fmla="*/ 0 h 5965316"/>
              <a:gd name="connsiteX22" fmla="*/ 416462 w 6785757"/>
              <a:gd name="connsiteY22" fmla="*/ 5965316 h 5965316"/>
              <a:gd name="connsiteX23" fmla="*/ 686221 w 6785757"/>
              <a:gd name="connsiteY23" fmla="*/ 5965316 h 59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5757" h="5965316">
                <a:moveTo>
                  <a:pt x="1270690" y="0"/>
                </a:moveTo>
                <a:lnTo>
                  <a:pt x="1000931" y="0"/>
                </a:lnTo>
                <a:lnTo>
                  <a:pt x="0" y="978905"/>
                </a:lnTo>
                <a:lnTo>
                  <a:pt x="0" y="1242729"/>
                </a:lnTo>
                <a:close/>
                <a:moveTo>
                  <a:pt x="2373705" y="0"/>
                </a:moveTo>
                <a:lnTo>
                  <a:pt x="2103946" y="0"/>
                </a:lnTo>
                <a:lnTo>
                  <a:pt x="0" y="2057649"/>
                </a:lnTo>
                <a:lnTo>
                  <a:pt x="0" y="2321472"/>
                </a:lnTo>
                <a:close/>
                <a:moveTo>
                  <a:pt x="3476717" y="0"/>
                </a:moveTo>
                <a:lnTo>
                  <a:pt x="3206958" y="0"/>
                </a:lnTo>
                <a:lnTo>
                  <a:pt x="0" y="3136390"/>
                </a:lnTo>
                <a:lnTo>
                  <a:pt x="0" y="3400213"/>
                </a:lnTo>
                <a:close/>
                <a:moveTo>
                  <a:pt x="4579731" y="0"/>
                </a:moveTo>
                <a:lnTo>
                  <a:pt x="4309971" y="0"/>
                </a:lnTo>
                <a:lnTo>
                  <a:pt x="0" y="4215131"/>
                </a:lnTo>
                <a:lnTo>
                  <a:pt x="0" y="4478954"/>
                </a:lnTo>
                <a:close/>
                <a:moveTo>
                  <a:pt x="5682744" y="0"/>
                </a:moveTo>
                <a:lnTo>
                  <a:pt x="5412985" y="0"/>
                </a:lnTo>
                <a:lnTo>
                  <a:pt x="0" y="5293873"/>
                </a:lnTo>
                <a:lnTo>
                  <a:pt x="0" y="5557696"/>
                </a:lnTo>
                <a:close/>
                <a:moveTo>
                  <a:pt x="6785757" y="0"/>
                </a:moveTo>
                <a:lnTo>
                  <a:pt x="6515998" y="0"/>
                </a:lnTo>
                <a:lnTo>
                  <a:pt x="416462" y="5965316"/>
                </a:lnTo>
                <a:lnTo>
                  <a:pt x="686221" y="59653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C0E4C5D-1C55-4547-A923-25E74E1AB570}"/>
              </a:ext>
            </a:extLst>
          </p:cNvPr>
          <p:cNvSpPr txBox="1"/>
          <p:nvPr/>
        </p:nvSpPr>
        <p:spPr>
          <a:xfrm>
            <a:off x="7749698" y="2177141"/>
            <a:ext cx="3794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/>
              <a:t>Terdapat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faktor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use case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yaitu</a:t>
            </a:r>
            <a:r>
              <a:rPr lang="en-US" sz="1200" dirty="0"/>
              <a:t> </a:t>
            </a:r>
            <a:r>
              <a:rPr lang="en-US" sz="1200" dirty="0" err="1"/>
              <a:t>Mahasiswa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Program </a:t>
            </a:r>
            <a:r>
              <a:rPr lang="en-US" sz="1200" dirty="0" err="1"/>
              <a:t>Studi</a:t>
            </a:r>
            <a:r>
              <a:rPr lang="en-US" sz="1200" dirty="0"/>
              <a:t>. </a:t>
            </a:r>
            <a:r>
              <a:rPr lang="en-US" sz="1200" dirty="0" err="1"/>
              <a:t>Mahasiswa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mencari</a:t>
            </a:r>
            <a:r>
              <a:rPr lang="en-US" sz="1200" dirty="0"/>
              <a:t> data </a:t>
            </a:r>
            <a:r>
              <a:rPr lang="en-US" sz="1200" dirty="0" err="1"/>
              <a:t>dosen</a:t>
            </a:r>
            <a:r>
              <a:rPr lang="en-US" sz="1200" dirty="0"/>
              <a:t> </a:t>
            </a:r>
            <a:r>
              <a:rPr lang="en-US" sz="1200" dirty="0" err="1"/>
              <a:t>pembibing</a:t>
            </a:r>
            <a:r>
              <a:rPr lang="en-US" sz="1200" dirty="0"/>
              <a:t>, </a:t>
            </a:r>
            <a:r>
              <a:rPr lang="en-US" sz="1200" dirty="0" err="1"/>
              <a:t>mencari</a:t>
            </a:r>
            <a:r>
              <a:rPr lang="en-US" sz="1200" dirty="0"/>
              <a:t> data </a:t>
            </a:r>
            <a:r>
              <a:rPr lang="en-US" sz="1200" dirty="0" err="1"/>
              <a:t>karya</a:t>
            </a:r>
            <a:r>
              <a:rPr lang="en-US" sz="1200" dirty="0"/>
              <a:t> </a:t>
            </a:r>
            <a:r>
              <a:rPr lang="en-US" sz="1200" dirty="0" err="1"/>
              <a:t>ilmiah</a:t>
            </a:r>
            <a:r>
              <a:rPr lang="en-US" sz="1200" dirty="0"/>
              <a:t> </a:t>
            </a:r>
            <a:r>
              <a:rPr lang="en-US" sz="1200" dirty="0" err="1"/>
              <a:t>mahasiswa</a:t>
            </a:r>
            <a:r>
              <a:rPr lang="en-US" sz="1200" dirty="0"/>
              <a:t> </a:t>
            </a:r>
            <a:r>
              <a:rPr lang="en-US" sz="1200" dirty="0" err="1"/>
              <a:t>sebelumnya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melihat</a:t>
            </a:r>
            <a:r>
              <a:rPr lang="en-US" sz="1200" dirty="0"/>
              <a:t> </a:t>
            </a:r>
            <a:r>
              <a:rPr lang="en-US" sz="1200" dirty="0" err="1"/>
              <a:t>isi</a:t>
            </a:r>
            <a:r>
              <a:rPr lang="en-US" sz="1200" dirty="0"/>
              <a:t> </a:t>
            </a:r>
            <a:r>
              <a:rPr lang="en-US" sz="1200" dirty="0" err="1"/>
              <a:t>ringkasan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karya</a:t>
            </a:r>
            <a:r>
              <a:rPr lang="en-US" sz="1200" dirty="0"/>
              <a:t> </a:t>
            </a:r>
            <a:r>
              <a:rPr lang="en-US" sz="1200" dirty="0" err="1"/>
              <a:t>ilmah</a:t>
            </a:r>
            <a:r>
              <a:rPr lang="en-US" sz="1200" dirty="0"/>
              <a:t> </a:t>
            </a:r>
            <a:r>
              <a:rPr lang="en-US" sz="1200" dirty="0" err="1"/>
              <a:t>mahasiswa</a:t>
            </a:r>
            <a:r>
              <a:rPr lang="en-US" sz="1200" dirty="0"/>
              <a:t> </a:t>
            </a:r>
            <a:r>
              <a:rPr lang="en-US" sz="1200" dirty="0" err="1"/>
              <a:t>sebelumnya</a:t>
            </a:r>
            <a:r>
              <a:rPr lang="en-US" sz="1200" dirty="0"/>
              <a:t>. </a:t>
            </a:r>
            <a:r>
              <a:rPr lang="en-US" sz="1200" dirty="0" err="1"/>
              <a:t>Sedangkan</a:t>
            </a:r>
            <a:r>
              <a:rPr lang="en-US" sz="1200" dirty="0"/>
              <a:t> program </a:t>
            </a:r>
            <a:r>
              <a:rPr lang="en-US" sz="1200" dirty="0" err="1"/>
              <a:t>studi</a:t>
            </a:r>
            <a:r>
              <a:rPr lang="en-US" sz="1200" dirty="0"/>
              <a:t>, </a:t>
            </a:r>
            <a:r>
              <a:rPr lang="en-US" sz="1200" dirty="0" err="1"/>
              <a:t>dapat</a:t>
            </a:r>
            <a:r>
              <a:rPr lang="en-US" sz="1200" dirty="0"/>
              <a:t> login </a:t>
            </a:r>
            <a:r>
              <a:rPr lang="en-US" sz="1200" dirty="0" err="1"/>
              <a:t>ke</a:t>
            </a:r>
            <a:r>
              <a:rPr lang="en-US" sz="1200" dirty="0"/>
              <a:t> system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memanipulasi</a:t>
            </a:r>
            <a:r>
              <a:rPr lang="en-US" sz="1200" dirty="0"/>
              <a:t> data </a:t>
            </a:r>
            <a:r>
              <a:rPr lang="en-US" sz="1200" dirty="0" err="1"/>
              <a:t>karya</a:t>
            </a:r>
            <a:r>
              <a:rPr lang="en-US" sz="1200" dirty="0"/>
              <a:t> </a:t>
            </a:r>
            <a:r>
              <a:rPr lang="en-US" sz="1200" dirty="0" err="1"/>
              <a:t>ilmiah</a:t>
            </a:r>
            <a:r>
              <a:rPr lang="en-US" sz="1200" dirty="0"/>
              <a:t>, </a:t>
            </a:r>
            <a:r>
              <a:rPr lang="en-US" sz="1200" dirty="0" err="1"/>
              <a:t>menampilkan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karya</a:t>
            </a:r>
            <a:r>
              <a:rPr lang="en-US" sz="1200" dirty="0"/>
              <a:t> </a:t>
            </a:r>
            <a:r>
              <a:rPr lang="en-US" sz="1200" dirty="0" err="1"/>
              <a:t>ilmiah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bentuk</a:t>
            </a:r>
            <a:r>
              <a:rPr lang="en-US" sz="1200" dirty="0"/>
              <a:t> </a:t>
            </a:r>
            <a:r>
              <a:rPr lang="en-US" sz="1200" dirty="0" err="1"/>
              <a:t>grafik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non </a:t>
            </a:r>
            <a:r>
              <a:rPr lang="en-US" sz="1200" dirty="0" err="1"/>
              <a:t>grafik</a:t>
            </a:r>
            <a:r>
              <a:rPr lang="en-US" sz="1200" dirty="0"/>
              <a:t> </a:t>
            </a:r>
            <a:r>
              <a:rPr lang="en-US" sz="1200" dirty="0" err="1"/>
              <a:t>serta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mencetak</a:t>
            </a:r>
            <a:r>
              <a:rPr lang="en-US" sz="1200" dirty="0"/>
              <a:t> </a:t>
            </a:r>
            <a:r>
              <a:rPr lang="en-US" sz="1200" dirty="0" err="1"/>
              <a:t>laporan</a:t>
            </a:r>
            <a:r>
              <a:rPr lang="en-US" sz="1200" dirty="0"/>
              <a:t> </a:t>
            </a:r>
            <a:r>
              <a:rPr lang="en-US" sz="1200" dirty="0" err="1"/>
              <a:t>berdasarkan</a:t>
            </a:r>
            <a:r>
              <a:rPr lang="en-US" sz="1200" dirty="0"/>
              <a:t> </a:t>
            </a:r>
            <a:r>
              <a:rPr lang="en-US" sz="1200" dirty="0" err="1"/>
              <a:t>tahun</a:t>
            </a:r>
            <a:r>
              <a:rPr lang="en-US" sz="1200" dirty="0"/>
              <a:t> </a:t>
            </a:r>
            <a:r>
              <a:rPr lang="en-US" sz="1200" dirty="0" err="1"/>
              <a:t>akademik</a:t>
            </a:r>
            <a:r>
              <a:rPr lang="en-US" sz="1200" dirty="0"/>
              <a:t>.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semua</a:t>
            </a:r>
            <a:r>
              <a:rPr lang="en-US" sz="1200" dirty="0"/>
              <a:t> </a:t>
            </a:r>
            <a:r>
              <a:rPr lang="en-US" sz="1200" dirty="0" err="1"/>
              <a:t>aktifitas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dilakukan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melakukan</a:t>
            </a:r>
            <a:r>
              <a:rPr lang="en-US" sz="1200" dirty="0"/>
              <a:t> login </a:t>
            </a:r>
            <a:r>
              <a:rPr lang="en-US" sz="1200" dirty="0" err="1"/>
              <a:t>terlebih</a:t>
            </a:r>
            <a:r>
              <a:rPr lang="en-US" sz="1200" dirty="0"/>
              <a:t> </a:t>
            </a:r>
            <a:r>
              <a:rPr lang="en-US" sz="1200" dirty="0" err="1"/>
              <a:t>dahulu</a:t>
            </a:r>
            <a:r>
              <a:rPr lang="en-US" sz="12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59CB691-51AC-4E35-887B-08D18A62015D}"/>
              </a:ext>
            </a:extLst>
          </p:cNvPr>
          <p:cNvSpPr txBox="1"/>
          <p:nvPr/>
        </p:nvSpPr>
        <p:spPr>
          <a:xfrm>
            <a:off x="7749698" y="1623143"/>
            <a:ext cx="4012916" cy="55399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 Diagram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86" y="322263"/>
            <a:ext cx="6504814" cy="638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7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="" xmlns:a16="http://schemas.microsoft.com/office/drawing/2014/main" id="{91D9F03E-BBA5-492D-97F1-088B2F395B8A}"/>
              </a:ext>
            </a:extLst>
          </p:cNvPr>
          <p:cNvSpPr/>
          <p:nvPr/>
        </p:nvSpPr>
        <p:spPr>
          <a:xfrm flipH="1">
            <a:off x="891304" y="852411"/>
            <a:ext cx="5861920" cy="5153178"/>
          </a:xfrm>
          <a:custGeom>
            <a:avLst/>
            <a:gdLst>
              <a:gd name="connsiteX0" fmla="*/ 1270690 w 6785757"/>
              <a:gd name="connsiteY0" fmla="*/ 0 h 5965316"/>
              <a:gd name="connsiteX1" fmla="*/ 1000931 w 6785757"/>
              <a:gd name="connsiteY1" fmla="*/ 0 h 5965316"/>
              <a:gd name="connsiteX2" fmla="*/ 0 w 6785757"/>
              <a:gd name="connsiteY2" fmla="*/ 978905 h 5965316"/>
              <a:gd name="connsiteX3" fmla="*/ 0 w 6785757"/>
              <a:gd name="connsiteY3" fmla="*/ 1242729 h 5965316"/>
              <a:gd name="connsiteX4" fmla="*/ 2373705 w 6785757"/>
              <a:gd name="connsiteY4" fmla="*/ 0 h 5965316"/>
              <a:gd name="connsiteX5" fmla="*/ 2103946 w 6785757"/>
              <a:gd name="connsiteY5" fmla="*/ 0 h 5965316"/>
              <a:gd name="connsiteX6" fmla="*/ 0 w 6785757"/>
              <a:gd name="connsiteY6" fmla="*/ 2057649 h 5965316"/>
              <a:gd name="connsiteX7" fmla="*/ 0 w 6785757"/>
              <a:gd name="connsiteY7" fmla="*/ 2321472 h 5965316"/>
              <a:gd name="connsiteX8" fmla="*/ 3476717 w 6785757"/>
              <a:gd name="connsiteY8" fmla="*/ 0 h 5965316"/>
              <a:gd name="connsiteX9" fmla="*/ 3206958 w 6785757"/>
              <a:gd name="connsiteY9" fmla="*/ 0 h 5965316"/>
              <a:gd name="connsiteX10" fmla="*/ 0 w 6785757"/>
              <a:gd name="connsiteY10" fmla="*/ 3136390 h 5965316"/>
              <a:gd name="connsiteX11" fmla="*/ 0 w 6785757"/>
              <a:gd name="connsiteY11" fmla="*/ 3400213 h 5965316"/>
              <a:gd name="connsiteX12" fmla="*/ 4579731 w 6785757"/>
              <a:gd name="connsiteY12" fmla="*/ 0 h 5965316"/>
              <a:gd name="connsiteX13" fmla="*/ 4309971 w 6785757"/>
              <a:gd name="connsiteY13" fmla="*/ 0 h 5965316"/>
              <a:gd name="connsiteX14" fmla="*/ 0 w 6785757"/>
              <a:gd name="connsiteY14" fmla="*/ 4215131 h 5965316"/>
              <a:gd name="connsiteX15" fmla="*/ 0 w 6785757"/>
              <a:gd name="connsiteY15" fmla="*/ 4478954 h 5965316"/>
              <a:gd name="connsiteX16" fmla="*/ 5682744 w 6785757"/>
              <a:gd name="connsiteY16" fmla="*/ 0 h 5965316"/>
              <a:gd name="connsiteX17" fmla="*/ 5412985 w 6785757"/>
              <a:gd name="connsiteY17" fmla="*/ 0 h 5965316"/>
              <a:gd name="connsiteX18" fmla="*/ 0 w 6785757"/>
              <a:gd name="connsiteY18" fmla="*/ 5293873 h 5965316"/>
              <a:gd name="connsiteX19" fmla="*/ 0 w 6785757"/>
              <a:gd name="connsiteY19" fmla="*/ 5557696 h 5965316"/>
              <a:gd name="connsiteX20" fmla="*/ 6785757 w 6785757"/>
              <a:gd name="connsiteY20" fmla="*/ 0 h 5965316"/>
              <a:gd name="connsiteX21" fmla="*/ 6515998 w 6785757"/>
              <a:gd name="connsiteY21" fmla="*/ 0 h 5965316"/>
              <a:gd name="connsiteX22" fmla="*/ 416462 w 6785757"/>
              <a:gd name="connsiteY22" fmla="*/ 5965316 h 5965316"/>
              <a:gd name="connsiteX23" fmla="*/ 686221 w 6785757"/>
              <a:gd name="connsiteY23" fmla="*/ 5965316 h 59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5757" h="5965316">
                <a:moveTo>
                  <a:pt x="1270690" y="0"/>
                </a:moveTo>
                <a:lnTo>
                  <a:pt x="1000931" y="0"/>
                </a:lnTo>
                <a:lnTo>
                  <a:pt x="0" y="978905"/>
                </a:lnTo>
                <a:lnTo>
                  <a:pt x="0" y="1242729"/>
                </a:lnTo>
                <a:close/>
                <a:moveTo>
                  <a:pt x="2373705" y="0"/>
                </a:moveTo>
                <a:lnTo>
                  <a:pt x="2103946" y="0"/>
                </a:lnTo>
                <a:lnTo>
                  <a:pt x="0" y="2057649"/>
                </a:lnTo>
                <a:lnTo>
                  <a:pt x="0" y="2321472"/>
                </a:lnTo>
                <a:close/>
                <a:moveTo>
                  <a:pt x="3476717" y="0"/>
                </a:moveTo>
                <a:lnTo>
                  <a:pt x="3206958" y="0"/>
                </a:lnTo>
                <a:lnTo>
                  <a:pt x="0" y="3136390"/>
                </a:lnTo>
                <a:lnTo>
                  <a:pt x="0" y="3400213"/>
                </a:lnTo>
                <a:close/>
                <a:moveTo>
                  <a:pt x="4579731" y="0"/>
                </a:moveTo>
                <a:lnTo>
                  <a:pt x="4309971" y="0"/>
                </a:lnTo>
                <a:lnTo>
                  <a:pt x="0" y="4215131"/>
                </a:lnTo>
                <a:lnTo>
                  <a:pt x="0" y="4478954"/>
                </a:lnTo>
                <a:close/>
                <a:moveTo>
                  <a:pt x="5682744" y="0"/>
                </a:moveTo>
                <a:lnTo>
                  <a:pt x="5412985" y="0"/>
                </a:lnTo>
                <a:lnTo>
                  <a:pt x="0" y="5293873"/>
                </a:lnTo>
                <a:lnTo>
                  <a:pt x="0" y="5557696"/>
                </a:lnTo>
                <a:close/>
                <a:moveTo>
                  <a:pt x="6785757" y="0"/>
                </a:moveTo>
                <a:lnTo>
                  <a:pt x="6515998" y="0"/>
                </a:lnTo>
                <a:lnTo>
                  <a:pt x="416462" y="5965316"/>
                </a:lnTo>
                <a:lnTo>
                  <a:pt x="686221" y="59653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" name="Group 1"/>
          <p:cNvGrpSpPr/>
          <p:nvPr/>
        </p:nvGrpSpPr>
        <p:grpSpPr>
          <a:xfrm>
            <a:off x="7843484" y="1628506"/>
            <a:ext cx="4012916" cy="3600985"/>
            <a:chOff x="7843484" y="1703364"/>
            <a:chExt cx="4012916" cy="3600985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AC0E4C5D-1C55-4547-A923-25E74E1AB570}"/>
                </a:ext>
              </a:extLst>
            </p:cNvPr>
            <p:cNvSpPr txBox="1"/>
            <p:nvPr/>
          </p:nvSpPr>
          <p:spPr>
            <a:xfrm>
              <a:off x="7843484" y="3365357"/>
              <a:ext cx="379460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>
                  <a:ea typeface="Times New Roman" panose="02020603050405020304" pitchFamily="18" charset="0"/>
                </a:rPr>
                <a:t>Program </a:t>
              </a:r>
              <a:r>
                <a:rPr lang="en-US" sz="1200" dirty="0" err="1">
                  <a:ea typeface="Times New Roman" panose="02020603050405020304" pitchFamily="18" charset="0"/>
                </a:rPr>
                <a:t>studi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mengakses</a:t>
              </a:r>
              <a:r>
                <a:rPr lang="en-US" sz="1200" dirty="0">
                  <a:ea typeface="Times New Roman" panose="02020603050405020304" pitchFamily="18" charset="0"/>
                </a:rPr>
                <a:t> login.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 err="1">
                  <a:ea typeface="Times New Roman" panose="02020603050405020304" pitchFamily="18" charset="0"/>
                </a:rPr>
                <a:t>Kemudian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sistem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memvalidasi</a:t>
              </a:r>
              <a:r>
                <a:rPr lang="en-US" sz="1200" dirty="0">
                  <a:ea typeface="Times New Roman" panose="02020603050405020304" pitchFamily="18" charset="0"/>
                </a:rPr>
                <a:t>, </a:t>
              </a:r>
              <a:r>
                <a:rPr lang="en-US" sz="1200" dirty="0" err="1">
                  <a:ea typeface="Times New Roman" panose="02020603050405020304" pitchFamily="18" charset="0"/>
                </a:rPr>
                <a:t>jika</a:t>
              </a:r>
              <a:r>
                <a:rPr lang="en-US" sz="1200" dirty="0">
                  <a:ea typeface="Times New Roman" panose="02020603050405020304" pitchFamily="18" charset="0"/>
                </a:rPr>
                <a:t> data login </a:t>
              </a:r>
              <a:r>
                <a:rPr lang="en-US" sz="1200" dirty="0" err="1">
                  <a:ea typeface="Times New Roman" panose="02020603050405020304" pitchFamily="18" charset="0"/>
                </a:rPr>
                <a:t>benar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maka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akan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diarahkan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ke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halaman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utama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dan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jika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salah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maka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akan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diarahkan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kembali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ke</a:t>
              </a:r>
              <a:r>
                <a:rPr lang="en-US" sz="1200" dirty="0">
                  <a:ea typeface="Times New Roman" panose="02020603050405020304" pitchFamily="18" charset="0"/>
                </a:rPr>
                <a:t> login.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>
                  <a:ea typeface="Times New Roman" panose="02020603050405020304" pitchFamily="18" charset="0"/>
                </a:rPr>
                <a:t>Program </a:t>
              </a:r>
              <a:r>
                <a:rPr lang="en-US" sz="1200" dirty="0" err="1">
                  <a:ea typeface="Times New Roman" panose="02020603050405020304" pitchFamily="18" charset="0"/>
                </a:rPr>
                <a:t>studi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memilih</a:t>
              </a:r>
              <a:r>
                <a:rPr lang="en-US" sz="1200" dirty="0">
                  <a:ea typeface="Times New Roman" panose="02020603050405020304" pitchFamily="18" charset="0"/>
                </a:rPr>
                <a:t> menu </a:t>
              </a:r>
              <a:r>
                <a:rPr lang="en-US" sz="1200" dirty="0" err="1">
                  <a:ea typeface="Times New Roman" panose="02020603050405020304" pitchFamily="18" charset="0"/>
                </a:rPr>
                <a:t>manipulasi</a:t>
              </a:r>
              <a:r>
                <a:rPr lang="en-US" sz="1200" dirty="0">
                  <a:ea typeface="Times New Roman" panose="02020603050405020304" pitchFamily="18" charset="0"/>
                </a:rPr>
                <a:t>.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 err="1">
                  <a:ea typeface="Times New Roman" panose="02020603050405020304" pitchFamily="18" charset="0"/>
                </a:rPr>
                <a:t>Sistem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menampilkan</a:t>
              </a:r>
              <a:r>
                <a:rPr lang="en-US" sz="1200" dirty="0">
                  <a:ea typeface="Times New Roman" panose="02020603050405020304" pitchFamily="18" charset="0"/>
                </a:rPr>
                <a:t> form </a:t>
              </a:r>
              <a:r>
                <a:rPr lang="en-US" sz="1200" dirty="0" err="1">
                  <a:ea typeface="Times New Roman" panose="02020603050405020304" pitchFamily="18" charset="0"/>
                </a:rPr>
                <a:t>manipulasi</a:t>
              </a:r>
              <a:r>
                <a:rPr lang="en-US" sz="1200" dirty="0">
                  <a:ea typeface="Times New Roman" panose="02020603050405020304" pitchFamily="18" charset="0"/>
                </a:rPr>
                <a:t>.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>
                  <a:ea typeface="Times New Roman" panose="02020603050405020304" pitchFamily="18" charset="0"/>
                </a:rPr>
                <a:t>Program </a:t>
              </a:r>
              <a:r>
                <a:rPr lang="en-US" sz="1200" dirty="0" err="1">
                  <a:ea typeface="Times New Roman" panose="02020603050405020304" pitchFamily="18" charset="0"/>
                </a:rPr>
                <a:t>studi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memanipulasi</a:t>
              </a:r>
              <a:r>
                <a:rPr lang="en-US" sz="1200" dirty="0">
                  <a:ea typeface="Times New Roman" panose="02020603050405020304" pitchFamily="18" charset="0"/>
                </a:rPr>
                <a:t> data.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 err="1">
                  <a:ea typeface="Times New Roman" panose="02020603050405020304" pitchFamily="18" charset="0"/>
                </a:rPr>
                <a:t>Sistem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memproses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dan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menerapkan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hasil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manipulasi</a:t>
              </a:r>
              <a:r>
                <a:rPr lang="en-US" sz="1200" dirty="0">
                  <a:ea typeface="Times New Roman" panose="02020603050405020304" pitchFamily="18" charset="0"/>
                </a:rPr>
                <a:t> data.</a:t>
              </a:r>
              <a:endParaRPr lang="en-US" sz="1200" dirty="0">
                <a:effectLst/>
                <a:ea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859CB691-51AC-4E35-887B-08D18A62015D}"/>
                </a:ext>
              </a:extLst>
            </p:cNvPr>
            <p:cNvSpPr txBox="1"/>
            <p:nvPr/>
          </p:nvSpPr>
          <p:spPr>
            <a:xfrm>
              <a:off x="7843484" y="1703364"/>
              <a:ext cx="4012916" cy="1661993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>
              <a:spAutoFit/>
            </a:bodyPr>
            <a:lstStyle/>
            <a:p>
              <a:r>
                <a:rPr lang="en-US" altLang="ko-KR" sz="3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Activity </a:t>
              </a:r>
              <a:r>
                <a:rPr lang="en-US" altLang="ko-KR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Diagram</a:t>
              </a:r>
            </a:p>
            <a:p>
              <a:r>
                <a:rPr lang="en-US" altLang="ko-KR" sz="3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Memanipulasi</a:t>
              </a:r>
              <a:r>
                <a:rPr lang="en-US" altLang="ko-KR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Data </a:t>
              </a:r>
              <a:r>
                <a:rPr lang="en-US" altLang="ko-KR" sz="3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Karya</a:t>
              </a:r>
              <a:r>
                <a:rPr lang="en-US" altLang="ko-KR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3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Ilmiah</a:t>
              </a:r>
              <a:endPara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64" y="1015682"/>
            <a:ext cx="2350770" cy="482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6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="" xmlns:a16="http://schemas.microsoft.com/office/drawing/2014/main" id="{91D9F03E-BBA5-492D-97F1-088B2F395B8A}"/>
              </a:ext>
            </a:extLst>
          </p:cNvPr>
          <p:cNvSpPr/>
          <p:nvPr/>
        </p:nvSpPr>
        <p:spPr>
          <a:xfrm flipH="1">
            <a:off x="891304" y="852411"/>
            <a:ext cx="5861920" cy="5153178"/>
          </a:xfrm>
          <a:custGeom>
            <a:avLst/>
            <a:gdLst>
              <a:gd name="connsiteX0" fmla="*/ 1270690 w 6785757"/>
              <a:gd name="connsiteY0" fmla="*/ 0 h 5965316"/>
              <a:gd name="connsiteX1" fmla="*/ 1000931 w 6785757"/>
              <a:gd name="connsiteY1" fmla="*/ 0 h 5965316"/>
              <a:gd name="connsiteX2" fmla="*/ 0 w 6785757"/>
              <a:gd name="connsiteY2" fmla="*/ 978905 h 5965316"/>
              <a:gd name="connsiteX3" fmla="*/ 0 w 6785757"/>
              <a:gd name="connsiteY3" fmla="*/ 1242729 h 5965316"/>
              <a:gd name="connsiteX4" fmla="*/ 2373705 w 6785757"/>
              <a:gd name="connsiteY4" fmla="*/ 0 h 5965316"/>
              <a:gd name="connsiteX5" fmla="*/ 2103946 w 6785757"/>
              <a:gd name="connsiteY5" fmla="*/ 0 h 5965316"/>
              <a:gd name="connsiteX6" fmla="*/ 0 w 6785757"/>
              <a:gd name="connsiteY6" fmla="*/ 2057649 h 5965316"/>
              <a:gd name="connsiteX7" fmla="*/ 0 w 6785757"/>
              <a:gd name="connsiteY7" fmla="*/ 2321472 h 5965316"/>
              <a:gd name="connsiteX8" fmla="*/ 3476717 w 6785757"/>
              <a:gd name="connsiteY8" fmla="*/ 0 h 5965316"/>
              <a:gd name="connsiteX9" fmla="*/ 3206958 w 6785757"/>
              <a:gd name="connsiteY9" fmla="*/ 0 h 5965316"/>
              <a:gd name="connsiteX10" fmla="*/ 0 w 6785757"/>
              <a:gd name="connsiteY10" fmla="*/ 3136390 h 5965316"/>
              <a:gd name="connsiteX11" fmla="*/ 0 w 6785757"/>
              <a:gd name="connsiteY11" fmla="*/ 3400213 h 5965316"/>
              <a:gd name="connsiteX12" fmla="*/ 4579731 w 6785757"/>
              <a:gd name="connsiteY12" fmla="*/ 0 h 5965316"/>
              <a:gd name="connsiteX13" fmla="*/ 4309971 w 6785757"/>
              <a:gd name="connsiteY13" fmla="*/ 0 h 5965316"/>
              <a:gd name="connsiteX14" fmla="*/ 0 w 6785757"/>
              <a:gd name="connsiteY14" fmla="*/ 4215131 h 5965316"/>
              <a:gd name="connsiteX15" fmla="*/ 0 w 6785757"/>
              <a:gd name="connsiteY15" fmla="*/ 4478954 h 5965316"/>
              <a:gd name="connsiteX16" fmla="*/ 5682744 w 6785757"/>
              <a:gd name="connsiteY16" fmla="*/ 0 h 5965316"/>
              <a:gd name="connsiteX17" fmla="*/ 5412985 w 6785757"/>
              <a:gd name="connsiteY17" fmla="*/ 0 h 5965316"/>
              <a:gd name="connsiteX18" fmla="*/ 0 w 6785757"/>
              <a:gd name="connsiteY18" fmla="*/ 5293873 h 5965316"/>
              <a:gd name="connsiteX19" fmla="*/ 0 w 6785757"/>
              <a:gd name="connsiteY19" fmla="*/ 5557696 h 5965316"/>
              <a:gd name="connsiteX20" fmla="*/ 6785757 w 6785757"/>
              <a:gd name="connsiteY20" fmla="*/ 0 h 5965316"/>
              <a:gd name="connsiteX21" fmla="*/ 6515998 w 6785757"/>
              <a:gd name="connsiteY21" fmla="*/ 0 h 5965316"/>
              <a:gd name="connsiteX22" fmla="*/ 416462 w 6785757"/>
              <a:gd name="connsiteY22" fmla="*/ 5965316 h 5965316"/>
              <a:gd name="connsiteX23" fmla="*/ 686221 w 6785757"/>
              <a:gd name="connsiteY23" fmla="*/ 5965316 h 59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5757" h="5965316">
                <a:moveTo>
                  <a:pt x="1270690" y="0"/>
                </a:moveTo>
                <a:lnTo>
                  <a:pt x="1000931" y="0"/>
                </a:lnTo>
                <a:lnTo>
                  <a:pt x="0" y="978905"/>
                </a:lnTo>
                <a:lnTo>
                  <a:pt x="0" y="1242729"/>
                </a:lnTo>
                <a:close/>
                <a:moveTo>
                  <a:pt x="2373705" y="0"/>
                </a:moveTo>
                <a:lnTo>
                  <a:pt x="2103946" y="0"/>
                </a:lnTo>
                <a:lnTo>
                  <a:pt x="0" y="2057649"/>
                </a:lnTo>
                <a:lnTo>
                  <a:pt x="0" y="2321472"/>
                </a:lnTo>
                <a:close/>
                <a:moveTo>
                  <a:pt x="3476717" y="0"/>
                </a:moveTo>
                <a:lnTo>
                  <a:pt x="3206958" y="0"/>
                </a:lnTo>
                <a:lnTo>
                  <a:pt x="0" y="3136390"/>
                </a:lnTo>
                <a:lnTo>
                  <a:pt x="0" y="3400213"/>
                </a:lnTo>
                <a:close/>
                <a:moveTo>
                  <a:pt x="4579731" y="0"/>
                </a:moveTo>
                <a:lnTo>
                  <a:pt x="4309971" y="0"/>
                </a:lnTo>
                <a:lnTo>
                  <a:pt x="0" y="4215131"/>
                </a:lnTo>
                <a:lnTo>
                  <a:pt x="0" y="4478954"/>
                </a:lnTo>
                <a:close/>
                <a:moveTo>
                  <a:pt x="5682744" y="0"/>
                </a:moveTo>
                <a:lnTo>
                  <a:pt x="5412985" y="0"/>
                </a:lnTo>
                <a:lnTo>
                  <a:pt x="0" y="5293873"/>
                </a:lnTo>
                <a:lnTo>
                  <a:pt x="0" y="5557696"/>
                </a:lnTo>
                <a:close/>
                <a:moveTo>
                  <a:pt x="6785757" y="0"/>
                </a:moveTo>
                <a:lnTo>
                  <a:pt x="6515998" y="0"/>
                </a:lnTo>
                <a:lnTo>
                  <a:pt x="416462" y="5965316"/>
                </a:lnTo>
                <a:lnTo>
                  <a:pt x="686221" y="59653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" name="Group 1"/>
          <p:cNvGrpSpPr/>
          <p:nvPr/>
        </p:nvGrpSpPr>
        <p:grpSpPr>
          <a:xfrm>
            <a:off x="7775335" y="792145"/>
            <a:ext cx="4012916" cy="5262979"/>
            <a:chOff x="7749698" y="-592848"/>
            <a:chExt cx="4012916" cy="5262979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AC0E4C5D-1C55-4547-A923-25E74E1AB570}"/>
                </a:ext>
              </a:extLst>
            </p:cNvPr>
            <p:cNvSpPr txBox="1"/>
            <p:nvPr/>
          </p:nvSpPr>
          <p:spPr>
            <a:xfrm>
              <a:off x="7749698" y="2177141"/>
              <a:ext cx="3794602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>
                  <a:ea typeface="Times New Roman" panose="02020603050405020304" pitchFamily="18" charset="0"/>
                </a:rPr>
                <a:t>Program </a:t>
              </a:r>
              <a:r>
                <a:rPr lang="en-US" sz="1200" dirty="0" err="1">
                  <a:ea typeface="Times New Roman" panose="02020603050405020304" pitchFamily="18" charset="0"/>
                </a:rPr>
                <a:t>studi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mengakses</a:t>
              </a:r>
              <a:r>
                <a:rPr lang="en-US" sz="1200" dirty="0">
                  <a:ea typeface="Times New Roman" panose="02020603050405020304" pitchFamily="18" charset="0"/>
                </a:rPr>
                <a:t> login.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 err="1">
                  <a:ea typeface="Times New Roman" panose="02020603050405020304" pitchFamily="18" charset="0"/>
                </a:rPr>
                <a:t>Kemudian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sistem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memvalidasi</a:t>
              </a:r>
              <a:r>
                <a:rPr lang="en-US" sz="1200" dirty="0">
                  <a:ea typeface="Times New Roman" panose="02020603050405020304" pitchFamily="18" charset="0"/>
                </a:rPr>
                <a:t>, </a:t>
              </a:r>
              <a:r>
                <a:rPr lang="en-US" sz="1200" dirty="0" err="1">
                  <a:ea typeface="Times New Roman" panose="02020603050405020304" pitchFamily="18" charset="0"/>
                </a:rPr>
                <a:t>jika</a:t>
              </a:r>
              <a:r>
                <a:rPr lang="en-US" sz="1200" dirty="0">
                  <a:ea typeface="Times New Roman" panose="02020603050405020304" pitchFamily="18" charset="0"/>
                </a:rPr>
                <a:t> data login </a:t>
              </a:r>
              <a:r>
                <a:rPr lang="en-US" sz="1200" dirty="0" err="1">
                  <a:ea typeface="Times New Roman" panose="02020603050405020304" pitchFamily="18" charset="0"/>
                </a:rPr>
                <a:t>benar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maka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akan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diarahkan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ke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halaman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utama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dan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jika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salah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maka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akan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diarahkan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kembali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ke</a:t>
              </a:r>
              <a:r>
                <a:rPr lang="en-US" sz="1200" dirty="0">
                  <a:ea typeface="Times New Roman" panose="02020603050405020304" pitchFamily="18" charset="0"/>
                </a:rPr>
                <a:t> login.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>
                  <a:ea typeface="Times New Roman" panose="02020603050405020304" pitchFamily="18" charset="0"/>
                </a:rPr>
                <a:t>Program </a:t>
              </a:r>
              <a:r>
                <a:rPr lang="en-US" sz="1200" dirty="0" err="1">
                  <a:ea typeface="Times New Roman" panose="02020603050405020304" pitchFamily="18" charset="0"/>
                </a:rPr>
                <a:t>studi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memilih</a:t>
              </a:r>
              <a:r>
                <a:rPr lang="en-US" sz="1200" dirty="0">
                  <a:ea typeface="Times New Roman" panose="02020603050405020304" pitchFamily="18" charset="0"/>
                </a:rPr>
                <a:t> menu </a:t>
              </a:r>
              <a:r>
                <a:rPr lang="en-US" sz="1200" dirty="0" err="1">
                  <a:ea typeface="Times New Roman" panose="02020603050405020304" pitchFamily="18" charset="0"/>
                </a:rPr>
                <a:t>informasi</a:t>
              </a:r>
              <a:r>
                <a:rPr lang="en-US" sz="1200" dirty="0">
                  <a:ea typeface="Times New Roman" panose="02020603050405020304" pitchFamily="18" charset="0"/>
                </a:rPr>
                <a:t>.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 err="1">
                  <a:ea typeface="Times New Roman" panose="02020603050405020304" pitchFamily="18" charset="0"/>
                </a:rPr>
                <a:t>Sistem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menampilkan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bentuk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pilihan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informasi</a:t>
              </a:r>
              <a:r>
                <a:rPr lang="en-US" sz="1200" dirty="0">
                  <a:ea typeface="Times New Roman" panose="02020603050405020304" pitchFamily="18" charset="0"/>
                </a:rPr>
                <a:t> yang </a:t>
              </a:r>
              <a:r>
                <a:rPr lang="en-US" sz="1200" dirty="0" err="1">
                  <a:ea typeface="Times New Roman" panose="02020603050405020304" pitchFamily="18" charset="0"/>
                </a:rPr>
                <a:t>terdiri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dari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Grafik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dan</a:t>
              </a:r>
              <a:r>
                <a:rPr lang="en-US" sz="1200" dirty="0">
                  <a:ea typeface="Times New Roman" panose="02020603050405020304" pitchFamily="18" charset="0"/>
                </a:rPr>
                <a:t> Non </a:t>
              </a:r>
              <a:r>
                <a:rPr lang="en-US" sz="1200" dirty="0" err="1">
                  <a:ea typeface="Times New Roman" panose="02020603050405020304" pitchFamily="18" charset="0"/>
                </a:rPr>
                <a:t>Grafik</a:t>
              </a:r>
              <a:r>
                <a:rPr lang="en-US" sz="1200" dirty="0">
                  <a:ea typeface="Times New Roman" panose="02020603050405020304" pitchFamily="18" charset="0"/>
                </a:rPr>
                <a:t>.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>
                  <a:ea typeface="Times New Roman" panose="02020603050405020304" pitchFamily="18" charset="0"/>
                </a:rPr>
                <a:t>Program </a:t>
              </a:r>
              <a:r>
                <a:rPr lang="en-US" sz="1200" dirty="0" err="1">
                  <a:ea typeface="Times New Roman" panose="02020603050405020304" pitchFamily="18" charset="0"/>
                </a:rPr>
                <a:t>studi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memilih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bentuk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tampilan</a:t>
              </a:r>
              <a:r>
                <a:rPr lang="en-US" sz="1200" dirty="0">
                  <a:ea typeface="Times New Roman" panose="02020603050405020304" pitchFamily="18" charset="0"/>
                </a:rPr>
                <a:t>.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 err="1">
                  <a:ea typeface="Times New Roman" panose="02020603050405020304" pitchFamily="18" charset="0"/>
                </a:rPr>
                <a:t>Sistem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menampilkan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informasi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sesuai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bentuk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tampilan</a:t>
              </a:r>
              <a:r>
                <a:rPr lang="en-US" sz="1200" dirty="0">
                  <a:ea typeface="Times New Roman" panose="02020603050405020304" pitchFamily="18" charset="0"/>
                </a:rPr>
                <a:t> yang </a:t>
              </a:r>
              <a:r>
                <a:rPr lang="en-US" sz="1200" dirty="0" err="1">
                  <a:ea typeface="Times New Roman" panose="02020603050405020304" pitchFamily="18" charset="0"/>
                </a:rPr>
                <a:t>dipilih</a:t>
              </a:r>
              <a:r>
                <a:rPr lang="en-US" sz="1200" dirty="0">
                  <a:ea typeface="Times New Roman" panose="02020603050405020304" pitchFamily="18" charset="0"/>
                </a:rPr>
                <a:t>.</a:t>
              </a:r>
            </a:p>
            <a:p>
              <a:r>
                <a:rPr lang="en-US" sz="1200" dirty="0">
                  <a:ea typeface="Times New Roman" panose="02020603050405020304" pitchFamily="18" charset="0"/>
                </a:rPr>
                <a:t/>
              </a:r>
              <a:br>
                <a:rPr lang="en-US" sz="1200" dirty="0">
                  <a:ea typeface="Times New Roman" panose="02020603050405020304" pitchFamily="18" charset="0"/>
                </a:rPr>
              </a:b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859CB691-51AC-4E35-887B-08D18A62015D}"/>
                </a:ext>
              </a:extLst>
            </p:cNvPr>
            <p:cNvSpPr txBox="1"/>
            <p:nvPr/>
          </p:nvSpPr>
          <p:spPr>
            <a:xfrm>
              <a:off x="7749698" y="-592848"/>
              <a:ext cx="4012916" cy="2769989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>
              <a:spAutoFit/>
            </a:bodyPr>
            <a:lstStyle/>
            <a:p>
              <a:r>
                <a:rPr lang="en-US" altLang="ko-KR" sz="3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Activity </a:t>
              </a:r>
              <a:r>
                <a:rPr lang="en-US" altLang="ko-KR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Diagram</a:t>
              </a:r>
            </a:p>
            <a:p>
              <a:r>
                <a:rPr lang="en-US" altLang="ko-KR" sz="3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Menampilkan</a:t>
              </a:r>
              <a:r>
                <a:rPr lang="en-US" altLang="ko-KR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3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Informasi</a:t>
              </a:r>
              <a:r>
                <a:rPr lang="en-US" altLang="ko-KR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3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Grafik</a:t>
              </a:r>
              <a:r>
                <a:rPr lang="en-US" altLang="ko-KR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3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dan</a:t>
              </a:r>
              <a:r>
                <a:rPr lang="en-US" altLang="ko-KR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Non </a:t>
              </a:r>
              <a:r>
                <a:rPr lang="en-US" altLang="ko-KR" sz="3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Grafik</a:t>
              </a:r>
              <a:r>
                <a:rPr lang="en-US" altLang="ko-KR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Data </a:t>
              </a:r>
              <a:r>
                <a:rPr lang="en-US" altLang="ko-KR" sz="3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Karya</a:t>
              </a:r>
              <a:r>
                <a:rPr lang="en-US" altLang="ko-KR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3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Ilmiah</a:t>
              </a:r>
              <a:endPara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910" y="956978"/>
            <a:ext cx="2089785" cy="493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9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="" xmlns:a16="http://schemas.microsoft.com/office/drawing/2014/main" id="{91D9F03E-BBA5-492D-97F1-088B2F395B8A}"/>
              </a:ext>
            </a:extLst>
          </p:cNvPr>
          <p:cNvSpPr/>
          <p:nvPr/>
        </p:nvSpPr>
        <p:spPr>
          <a:xfrm flipH="1">
            <a:off x="891304" y="852411"/>
            <a:ext cx="5861920" cy="5153178"/>
          </a:xfrm>
          <a:custGeom>
            <a:avLst/>
            <a:gdLst>
              <a:gd name="connsiteX0" fmla="*/ 1270690 w 6785757"/>
              <a:gd name="connsiteY0" fmla="*/ 0 h 5965316"/>
              <a:gd name="connsiteX1" fmla="*/ 1000931 w 6785757"/>
              <a:gd name="connsiteY1" fmla="*/ 0 h 5965316"/>
              <a:gd name="connsiteX2" fmla="*/ 0 w 6785757"/>
              <a:gd name="connsiteY2" fmla="*/ 978905 h 5965316"/>
              <a:gd name="connsiteX3" fmla="*/ 0 w 6785757"/>
              <a:gd name="connsiteY3" fmla="*/ 1242729 h 5965316"/>
              <a:gd name="connsiteX4" fmla="*/ 2373705 w 6785757"/>
              <a:gd name="connsiteY4" fmla="*/ 0 h 5965316"/>
              <a:gd name="connsiteX5" fmla="*/ 2103946 w 6785757"/>
              <a:gd name="connsiteY5" fmla="*/ 0 h 5965316"/>
              <a:gd name="connsiteX6" fmla="*/ 0 w 6785757"/>
              <a:gd name="connsiteY6" fmla="*/ 2057649 h 5965316"/>
              <a:gd name="connsiteX7" fmla="*/ 0 w 6785757"/>
              <a:gd name="connsiteY7" fmla="*/ 2321472 h 5965316"/>
              <a:gd name="connsiteX8" fmla="*/ 3476717 w 6785757"/>
              <a:gd name="connsiteY8" fmla="*/ 0 h 5965316"/>
              <a:gd name="connsiteX9" fmla="*/ 3206958 w 6785757"/>
              <a:gd name="connsiteY9" fmla="*/ 0 h 5965316"/>
              <a:gd name="connsiteX10" fmla="*/ 0 w 6785757"/>
              <a:gd name="connsiteY10" fmla="*/ 3136390 h 5965316"/>
              <a:gd name="connsiteX11" fmla="*/ 0 w 6785757"/>
              <a:gd name="connsiteY11" fmla="*/ 3400213 h 5965316"/>
              <a:gd name="connsiteX12" fmla="*/ 4579731 w 6785757"/>
              <a:gd name="connsiteY12" fmla="*/ 0 h 5965316"/>
              <a:gd name="connsiteX13" fmla="*/ 4309971 w 6785757"/>
              <a:gd name="connsiteY13" fmla="*/ 0 h 5965316"/>
              <a:gd name="connsiteX14" fmla="*/ 0 w 6785757"/>
              <a:gd name="connsiteY14" fmla="*/ 4215131 h 5965316"/>
              <a:gd name="connsiteX15" fmla="*/ 0 w 6785757"/>
              <a:gd name="connsiteY15" fmla="*/ 4478954 h 5965316"/>
              <a:gd name="connsiteX16" fmla="*/ 5682744 w 6785757"/>
              <a:gd name="connsiteY16" fmla="*/ 0 h 5965316"/>
              <a:gd name="connsiteX17" fmla="*/ 5412985 w 6785757"/>
              <a:gd name="connsiteY17" fmla="*/ 0 h 5965316"/>
              <a:gd name="connsiteX18" fmla="*/ 0 w 6785757"/>
              <a:gd name="connsiteY18" fmla="*/ 5293873 h 5965316"/>
              <a:gd name="connsiteX19" fmla="*/ 0 w 6785757"/>
              <a:gd name="connsiteY19" fmla="*/ 5557696 h 5965316"/>
              <a:gd name="connsiteX20" fmla="*/ 6785757 w 6785757"/>
              <a:gd name="connsiteY20" fmla="*/ 0 h 5965316"/>
              <a:gd name="connsiteX21" fmla="*/ 6515998 w 6785757"/>
              <a:gd name="connsiteY21" fmla="*/ 0 h 5965316"/>
              <a:gd name="connsiteX22" fmla="*/ 416462 w 6785757"/>
              <a:gd name="connsiteY22" fmla="*/ 5965316 h 5965316"/>
              <a:gd name="connsiteX23" fmla="*/ 686221 w 6785757"/>
              <a:gd name="connsiteY23" fmla="*/ 5965316 h 59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5757" h="5965316">
                <a:moveTo>
                  <a:pt x="1270690" y="0"/>
                </a:moveTo>
                <a:lnTo>
                  <a:pt x="1000931" y="0"/>
                </a:lnTo>
                <a:lnTo>
                  <a:pt x="0" y="978905"/>
                </a:lnTo>
                <a:lnTo>
                  <a:pt x="0" y="1242729"/>
                </a:lnTo>
                <a:close/>
                <a:moveTo>
                  <a:pt x="2373705" y="0"/>
                </a:moveTo>
                <a:lnTo>
                  <a:pt x="2103946" y="0"/>
                </a:lnTo>
                <a:lnTo>
                  <a:pt x="0" y="2057649"/>
                </a:lnTo>
                <a:lnTo>
                  <a:pt x="0" y="2321472"/>
                </a:lnTo>
                <a:close/>
                <a:moveTo>
                  <a:pt x="3476717" y="0"/>
                </a:moveTo>
                <a:lnTo>
                  <a:pt x="3206958" y="0"/>
                </a:lnTo>
                <a:lnTo>
                  <a:pt x="0" y="3136390"/>
                </a:lnTo>
                <a:lnTo>
                  <a:pt x="0" y="3400213"/>
                </a:lnTo>
                <a:close/>
                <a:moveTo>
                  <a:pt x="4579731" y="0"/>
                </a:moveTo>
                <a:lnTo>
                  <a:pt x="4309971" y="0"/>
                </a:lnTo>
                <a:lnTo>
                  <a:pt x="0" y="4215131"/>
                </a:lnTo>
                <a:lnTo>
                  <a:pt x="0" y="4478954"/>
                </a:lnTo>
                <a:close/>
                <a:moveTo>
                  <a:pt x="5682744" y="0"/>
                </a:moveTo>
                <a:lnTo>
                  <a:pt x="5412985" y="0"/>
                </a:lnTo>
                <a:lnTo>
                  <a:pt x="0" y="5293873"/>
                </a:lnTo>
                <a:lnTo>
                  <a:pt x="0" y="5557696"/>
                </a:lnTo>
                <a:close/>
                <a:moveTo>
                  <a:pt x="6785757" y="0"/>
                </a:moveTo>
                <a:lnTo>
                  <a:pt x="6515998" y="0"/>
                </a:lnTo>
                <a:lnTo>
                  <a:pt x="416462" y="5965316"/>
                </a:lnTo>
                <a:lnTo>
                  <a:pt x="686221" y="59653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" name="Group 1"/>
          <p:cNvGrpSpPr/>
          <p:nvPr/>
        </p:nvGrpSpPr>
        <p:grpSpPr>
          <a:xfrm>
            <a:off x="7877885" y="982175"/>
            <a:ext cx="4012916" cy="4893647"/>
            <a:chOff x="7749698" y="-592848"/>
            <a:chExt cx="4012916" cy="4893647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AC0E4C5D-1C55-4547-A923-25E74E1AB570}"/>
                </a:ext>
              </a:extLst>
            </p:cNvPr>
            <p:cNvSpPr txBox="1"/>
            <p:nvPr/>
          </p:nvSpPr>
          <p:spPr>
            <a:xfrm>
              <a:off x="7749698" y="2177141"/>
              <a:ext cx="379460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>
                  <a:ea typeface="Times New Roman" panose="02020603050405020304" pitchFamily="18" charset="0"/>
                </a:rPr>
                <a:t>Program </a:t>
              </a:r>
              <a:r>
                <a:rPr lang="en-US" sz="1200" dirty="0" err="1">
                  <a:ea typeface="Times New Roman" panose="02020603050405020304" pitchFamily="18" charset="0"/>
                </a:rPr>
                <a:t>studi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mengakses</a:t>
              </a:r>
              <a:r>
                <a:rPr lang="en-US" sz="1200" dirty="0">
                  <a:ea typeface="Times New Roman" panose="02020603050405020304" pitchFamily="18" charset="0"/>
                </a:rPr>
                <a:t> login.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 err="1">
                  <a:ea typeface="Times New Roman" panose="02020603050405020304" pitchFamily="18" charset="0"/>
                </a:rPr>
                <a:t>Kemudian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sistem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memvalidasi</a:t>
              </a:r>
              <a:r>
                <a:rPr lang="en-US" sz="1200" dirty="0">
                  <a:ea typeface="Times New Roman" panose="02020603050405020304" pitchFamily="18" charset="0"/>
                </a:rPr>
                <a:t>, </a:t>
              </a:r>
              <a:r>
                <a:rPr lang="en-US" sz="1200" dirty="0" err="1">
                  <a:ea typeface="Times New Roman" panose="02020603050405020304" pitchFamily="18" charset="0"/>
                </a:rPr>
                <a:t>jika</a:t>
              </a:r>
              <a:r>
                <a:rPr lang="en-US" sz="1200" dirty="0">
                  <a:ea typeface="Times New Roman" panose="02020603050405020304" pitchFamily="18" charset="0"/>
                </a:rPr>
                <a:t> data login </a:t>
              </a:r>
              <a:r>
                <a:rPr lang="en-US" sz="1200" dirty="0" err="1">
                  <a:ea typeface="Times New Roman" panose="02020603050405020304" pitchFamily="18" charset="0"/>
                </a:rPr>
                <a:t>benar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maka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akan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diarahkan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ke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halaman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utama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dan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jika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salah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maka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akan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diarahkan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kembali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ke</a:t>
              </a:r>
              <a:r>
                <a:rPr lang="en-US" sz="1200" dirty="0">
                  <a:ea typeface="Times New Roman" panose="02020603050405020304" pitchFamily="18" charset="0"/>
                </a:rPr>
                <a:t> login.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>
                  <a:ea typeface="Times New Roman" panose="02020603050405020304" pitchFamily="18" charset="0"/>
                </a:rPr>
                <a:t>Program </a:t>
              </a:r>
              <a:r>
                <a:rPr lang="en-US" sz="1200" dirty="0" err="1">
                  <a:ea typeface="Times New Roman" panose="02020603050405020304" pitchFamily="18" charset="0"/>
                </a:rPr>
                <a:t>studi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memilih</a:t>
              </a:r>
              <a:r>
                <a:rPr lang="en-US" sz="1200" dirty="0">
                  <a:ea typeface="Times New Roman" panose="02020603050405020304" pitchFamily="18" charset="0"/>
                </a:rPr>
                <a:t> menu </a:t>
              </a:r>
              <a:r>
                <a:rPr lang="en-US" sz="1200" dirty="0" err="1">
                  <a:ea typeface="Times New Roman" panose="02020603050405020304" pitchFamily="18" charset="0"/>
                </a:rPr>
                <a:t>laporan</a:t>
              </a:r>
              <a:r>
                <a:rPr lang="en-US" sz="1200" dirty="0">
                  <a:ea typeface="Times New Roman" panose="02020603050405020304" pitchFamily="18" charset="0"/>
                </a:rPr>
                <a:t>.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 err="1">
                  <a:ea typeface="Times New Roman" panose="02020603050405020304" pitchFamily="18" charset="0"/>
                </a:rPr>
                <a:t>Sistem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menampilkan</a:t>
              </a:r>
              <a:r>
                <a:rPr lang="en-US" sz="1200" dirty="0">
                  <a:ea typeface="Times New Roman" panose="02020603050405020304" pitchFamily="18" charset="0"/>
                </a:rPr>
                <a:t> form </a:t>
              </a:r>
              <a:r>
                <a:rPr lang="en-US" sz="1200" dirty="0" err="1">
                  <a:ea typeface="Times New Roman" panose="02020603050405020304" pitchFamily="18" charset="0"/>
                </a:rPr>
                <a:t>laporan</a:t>
              </a:r>
              <a:r>
                <a:rPr lang="en-US" sz="1200" dirty="0">
                  <a:ea typeface="Times New Roman" panose="02020603050405020304" pitchFamily="18" charset="0"/>
                </a:rPr>
                <a:t>.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>
                  <a:ea typeface="Times New Roman" panose="02020603050405020304" pitchFamily="18" charset="0"/>
                </a:rPr>
                <a:t>Program </a:t>
              </a:r>
              <a:r>
                <a:rPr lang="en-US" sz="1200" dirty="0" err="1">
                  <a:ea typeface="Times New Roman" panose="02020603050405020304" pitchFamily="18" charset="0"/>
                </a:rPr>
                <a:t>studi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memilih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tahun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akademik</a:t>
              </a:r>
              <a:r>
                <a:rPr lang="en-US" sz="1200" dirty="0">
                  <a:ea typeface="Times New Roman" panose="02020603050405020304" pitchFamily="18" charset="0"/>
                </a:rPr>
                <a:t>.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>
                  <a:ea typeface="Times New Roman" panose="02020603050405020304" pitchFamily="18" charset="0"/>
                </a:rPr>
                <a:t>Program </a:t>
              </a:r>
              <a:r>
                <a:rPr lang="en-US" sz="1200" dirty="0" err="1">
                  <a:ea typeface="Times New Roman" panose="02020603050405020304" pitchFamily="18" charset="0"/>
                </a:rPr>
                <a:t>studi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mencetak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laporan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sesuai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tahun</a:t>
              </a:r>
              <a:r>
                <a:rPr lang="en-US" sz="1200" dirty="0"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Times New Roman" panose="02020603050405020304" pitchFamily="18" charset="0"/>
                </a:rPr>
                <a:t>akademik</a:t>
              </a:r>
              <a:r>
                <a:rPr lang="en-US" sz="1200" dirty="0">
                  <a:ea typeface="Times New Roman" panose="02020603050405020304" pitchFamily="18" charset="0"/>
                </a:rPr>
                <a:t> yang </a:t>
              </a:r>
              <a:r>
                <a:rPr lang="en-US" sz="1200" dirty="0" err="1" smtClean="0">
                  <a:ea typeface="Times New Roman" panose="02020603050405020304" pitchFamily="18" charset="0"/>
                </a:rPr>
                <a:t>difilter</a:t>
              </a:r>
              <a:r>
                <a:rPr lang="en-US" sz="1200" dirty="0" smtClean="0">
                  <a:ea typeface="Times New Roman" panose="02020603050405020304" pitchFamily="18" charset="0"/>
                </a:rPr>
                <a:t>.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</a:pPr>
              <a:r>
                <a:rPr lang="en-US" sz="1200" dirty="0" err="1" smtClean="0">
                  <a:ea typeface="Calibri" panose="020F0502020204030204" pitchFamily="34" charset="0"/>
                  <a:cs typeface="Times New Roman" panose="02020603050405020304" pitchFamily="18" charset="0"/>
                </a:rPr>
                <a:t>Sistem</a:t>
              </a:r>
              <a:r>
                <a:rPr lang="en-US" sz="1200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memproses</a:t>
              </a: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untuk</a:t>
              </a: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mencetak</a:t>
              </a: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laporan</a:t>
              </a: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859CB691-51AC-4E35-887B-08D18A62015D}"/>
                </a:ext>
              </a:extLst>
            </p:cNvPr>
            <p:cNvSpPr txBox="1"/>
            <p:nvPr/>
          </p:nvSpPr>
          <p:spPr>
            <a:xfrm>
              <a:off x="7749698" y="-592848"/>
              <a:ext cx="4012916" cy="2769989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>
              <a:spAutoFit/>
            </a:bodyPr>
            <a:lstStyle/>
            <a:p>
              <a:r>
                <a:rPr lang="en-US" altLang="ko-KR" sz="3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Activity </a:t>
              </a:r>
              <a:r>
                <a:rPr lang="en-US" altLang="ko-KR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Diagram</a:t>
              </a:r>
            </a:p>
            <a:p>
              <a:r>
                <a:rPr lang="en-US" altLang="ko-KR" sz="3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Mencetak</a:t>
              </a:r>
              <a:r>
                <a:rPr lang="en-US" altLang="ko-KR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3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Laporan</a:t>
              </a:r>
              <a:r>
                <a:rPr lang="en-US" altLang="ko-KR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Data </a:t>
              </a:r>
              <a:r>
                <a:rPr lang="en-US" altLang="ko-KR" sz="3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Karya</a:t>
              </a:r>
              <a:r>
                <a:rPr lang="en-US" altLang="ko-KR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3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Ilmiah</a:t>
              </a:r>
              <a:r>
                <a:rPr lang="en-US" altLang="ko-KR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3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Berdasarkan</a:t>
              </a:r>
              <a:r>
                <a:rPr lang="en-US" altLang="ko-KR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3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Tahun</a:t>
              </a:r>
              <a:r>
                <a:rPr lang="en-US" altLang="ko-KR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3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Akademik</a:t>
              </a:r>
              <a:endPara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711" y="1039177"/>
            <a:ext cx="2029460" cy="477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6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4325</TotalTime>
  <Words>1158</Words>
  <Application>Microsoft Office PowerPoint</Application>
  <PresentationFormat>Widescreen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 Unicode MS</vt:lpstr>
      <vt:lpstr>Arial</vt:lpstr>
      <vt:lpstr>Calibri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haikal</cp:lastModifiedBy>
  <cp:revision>148</cp:revision>
  <dcterms:created xsi:type="dcterms:W3CDTF">2018-04-24T17:14:44Z</dcterms:created>
  <dcterms:modified xsi:type="dcterms:W3CDTF">2019-11-29T15:18:36Z</dcterms:modified>
</cp:coreProperties>
</file>